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eerah shamshad" initials="As" lastIdx="1" clrIdx="0">
    <p:extLst>
      <p:ext uri="{19B8F6BF-5375-455C-9EA6-DF929625EA0E}">
        <p15:presenceInfo xmlns:p15="http://schemas.microsoft.com/office/powerpoint/2012/main" userId="06d9cc6cb24cef2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85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8A1A9E-BB8B-48AC-8823-5606DF57C2E0}" type="doc">
      <dgm:prSet loTypeId="urn:microsoft.com/office/officeart/2018/2/layout/IconCircleList" loCatId="icon" qsTypeId="urn:microsoft.com/office/officeart/2005/8/quickstyle/simple1" qsCatId="simple" csTypeId="urn:microsoft.com/office/officeart/2005/8/colors/accent2_2" csCatId="accent2" phldr="1"/>
      <dgm:spPr/>
      <dgm:t>
        <a:bodyPr/>
        <a:lstStyle/>
        <a:p>
          <a:endParaRPr lang="en-US"/>
        </a:p>
      </dgm:t>
    </dgm:pt>
    <dgm:pt modelId="{D0554C3A-DFB1-4642-A60A-77A14A2B076E}">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Maintain an automated stock handling facility.</a:t>
          </a:r>
        </a:p>
      </dgm:t>
    </dgm:pt>
    <dgm:pt modelId="{3AA1C603-2EF2-4118-99A0-05395764F884}" type="parTrans" cxnId="{9B877BF9-86DE-40E2-A037-82BF38C6F18B}">
      <dgm:prSet/>
      <dgm:spPr/>
      <dgm:t>
        <a:bodyPr/>
        <a:lstStyle/>
        <a:p>
          <a:endParaRPr lang="en-US"/>
        </a:p>
      </dgm:t>
    </dgm:pt>
    <dgm:pt modelId="{BEA2360B-1A94-4E13-A2CD-E1E1E6CC909E}" type="sibTrans" cxnId="{9B877BF9-86DE-40E2-A037-82BF38C6F18B}">
      <dgm:prSet/>
      <dgm:spPr/>
      <dgm:t>
        <a:bodyPr/>
        <a:lstStyle/>
        <a:p>
          <a:pPr>
            <a:lnSpc>
              <a:spcPct val="100000"/>
            </a:lnSpc>
          </a:pPr>
          <a:endParaRPr lang="en-US"/>
        </a:p>
      </dgm:t>
    </dgm:pt>
    <dgm:pt modelId="{EABA2773-9F66-4C62-9DA9-8EE7E0865C4A}">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Search facilities for quick items. </a:t>
          </a:r>
        </a:p>
      </dgm:t>
    </dgm:pt>
    <dgm:pt modelId="{01B0BFA6-63D1-4635-A185-00AFE372CA2E}" type="parTrans" cxnId="{F43C9858-0349-4856-9542-9EB1E3B30B85}">
      <dgm:prSet/>
      <dgm:spPr/>
      <dgm:t>
        <a:bodyPr/>
        <a:lstStyle/>
        <a:p>
          <a:endParaRPr lang="en-US"/>
        </a:p>
      </dgm:t>
    </dgm:pt>
    <dgm:pt modelId="{9B841FBC-0A8C-4FBF-B16B-D3CD6FB49D03}" type="sibTrans" cxnId="{F43C9858-0349-4856-9542-9EB1E3B30B85}">
      <dgm:prSet/>
      <dgm:spPr/>
      <dgm:t>
        <a:bodyPr/>
        <a:lstStyle/>
        <a:p>
          <a:pPr>
            <a:lnSpc>
              <a:spcPct val="100000"/>
            </a:lnSpc>
          </a:pPr>
          <a:endParaRPr lang="en-US"/>
        </a:p>
      </dgm:t>
    </dgm:pt>
    <dgm:pt modelId="{A03C2051-FEFC-4B61-BBB6-4B1B33FF9EA2}">
      <dgm:prSet custT="1"/>
      <dgm:spPr/>
      <dgm:t>
        <a:bodyPr/>
        <a:lstStyle/>
        <a:p>
          <a:pPr>
            <a:lnSpc>
              <a:spcPct val="100000"/>
            </a:lnSpc>
          </a:pPr>
          <a:r>
            <a:rPr lang="en-US" sz="1600" dirty="0">
              <a:latin typeface="Times New Roman" panose="02020603050405020304" pitchFamily="18" charset="0"/>
              <a:cs typeface="Times New Roman" panose="02020603050405020304" pitchFamily="18" charset="0"/>
            </a:rPr>
            <a:t>Provide necessary reports to the customer as well as administrator of the bakery. </a:t>
          </a:r>
        </a:p>
      </dgm:t>
    </dgm:pt>
    <dgm:pt modelId="{AFEC4380-33E6-4A50-8DFF-EA33013264EE}" type="parTrans" cxnId="{D52E807E-C70D-4118-9503-16DCDD885C2A}">
      <dgm:prSet/>
      <dgm:spPr/>
      <dgm:t>
        <a:bodyPr/>
        <a:lstStyle/>
        <a:p>
          <a:endParaRPr lang="en-US"/>
        </a:p>
      </dgm:t>
    </dgm:pt>
    <dgm:pt modelId="{51E3923A-0836-45CD-BC40-8462826ED908}" type="sibTrans" cxnId="{D52E807E-C70D-4118-9503-16DCDD885C2A}">
      <dgm:prSet/>
      <dgm:spPr/>
      <dgm:t>
        <a:bodyPr/>
        <a:lstStyle/>
        <a:p>
          <a:pPr>
            <a:lnSpc>
              <a:spcPct val="100000"/>
            </a:lnSpc>
          </a:pPr>
          <a:endParaRPr lang="en-US"/>
        </a:p>
      </dgm:t>
    </dgm:pt>
    <dgm:pt modelId="{ABC5DDDB-47A5-48A8-9B22-A83E3EED7E93}">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Monthly, daily, weekly current stock values. </a:t>
          </a:r>
        </a:p>
      </dgm:t>
    </dgm:pt>
    <dgm:pt modelId="{8E60386B-9F35-4B2B-AF49-4B78EA071DCC}" type="parTrans" cxnId="{6F6D977F-760D-491B-B2B0-394A1E0CE3FD}">
      <dgm:prSet/>
      <dgm:spPr/>
      <dgm:t>
        <a:bodyPr/>
        <a:lstStyle/>
        <a:p>
          <a:endParaRPr lang="en-US"/>
        </a:p>
      </dgm:t>
    </dgm:pt>
    <dgm:pt modelId="{E5FB933F-B03B-4187-940E-9CB365E4667E}" type="sibTrans" cxnId="{6F6D977F-760D-491B-B2B0-394A1E0CE3FD}">
      <dgm:prSet/>
      <dgm:spPr/>
      <dgm:t>
        <a:bodyPr/>
        <a:lstStyle/>
        <a:p>
          <a:pPr>
            <a:lnSpc>
              <a:spcPct val="100000"/>
            </a:lnSpc>
          </a:pPr>
          <a:endParaRPr lang="en-US"/>
        </a:p>
      </dgm:t>
    </dgm:pt>
    <dgm:pt modelId="{B184F9A0-E478-45C1-802C-5A1FDC14B30A}">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Allow to add, update, delete any bakery item. </a:t>
          </a:r>
        </a:p>
      </dgm:t>
    </dgm:pt>
    <dgm:pt modelId="{95BC475A-C45A-40BC-AC17-21EB3C916E6A}" type="parTrans" cxnId="{1B854BCE-BA02-4FFE-830F-4CC8B13671F4}">
      <dgm:prSet/>
      <dgm:spPr/>
      <dgm:t>
        <a:bodyPr/>
        <a:lstStyle/>
        <a:p>
          <a:endParaRPr lang="en-US"/>
        </a:p>
      </dgm:t>
    </dgm:pt>
    <dgm:pt modelId="{9786E495-3840-4FD6-9B9B-BDFF0E1C2BB2}" type="sibTrans" cxnId="{1B854BCE-BA02-4FFE-830F-4CC8B13671F4}">
      <dgm:prSet/>
      <dgm:spPr/>
      <dgm:t>
        <a:bodyPr/>
        <a:lstStyle/>
        <a:p>
          <a:pPr>
            <a:lnSpc>
              <a:spcPct val="100000"/>
            </a:lnSpc>
          </a:pPr>
          <a:endParaRPr lang="en-US"/>
        </a:p>
      </dgm:t>
    </dgm:pt>
    <dgm:pt modelId="{E07D9AD8-1C0A-4231-A61D-8F5BA17159F4}">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Keep the records of daily bakery process. </a:t>
          </a:r>
        </a:p>
      </dgm:t>
    </dgm:pt>
    <dgm:pt modelId="{247A8A8F-3AF2-44CE-AE6A-223129221A97}" type="parTrans" cxnId="{2843890B-B5A8-44EC-951F-C61117194E46}">
      <dgm:prSet/>
      <dgm:spPr/>
      <dgm:t>
        <a:bodyPr/>
        <a:lstStyle/>
        <a:p>
          <a:endParaRPr lang="en-US"/>
        </a:p>
      </dgm:t>
    </dgm:pt>
    <dgm:pt modelId="{F3AAF49B-3EEF-4205-BB06-105320BBD409}" type="sibTrans" cxnId="{2843890B-B5A8-44EC-951F-C61117194E46}">
      <dgm:prSet/>
      <dgm:spPr/>
      <dgm:t>
        <a:bodyPr/>
        <a:lstStyle/>
        <a:p>
          <a:endParaRPr lang="en-US"/>
        </a:p>
      </dgm:t>
    </dgm:pt>
    <dgm:pt modelId="{F6CDF212-2270-4CDE-AF3D-01866EFAC41C}" type="pres">
      <dgm:prSet presAssocID="{D48A1A9E-BB8B-48AC-8823-5606DF57C2E0}" presName="root" presStyleCnt="0">
        <dgm:presLayoutVars>
          <dgm:dir/>
          <dgm:resizeHandles val="exact"/>
        </dgm:presLayoutVars>
      </dgm:prSet>
      <dgm:spPr/>
    </dgm:pt>
    <dgm:pt modelId="{21F977BA-D567-4FAF-B1F4-1F4674568FAB}" type="pres">
      <dgm:prSet presAssocID="{D48A1A9E-BB8B-48AC-8823-5606DF57C2E0}" presName="container" presStyleCnt="0">
        <dgm:presLayoutVars>
          <dgm:dir/>
          <dgm:resizeHandles val="exact"/>
        </dgm:presLayoutVars>
      </dgm:prSet>
      <dgm:spPr/>
    </dgm:pt>
    <dgm:pt modelId="{28479C1B-CD4F-4816-9EF4-BB7178013EB3}" type="pres">
      <dgm:prSet presAssocID="{D0554C3A-DFB1-4642-A60A-77A14A2B076E}" presName="compNode" presStyleCnt="0"/>
      <dgm:spPr/>
    </dgm:pt>
    <dgm:pt modelId="{FBE12DBE-A066-494D-82A1-6B323C1C5696}" type="pres">
      <dgm:prSet presAssocID="{D0554C3A-DFB1-4642-A60A-77A14A2B076E}" presName="iconBgRect" presStyleLbl="bgShp" presStyleIdx="0" presStyleCnt="6"/>
      <dgm:spPr/>
    </dgm:pt>
    <dgm:pt modelId="{A5F0207C-5D52-4538-9C90-D84D0FEAF55D}" type="pres">
      <dgm:prSet presAssocID="{D0554C3A-DFB1-4642-A60A-77A14A2B076E}"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x trolley"/>
        </a:ext>
      </dgm:extLst>
    </dgm:pt>
    <dgm:pt modelId="{E0B33516-2FBB-44F1-80DB-F8365991EFFD}" type="pres">
      <dgm:prSet presAssocID="{D0554C3A-DFB1-4642-A60A-77A14A2B076E}" presName="spaceRect" presStyleCnt="0"/>
      <dgm:spPr/>
    </dgm:pt>
    <dgm:pt modelId="{796CD9F4-5491-4CDE-9612-95C87E54E037}" type="pres">
      <dgm:prSet presAssocID="{D0554C3A-DFB1-4642-A60A-77A14A2B076E}" presName="textRect" presStyleLbl="revTx" presStyleIdx="0" presStyleCnt="6">
        <dgm:presLayoutVars>
          <dgm:chMax val="1"/>
          <dgm:chPref val="1"/>
        </dgm:presLayoutVars>
      </dgm:prSet>
      <dgm:spPr/>
    </dgm:pt>
    <dgm:pt modelId="{DFF3E412-1040-4423-AADA-17101CC3AD1C}" type="pres">
      <dgm:prSet presAssocID="{BEA2360B-1A94-4E13-A2CD-E1E1E6CC909E}" presName="sibTrans" presStyleLbl="sibTrans2D1" presStyleIdx="0" presStyleCnt="0"/>
      <dgm:spPr/>
    </dgm:pt>
    <dgm:pt modelId="{CD1E14EA-9C00-4D6F-904F-832E5DA163A1}" type="pres">
      <dgm:prSet presAssocID="{EABA2773-9F66-4C62-9DA9-8EE7E0865C4A}" presName="compNode" presStyleCnt="0"/>
      <dgm:spPr/>
    </dgm:pt>
    <dgm:pt modelId="{22FCF42E-784B-4721-93A4-4A0E566D1E13}" type="pres">
      <dgm:prSet presAssocID="{EABA2773-9F66-4C62-9DA9-8EE7E0865C4A}" presName="iconBgRect" presStyleLbl="bgShp" presStyleIdx="1" presStyleCnt="6"/>
      <dgm:spPr/>
    </dgm:pt>
    <dgm:pt modelId="{DCAF488E-780F-4108-A1B4-4D59A1ECDC96}" type="pres">
      <dgm:prSet presAssocID="{EABA2773-9F66-4C62-9DA9-8EE7E0865C4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Zoom In"/>
        </a:ext>
      </dgm:extLst>
    </dgm:pt>
    <dgm:pt modelId="{C25B2B34-6451-4D34-919C-53E39062761F}" type="pres">
      <dgm:prSet presAssocID="{EABA2773-9F66-4C62-9DA9-8EE7E0865C4A}" presName="spaceRect" presStyleCnt="0"/>
      <dgm:spPr/>
    </dgm:pt>
    <dgm:pt modelId="{EF29C553-75BE-425C-AE3D-97BD9CDD224D}" type="pres">
      <dgm:prSet presAssocID="{EABA2773-9F66-4C62-9DA9-8EE7E0865C4A}" presName="textRect" presStyleLbl="revTx" presStyleIdx="1" presStyleCnt="6">
        <dgm:presLayoutVars>
          <dgm:chMax val="1"/>
          <dgm:chPref val="1"/>
        </dgm:presLayoutVars>
      </dgm:prSet>
      <dgm:spPr/>
    </dgm:pt>
    <dgm:pt modelId="{E3E946BA-1C2C-4D65-975E-3DCE25818949}" type="pres">
      <dgm:prSet presAssocID="{9B841FBC-0A8C-4FBF-B16B-D3CD6FB49D03}" presName="sibTrans" presStyleLbl="sibTrans2D1" presStyleIdx="0" presStyleCnt="0"/>
      <dgm:spPr/>
    </dgm:pt>
    <dgm:pt modelId="{F72321C9-B246-482D-B6B3-233EE5065D49}" type="pres">
      <dgm:prSet presAssocID="{A03C2051-FEFC-4B61-BBB6-4B1B33FF9EA2}" presName="compNode" presStyleCnt="0"/>
      <dgm:spPr/>
    </dgm:pt>
    <dgm:pt modelId="{7928F7A2-0D4B-479C-9E9A-947FEF65CB96}" type="pres">
      <dgm:prSet presAssocID="{A03C2051-FEFC-4B61-BBB6-4B1B33FF9EA2}" presName="iconBgRect" presStyleLbl="bgShp" presStyleIdx="2" presStyleCnt="6"/>
      <dgm:spPr/>
    </dgm:pt>
    <dgm:pt modelId="{6CA66EC9-3D9F-44C0-9EB8-8DC5FDBE9D6E}" type="pres">
      <dgm:prSet presAssocID="{A03C2051-FEFC-4B61-BBB6-4B1B33FF9EA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Document"/>
        </a:ext>
      </dgm:extLst>
    </dgm:pt>
    <dgm:pt modelId="{D02F199C-79A7-4BD4-85F4-F9922F8CB306}" type="pres">
      <dgm:prSet presAssocID="{A03C2051-FEFC-4B61-BBB6-4B1B33FF9EA2}" presName="spaceRect" presStyleCnt="0"/>
      <dgm:spPr/>
    </dgm:pt>
    <dgm:pt modelId="{D0DA6F6B-1432-45A3-B75E-12E2AAA0F756}" type="pres">
      <dgm:prSet presAssocID="{A03C2051-FEFC-4B61-BBB6-4B1B33FF9EA2}" presName="textRect" presStyleLbl="revTx" presStyleIdx="2" presStyleCnt="6">
        <dgm:presLayoutVars>
          <dgm:chMax val="1"/>
          <dgm:chPref val="1"/>
        </dgm:presLayoutVars>
      </dgm:prSet>
      <dgm:spPr/>
    </dgm:pt>
    <dgm:pt modelId="{6525A6E0-6EE8-43E7-B4BA-B2A20A560AAF}" type="pres">
      <dgm:prSet presAssocID="{51E3923A-0836-45CD-BC40-8462826ED908}" presName="sibTrans" presStyleLbl="sibTrans2D1" presStyleIdx="0" presStyleCnt="0"/>
      <dgm:spPr/>
    </dgm:pt>
    <dgm:pt modelId="{D4B4B93C-9C33-4B25-846E-32528A61DE0A}" type="pres">
      <dgm:prSet presAssocID="{ABC5DDDB-47A5-48A8-9B22-A83E3EED7E93}" presName="compNode" presStyleCnt="0"/>
      <dgm:spPr/>
    </dgm:pt>
    <dgm:pt modelId="{38005C3A-B1C7-4E9D-8ED4-F32EDD0CD795}" type="pres">
      <dgm:prSet presAssocID="{ABC5DDDB-47A5-48A8-9B22-A83E3EED7E93}" presName="iconBgRect" presStyleLbl="bgShp" presStyleIdx="3" presStyleCnt="6"/>
      <dgm:spPr/>
    </dgm:pt>
    <dgm:pt modelId="{5BE77ED2-7F98-448C-9586-75235DE3D7B8}" type="pres">
      <dgm:prSet presAssocID="{ABC5DDDB-47A5-48A8-9B22-A83E3EED7E9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Graph with Upward Trend"/>
        </a:ext>
      </dgm:extLst>
    </dgm:pt>
    <dgm:pt modelId="{A40305B2-401E-4840-AD01-E92AD0D8E453}" type="pres">
      <dgm:prSet presAssocID="{ABC5DDDB-47A5-48A8-9B22-A83E3EED7E93}" presName="spaceRect" presStyleCnt="0"/>
      <dgm:spPr/>
    </dgm:pt>
    <dgm:pt modelId="{B19A5601-99B0-4B2F-8E6F-A5E671104DB3}" type="pres">
      <dgm:prSet presAssocID="{ABC5DDDB-47A5-48A8-9B22-A83E3EED7E93}" presName="textRect" presStyleLbl="revTx" presStyleIdx="3" presStyleCnt="6">
        <dgm:presLayoutVars>
          <dgm:chMax val="1"/>
          <dgm:chPref val="1"/>
        </dgm:presLayoutVars>
      </dgm:prSet>
      <dgm:spPr/>
    </dgm:pt>
    <dgm:pt modelId="{48F758AE-70C5-486A-A2B0-5B26495AA4A6}" type="pres">
      <dgm:prSet presAssocID="{E5FB933F-B03B-4187-940E-9CB365E4667E}" presName="sibTrans" presStyleLbl="sibTrans2D1" presStyleIdx="0" presStyleCnt="0"/>
      <dgm:spPr/>
    </dgm:pt>
    <dgm:pt modelId="{5222DCAC-48CF-4AFD-9E8D-5D7B54634308}" type="pres">
      <dgm:prSet presAssocID="{B184F9A0-E478-45C1-802C-5A1FDC14B30A}" presName="compNode" presStyleCnt="0"/>
      <dgm:spPr/>
    </dgm:pt>
    <dgm:pt modelId="{FE8A118F-2DB0-4188-A2E2-B3CAEBF09324}" type="pres">
      <dgm:prSet presAssocID="{B184F9A0-E478-45C1-802C-5A1FDC14B30A}" presName="iconBgRect" presStyleLbl="bgShp" presStyleIdx="4" presStyleCnt="6"/>
      <dgm:spPr/>
    </dgm:pt>
    <dgm:pt modelId="{599DED1E-78F8-4B1F-8F25-2C749E49053F}" type="pres">
      <dgm:prSet presAssocID="{B184F9A0-E478-45C1-802C-5A1FDC14B30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Cake slice"/>
        </a:ext>
      </dgm:extLst>
    </dgm:pt>
    <dgm:pt modelId="{9E4CD5FA-4E88-4508-8ADE-608E53EC5D37}" type="pres">
      <dgm:prSet presAssocID="{B184F9A0-E478-45C1-802C-5A1FDC14B30A}" presName="spaceRect" presStyleCnt="0"/>
      <dgm:spPr/>
    </dgm:pt>
    <dgm:pt modelId="{F61D78F3-FF6E-411A-B841-1A582926CFC1}" type="pres">
      <dgm:prSet presAssocID="{B184F9A0-E478-45C1-802C-5A1FDC14B30A}" presName="textRect" presStyleLbl="revTx" presStyleIdx="4" presStyleCnt="6">
        <dgm:presLayoutVars>
          <dgm:chMax val="1"/>
          <dgm:chPref val="1"/>
        </dgm:presLayoutVars>
      </dgm:prSet>
      <dgm:spPr/>
    </dgm:pt>
    <dgm:pt modelId="{E84C79A9-6B8F-486A-AE9A-4F0B6DC54E5F}" type="pres">
      <dgm:prSet presAssocID="{9786E495-3840-4FD6-9B9B-BDFF0E1C2BB2}" presName="sibTrans" presStyleLbl="sibTrans2D1" presStyleIdx="0" presStyleCnt="0"/>
      <dgm:spPr/>
    </dgm:pt>
    <dgm:pt modelId="{06E1A8C5-96CF-440E-888C-99D7B50797AD}" type="pres">
      <dgm:prSet presAssocID="{E07D9AD8-1C0A-4231-A61D-8F5BA17159F4}" presName="compNode" presStyleCnt="0"/>
      <dgm:spPr/>
    </dgm:pt>
    <dgm:pt modelId="{3CD78B94-B25B-495F-9D70-8CF52C5079DA}" type="pres">
      <dgm:prSet presAssocID="{E07D9AD8-1C0A-4231-A61D-8F5BA17159F4}" presName="iconBgRect" presStyleLbl="bgShp" presStyleIdx="5" presStyleCnt="6"/>
      <dgm:spPr/>
    </dgm:pt>
    <dgm:pt modelId="{8163E4A1-21AB-488D-B932-EA6FF3715E8F}" type="pres">
      <dgm:prSet presAssocID="{E07D9AD8-1C0A-4231-A61D-8F5BA17159F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Presentation with bar chart"/>
        </a:ext>
      </dgm:extLst>
    </dgm:pt>
    <dgm:pt modelId="{EC86415A-7D7E-48EA-9628-58C94BDC5282}" type="pres">
      <dgm:prSet presAssocID="{E07D9AD8-1C0A-4231-A61D-8F5BA17159F4}" presName="spaceRect" presStyleCnt="0"/>
      <dgm:spPr/>
    </dgm:pt>
    <dgm:pt modelId="{892C52BE-E278-4B91-96B6-3F0BA87CF736}" type="pres">
      <dgm:prSet presAssocID="{E07D9AD8-1C0A-4231-A61D-8F5BA17159F4}" presName="textRect" presStyleLbl="revTx" presStyleIdx="5" presStyleCnt="6">
        <dgm:presLayoutVars>
          <dgm:chMax val="1"/>
          <dgm:chPref val="1"/>
        </dgm:presLayoutVars>
      </dgm:prSet>
      <dgm:spPr/>
    </dgm:pt>
  </dgm:ptLst>
  <dgm:cxnLst>
    <dgm:cxn modelId="{2843890B-B5A8-44EC-951F-C61117194E46}" srcId="{D48A1A9E-BB8B-48AC-8823-5606DF57C2E0}" destId="{E07D9AD8-1C0A-4231-A61D-8F5BA17159F4}" srcOrd="5" destOrd="0" parTransId="{247A8A8F-3AF2-44CE-AE6A-223129221A97}" sibTransId="{F3AAF49B-3EEF-4205-BB06-105320BBD409}"/>
    <dgm:cxn modelId="{CD034C54-D68E-4A83-BD2D-E5539FF0B4EB}" type="presOf" srcId="{9786E495-3840-4FD6-9B9B-BDFF0E1C2BB2}" destId="{E84C79A9-6B8F-486A-AE9A-4F0B6DC54E5F}" srcOrd="0" destOrd="0" presId="urn:microsoft.com/office/officeart/2018/2/layout/IconCircleList"/>
    <dgm:cxn modelId="{F43C9858-0349-4856-9542-9EB1E3B30B85}" srcId="{D48A1A9E-BB8B-48AC-8823-5606DF57C2E0}" destId="{EABA2773-9F66-4C62-9DA9-8EE7E0865C4A}" srcOrd="1" destOrd="0" parTransId="{01B0BFA6-63D1-4635-A185-00AFE372CA2E}" sibTransId="{9B841FBC-0A8C-4FBF-B16B-D3CD6FB49D03}"/>
    <dgm:cxn modelId="{5C76C97C-2AD3-4E84-A56A-A368F8D46CEE}" type="presOf" srcId="{E5FB933F-B03B-4187-940E-9CB365E4667E}" destId="{48F758AE-70C5-486A-A2B0-5B26495AA4A6}" srcOrd="0" destOrd="0" presId="urn:microsoft.com/office/officeart/2018/2/layout/IconCircleList"/>
    <dgm:cxn modelId="{D52E807E-C70D-4118-9503-16DCDD885C2A}" srcId="{D48A1A9E-BB8B-48AC-8823-5606DF57C2E0}" destId="{A03C2051-FEFC-4B61-BBB6-4B1B33FF9EA2}" srcOrd="2" destOrd="0" parTransId="{AFEC4380-33E6-4A50-8DFF-EA33013264EE}" sibTransId="{51E3923A-0836-45CD-BC40-8462826ED908}"/>
    <dgm:cxn modelId="{6F6D977F-760D-491B-B2B0-394A1E0CE3FD}" srcId="{D48A1A9E-BB8B-48AC-8823-5606DF57C2E0}" destId="{ABC5DDDB-47A5-48A8-9B22-A83E3EED7E93}" srcOrd="3" destOrd="0" parTransId="{8E60386B-9F35-4B2B-AF49-4B78EA071DCC}" sibTransId="{E5FB933F-B03B-4187-940E-9CB365E4667E}"/>
    <dgm:cxn modelId="{8AC5AF83-C197-4ACF-8100-0702920DD9D9}" type="presOf" srcId="{A03C2051-FEFC-4B61-BBB6-4B1B33FF9EA2}" destId="{D0DA6F6B-1432-45A3-B75E-12E2AAA0F756}" srcOrd="0" destOrd="0" presId="urn:microsoft.com/office/officeart/2018/2/layout/IconCircleList"/>
    <dgm:cxn modelId="{18D0789B-D404-4CA8-92D3-0379DAF4FCCF}" type="presOf" srcId="{51E3923A-0836-45CD-BC40-8462826ED908}" destId="{6525A6E0-6EE8-43E7-B4BA-B2A20A560AAF}" srcOrd="0" destOrd="0" presId="urn:microsoft.com/office/officeart/2018/2/layout/IconCircleList"/>
    <dgm:cxn modelId="{70CF93AF-5FB5-4A82-B531-51A0C161B194}" type="presOf" srcId="{BEA2360B-1A94-4E13-A2CD-E1E1E6CC909E}" destId="{DFF3E412-1040-4423-AADA-17101CC3AD1C}" srcOrd="0" destOrd="0" presId="urn:microsoft.com/office/officeart/2018/2/layout/IconCircleList"/>
    <dgm:cxn modelId="{AA5431B8-97D1-4310-8323-296CD8458B01}" type="presOf" srcId="{9B841FBC-0A8C-4FBF-B16B-D3CD6FB49D03}" destId="{E3E946BA-1C2C-4D65-975E-3DCE25818949}" srcOrd="0" destOrd="0" presId="urn:microsoft.com/office/officeart/2018/2/layout/IconCircleList"/>
    <dgm:cxn modelId="{7A3DFDC1-2A58-43C5-994C-E1519DA9989E}" type="presOf" srcId="{E07D9AD8-1C0A-4231-A61D-8F5BA17159F4}" destId="{892C52BE-E278-4B91-96B6-3F0BA87CF736}" srcOrd="0" destOrd="0" presId="urn:microsoft.com/office/officeart/2018/2/layout/IconCircleList"/>
    <dgm:cxn modelId="{1B854BCE-BA02-4FFE-830F-4CC8B13671F4}" srcId="{D48A1A9E-BB8B-48AC-8823-5606DF57C2E0}" destId="{B184F9A0-E478-45C1-802C-5A1FDC14B30A}" srcOrd="4" destOrd="0" parTransId="{95BC475A-C45A-40BC-AC17-21EB3C916E6A}" sibTransId="{9786E495-3840-4FD6-9B9B-BDFF0E1C2BB2}"/>
    <dgm:cxn modelId="{42EEA2D6-3AB7-40DC-B4AE-990CA100B7F7}" type="presOf" srcId="{EABA2773-9F66-4C62-9DA9-8EE7E0865C4A}" destId="{EF29C553-75BE-425C-AE3D-97BD9CDD224D}" srcOrd="0" destOrd="0" presId="urn:microsoft.com/office/officeart/2018/2/layout/IconCircleList"/>
    <dgm:cxn modelId="{224153E7-C73F-4D1D-B93C-3C204C3386D1}" type="presOf" srcId="{D0554C3A-DFB1-4642-A60A-77A14A2B076E}" destId="{796CD9F4-5491-4CDE-9612-95C87E54E037}" srcOrd="0" destOrd="0" presId="urn:microsoft.com/office/officeart/2018/2/layout/IconCircleList"/>
    <dgm:cxn modelId="{082BD7ED-2265-4195-B766-B4FB2CAD12B7}" type="presOf" srcId="{B184F9A0-E478-45C1-802C-5A1FDC14B30A}" destId="{F61D78F3-FF6E-411A-B841-1A582926CFC1}" srcOrd="0" destOrd="0" presId="urn:microsoft.com/office/officeart/2018/2/layout/IconCircleList"/>
    <dgm:cxn modelId="{21E470F7-ED23-4B3C-9133-796B5DE7B370}" type="presOf" srcId="{D48A1A9E-BB8B-48AC-8823-5606DF57C2E0}" destId="{F6CDF212-2270-4CDE-AF3D-01866EFAC41C}" srcOrd="0" destOrd="0" presId="urn:microsoft.com/office/officeart/2018/2/layout/IconCircleList"/>
    <dgm:cxn modelId="{E05682F8-8CBD-4424-8D02-7F5110D85931}" type="presOf" srcId="{ABC5DDDB-47A5-48A8-9B22-A83E3EED7E93}" destId="{B19A5601-99B0-4B2F-8E6F-A5E671104DB3}" srcOrd="0" destOrd="0" presId="urn:microsoft.com/office/officeart/2018/2/layout/IconCircleList"/>
    <dgm:cxn modelId="{9B877BF9-86DE-40E2-A037-82BF38C6F18B}" srcId="{D48A1A9E-BB8B-48AC-8823-5606DF57C2E0}" destId="{D0554C3A-DFB1-4642-A60A-77A14A2B076E}" srcOrd="0" destOrd="0" parTransId="{3AA1C603-2EF2-4118-99A0-05395764F884}" sibTransId="{BEA2360B-1A94-4E13-A2CD-E1E1E6CC909E}"/>
    <dgm:cxn modelId="{54EB1EBD-F867-4994-B8AB-6948F5947DAA}" type="presParOf" srcId="{F6CDF212-2270-4CDE-AF3D-01866EFAC41C}" destId="{21F977BA-D567-4FAF-B1F4-1F4674568FAB}" srcOrd="0" destOrd="0" presId="urn:microsoft.com/office/officeart/2018/2/layout/IconCircleList"/>
    <dgm:cxn modelId="{1E418A4E-CF3E-4D01-B934-790D65AF2C18}" type="presParOf" srcId="{21F977BA-D567-4FAF-B1F4-1F4674568FAB}" destId="{28479C1B-CD4F-4816-9EF4-BB7178013EB3}" srcOrd="0" destOrd="0" presId="urn:microsoft.com/office/officeart/2018/2/layout/IconCircleList"/>
    <dgm:cxn modelId="{0D74B0FE-A730-4608-8F7E-EBF5184FEF52}" type="presParOf" srcId="{28479C1B-CD4F-4816-9EF4-BB7178013EB3}" destId="{FBE12DBE-A066-494D-82A1-6B323C1C5696}" srcOrd="0" destOrd="0" presId="urn:microsoft.com/office/officeart/2018/2/layout/IconCircleList"/>
    <dgm:cxn modelId="{1899E0AB-397E-4C0E-88A6-FEC5331108BE}" type="presParOf" srcId="{28479C1B-CD4F-4816-9EF4-BB7178013EB3}" destId="{A5F0207C-5D52-4538-9C90-D84D0FEAF55D}" srcOrd="1" destOrd="0" presId="urn:microsoft.com/office/officeart/2018/2/layout/IconCircleList"/>
    <dgm:cxn modelId="{6936BBA1-7BB1-431C-BB3A-8F16ADB1D0DE}" type="presParOf" srcId="{28479C1B-CD4F-4816-9EF4-BB7178013EB3}" destId="{E0B33516-2FBB-44F1-80DB-F8365991EFFD}" srcOrd="2" destOrd="0" presId="urn:microsoft.com/office/officeart/2018/2/layout/IconCircleList"/>
    <dgm:cxn modelId="{38F07D4E-9957-42C3-994B-D5D80A11EEB0}" type="presParOf" srcId="{28479C1B-CD4F-4816-9EF4-BB7178013EB3}" destId="{796CD9F4-5491-4CDE-9612-95C87E54E037}" srcOrd="3" destOrd="0" presId="urn:microsoft.com/office/officeart/2018/2/layout/IconCircleList"/>
    <dgm:cxn modelId="{36F9CD47-F8AE-4271-8F53-5624A5A977EB}" type="presParOf" srcId="{21F977BA-D567-4FAF-B1F4-1F4674568FAB}" destId="{DFF3E412-1040-4423-AADA-17101CC3AD1C}" srcOrd="1" destOrd="0" presId="urn:microsoft.com/office/officeart/2018/2/layout/IconCircleList"/>
    <dgm:cxn modelId="{786DEF7B-F4D2-4CA9-B200-49E46FE7CEA2}" type="presParOf" srcId="{21F977BA-D567-4FAF-B1F4-1F4674568FAB}" destId="{CD1E14EA-9C00-4D6F-904F-832E5DA163A1}" srcOrd="2" destOrd="0" presId="urn:microsoft.com/office/officeart/2018/2/layout/IconCircleList"/>
    <dgm:cxn modelId="{BFD02762-B6A6-4FC7-9A69-8C33EC429849}" type="presParOf" srcId="{CD1E14EA-9C00-4D6F-904F-832E5DA163A1}" destId="{22FCF42E-784B-4721-93A4-4A0E566D1E13}" srcOrd="0" destOrd="0" presId="urn:microsoft.com/office/officeart/2018/2/layout/IconCircleList"/>
    <dgm:cxn modelId="{FA4A5638-9F5D-4146-8441-52E4BD4CEAFF}" type="presParOf" srcId="{CD1E14EA-9C00-4D6F-904F-832E5DA163A1}" destId="{DCAF488E-780F-4108-A1B4-4D59A1ECDC96}" srcOrd="1" destOrd="0" presId="urn:microsoft.com/office/officeart/2018/2/layout/IconCircleList"/>
    <dgm:cxn modelId="{179195ED-3FE0-4BA5-A3B8-1C0EF9EB13BF}" type="presParOf" srcId="{CD1E14EA-9C00-4D6F-904F-832E5DA163A1}" destId="{C25B2B34-6451-4D34-919C-53E39062761F}" srcOrd="2" destOrd="0" presId="urn:microsoft.com/office/officeart/2018/2/layout/IconCircleList"/>
    <dgm:cxn modelId="{17F19580-7F9D-415D-8F7C-0CE094EEB361}" type="presParOf" srcId="{CD1E14EA-9C00-4D6F-904F-832E5DA163A1}" destId="{EF29C553-75BE-425C-AE3D-97BD9CDD224D}" srcOrd="3" destOrd="0" presId="urn:microsoft.com/office/officeart/2018/2/layout/IconCircleList"/>
    <dgm:cxn modelId="{9C9F1BED-8FC9-415D-B181-27AD48876BC5}" type="presParOf" srcId="{21F977BA-D567-4FAF-B1F4-1F4674568FAB}" destId="{E3E946BA-1C2C-4D65-975E-3DCE25818949}" srcOrd="3" destOrd="0" presId="urn:microsoft.com/office/officeart/2018/2/layout/IconCircleList"/>
    <dgm:cxn modelId="{25C31D59-ACBB-4E4D-BA56-1840CA58F598}" type="presParOf" srcId="{21F977BA-D567-4FAF-B1F4-1F4674568FAB}" destId="{F72321C9-B246-482D-B6B3-233EE5065D49}" srcOrd="4" destOrd="0" presId="urn:microsoft.com/office/officeart/2018/2/layout/IconCircleList"/>
    <dgm:cxn modelId="{9E0BFE42-C318-4B3E-9185-F73CB03B74A3}" type="presParOf" srcId="{F72321C9-B246-482D-B6B3-233EE5065D49}" destId="{7928F7A2-0D4B-479C-9E9A-947FEF65CB96}" srcOrd="0" destOrd="0" presId="urn:microsoft.com/office/officeart/2018/2/layout/IconCircleList"/>
    <dgm:cxn modelId="{7B328D18-F474-4B12-A74B-C23C86170414}" type="presParOf" srcId="{F72321C9-B246-482D-B6B3-233EE5065D49}" destId="{6CA66EC9-3D9F-44C0-9EB8-8DC5FDBE9D6E}" srcOrd="1" destOrd="0" presId="urn:microsoft.com/office/officeart/2018/2/layout/IconCircleList"/>
    <dgm:cxn modelId="{18A48F8D-2C3A-42B6-984E-B3745B4B6D9F}" type="presParOf" srcId="{F72321C9-B246-482D-B6B3-233EE5065D49}" destId="{D02F199C-79A7-4BD4-85F4-F9922F8CB306}" srcOrd="2" destOrd="0" presId="urn:microsoft.com/office/officeart/2018/2/layout/IconCircleList"/>
    <dgm:cxn modelId="{46C18ED4-B498-4134-B00A-3750DFABF000}" type="presParOf" srcId="{F72321C9-B246-482D-B6B3-233EE5065D49}" destId="{D0DA6F6B-1432-45A3-B75E-12E2AAA0F756}" srcOrd="3" destOrd="0" presId="urn:microsoft.com/office/officeart/2018/2/layout/IconCircleList"/>
    <dgm:cxn modelId="{86791BA0-D88C-4E55-B4D5-B5802F72EC38}" type="presParOf" srcId="{21F977BA-D567-4FAF-B1F4-1F4674568FAB}" destId="{6525A6E0-6EE8-43E7-B4BA-B2A20A560AAF}" srcOrd="5" destOrd="0" presId="urn:microsoft.com/office/officeart/2018/2/layout/IconCircleList"/>
    <dgm:cxn modelId="{1C53DF5F-6E60-4B53-A17E-2E928ACC5F94}" type="presParOf" srcId="{21F977BA-D567-4FAF-B1F4-1F4674568FAB}" destId="{D4B4B93C-9C33-4B25-846E-32528A61DE0A}" srcOrd="6" destOrd="0" presId="urn:microsoft.com/office/officeart/2018/2/layout/IconCircleList"/>
    <dgm:cxn modelId="{197988D9-5897-43E4-8FD0-D8372E867F08}" type="presParOf" srcId="{D4B4B93C-9C33-4B25-846E-32528A61DE0A}" destId="{38005C3A-B1C7-4E9D-8ED4-F32EDD0CD795}" srcOrd="0" destOrd="0" presId="urn:microsoft.com/office/officeart/2018/2/layout/IconCircleList"/>
    <dgm:cxn modelId="{2B69DDC8-BFFC-4C78-A05E-5A3B930AA695}" type="presParOf" srcId="{D4B4B93C-9C33-4B25-846E-32528A61DE0A}" destId="{5BE77ED2-7F98-448C-9586-75235DE3D7B8}" srcOrd="1" destOrd="0" presId="urn:microsoft.com/office/officeart/2018/2/layout/IconCircleList"/>
    <dgm:cxn modelId="{4D9D89D4-60A8-436E-A1CE-F56577F661C5}" type="presParOf" srcId="{D4B4B93C-9C33-4B25-846E-32528A61DE0A}" destId="{A40305B2-401E-4840-AD01-E92AD0D8E453}" srcOrd="2" destOrd="0" presId="urn:microsoft.com/office/officeart/2018/2/layout/IconCircleList"/>
    <dgm:cxn modelId="{4FE56B66-6EBF-4401-BE9D-24E61B69BBCE}" type="presParOf" srcId="{D4B4B93C-9C33-4B25-846E-32528A61DE0A}" destId="{B19A5601-99B0-4B2F-8E6F-A5E671104DB3}" srcOrd="3" destOrd="0" presId="urn:microsoft.com/office/officeart/2018/2/layout/IconCircleList"/>
    <dgm:cxn modelId="{CFFAE8DF-2EB0-4A39-9ED8-4F37EC5354D9}" type="presParOf" srcId="{21F977BA-D567-4FAF-B1F4-1F4674568FAB}" destId="{48F758AE-70C5-486A-A2B0-5B26495AA4A6}" srcOrd="7" destOrd="0" presId="urn:microsoft.com/office/officeart/2018/2/layout/IconCircleList"/>
    <dgm:cxn modelId="{44F8755F-8BDD-4B4C-B389-29762B06868B}" type="presParOf" srcId="{21F977BA-D567-4FAF-B1F4-1F4674568FAB}" destId="{5222DCAC-48CF-4AFD-9E8D-5D7B54634308}" srcOrd="8" destOrd="0" presId="urn:microsoft.com/office/officeart/2018/2/layout/IconCircleList"/>
    <dgm:cxn modelId="{8302DB21-12CE-4BD8-8E0E-6B6BF068B61A}" type="presParOf" srcId="{5222DCAC-48CF-4AFD-9E8D-5D7B54634308}" destId="{FE8A118F-2DB0-4188-A2E2-B3CAEBF09324}" srcOrd="0" destOrd="0" presId="urn:microsoft.com/office/officeart/2018/2/layout/IconCircleList"/>
    <dgm:cxn modelId="{89F78D37-EF64-4028-9A9B-2D3FF0ACFB32}" type="presParOf" srcId="{5222DCAC-48CF-4AFD-9E8D-5D7B54634308}" destId="{599DED1E-78F8-4B1F-8F25-2C749E49053F}" srcOrd="1" destOrd="0" presId="urn:microsoft.com/office/officeart/2018/2/layout/IconCircleList"/>
    <dgm:cxn modelId="{CAA83D01-FA8D-4D17-994A-E89C59A563EB}" type="presParOf" srcId="{5222DCAC-48CF-4AFD-9E8D-5D7B54634308}" destId="{9E4CD5FA-4E88-4508-8ADE-608E53EC5D37}" srcOrd="2" destOrd="0" presId="urn:microsoft.com/office/officeart/2018/2/layout/IconCircleList"/>
    <dgm:cxn modelId="{86696B33-E539-4D16-AD16-820F8905A9E0}" type="presParOf" srcId="{5222DCAC-48CF-4AFD-9E8D-5D7B54634308}" destId="{F61D78F3-FF6E-411A-B841-1A582926CFC1}" srcOrd="3" destOrd="0" presId="urn:microsoft.com/office/officeart/2018/2/layout/IconCircleList"/>
    <dgm:cxn modelId="{2B45E896-7927-4313-BCD7-7CA2B6B39960}" type="presParOf" srcId="{21F977BA-D567-4FAF-B1F4-1F4674568FAB}" destId="{E84C79A9-6B8F-486A-AE9A-4F0B6DC54E5F}" srcOrd="9" destOrd="0" presId="urn:microsoft.com/office/officeart/2018/2/layout/IconCircleList"/>
    <dgm:cxn modelId="{6625490A-4ECE-4CCC-B8BF-9A3E84FF7DCE}" type="presParOf" srcId="{21F977BA-D567-4FAF-B1F4-1F4674568FAB}" destId="{06E1A8C5-96CF-440E-888C-99D7B50797AD}" srcOrd="10" destOrd="0" presId="urn:microsoft.com/office/officeart/2018/2/layout/IconCircleList"/>
    <dgm:cxn modelId="{3267140F-F3D6-46AA-B132-1FFBE72D60CC}" type="presParOf" srcId="{06E1A8C5-96CF-440E-888C-99D7B50797AD}" destId="{3CD78B94-B25B-495F-9D70-8CF52C5079DA}" srcOrd="0" destOrd="0" presId="urn:microsoft.com/office/officeart/2018/2/layout/IconCircleList"/>
    <dgm:cxn modelId="{69AAD1CB-19E8-440F-BC30-D03186712CF2}" type="presParOf" srcId="{06E1A8C5-96CF-440E-888C-99D7B50797AD}" destId="{8163E4A1-21AB-488D-B932-EA6FF3715E8F}" srcOrd="1" destOrd="0" presId="urn:microsoft.com/office/officeart/2018/2/layout/IconCircleList"/>
    <dgm:cxn modelId="{F98D92E2-D5CF-47EF-AECF-DD377A6F1E65}" type="presParOf" srcId="{06E1A8C5-96CF-440E-888C-99D7B50797AD}" destId="{EC86415A-7D7E-48EA-9628-58C94BDC5282}" srcOrd="2" destOrd="0" presId="urn:microsoft.com/office/officeart/2018/2/layout/IconCircleList"/>
    <dgm:cxn modelId="{36B1CF01-EFA4-45CC-AD07-086AA501C35C}" type="presParOf" srcId="{06E1A8C5-96CF-440E-888C-99D7B50797AD}" destId="{892C52BE-E278-4B91-96B6-3F0BA87CF73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A4F6B0-7E84-4BC9-AF1A-3E6146A750C0}"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BE01F186-2D64-4A9B-8E5F-679419E3134A}">
      <dgm:prSet custT="1"/>
      <dgm:spPr/>
      <dgm:t>
        <a:bodyPr/>
        <a:lstStyle/>
        <a:p>
          <a:pPr>
            <a:lnSpc>
              <a:spcPct val="100000"/>
            </a:lnSpc>
          </a:pPr>
          <a:r>
            <a:rPr lang="en-US" sz="1600" dirty="0">
              <a:latin typeface="Times New Roman" panose="02020603050405020304" pitchFamily="18" charset="0"/>
              <a:cs typeface="Times New Roman" panose="02020603050405020304" pitchFamily="18" charset="0"/>
            </a:rPr>
            <a:t>We will develop our project by taking reviews of our client so it will gradually be developed as per the client’s requirements.</a:t>
          </a:r>
        </a:p>
      </dgm:t>
    </dgm:pt>
    <dgm:pt modelId="{4ADEE0A1-466D-4AE9-AD30-231E07B4F1D8}" type="parTrans" cxnId="{2D1AB7D0-74DA-4BE5-90D5-D21625237426}">
      <dgm:prSet/>
      <dgm:spPr/>
      <dgm:t>
        <a:bodyPr/>
        <a:lstStyle/>
        <a:p>
          <a:endParaRPr lang="en-US"/>
        </a:p>
      </dgm:t>
    </dgm:pt>
    <dgm:pt modelId="{57FAF8D4-9798-4239-83FA-C9E60C6840A9}" type="sibTrans" cxnId="{2D1AB7D0-74DA-4BE5-90D5-D21625237426}">
      <dgm:prSet/>
      <dgm:spPr/>
      <dgm:t>
        <a:bodyPr/>
        <a:lstStyle/>
        <a:p>
          <a:pPr>
            <a:lnSpc>
              <a:spcPct val="100000"/>
            </a:lnSpc>
          </a:pPr>
          <a:endParaRPr lang="en-US"/>
        </a:p>
      </dgm:t>
    </dgm:pt>
    <dgm:pt modelId="{DDB6444B-5885-4410-A016-956E65978611}">
      <dgm:prSet custT="1"/>
      <dgm:spPr/>
      <dgm:t>
        <a:bodyPr/>
        <a:lstStyle/>
        <a:p>
          <a:pPr>
            <a:lnSpc>
              <a:spcPct val="100000"/>
            </a:lnSpc>
          </a:pPr>
          <a:r>
            <a:rPr lang="en-US" sz="1600" dirty="0">
              <a:latin typeface="Times New Roman" panose="02020603050405020304" pitchFamily="18" charset="0"/>
              <a:cs typeface="Times New Roman" panose="02020603050405020304" pitchFamily="18" charset="0"/>
            </a:rPr>
            <a:t>We will divide development into small sprints. </a:t>
          </a:r>
        </a:p>
      </dgm:t>
    </dgm:pt>
    <dgm:pt modelId="{8D29857F-E53B-465C-B404-E5A49388880C}" type="parTrans" cxnId="{EF952A43-FC18-4393-8F3A-D5E9BE5FC7EB}">
      <dgm:prSet/>
      <dgm:spPr/>
      <dgm:t>
        <a:bodyPr/>
        <a:lstStyle/>
        <a:p>
          <a:endParaRPr lang="en-US"/>
        </a:p>
      </dgm:t>
    </dgm:pt>
    <dgm:pt modelId="{4EAB3BB4-F2E7-4ECD-91C9-8E9B8AA6BB56}" type="sibTrans" cxnId="{EF952A43-FC18-4393-8F3A-D5E9BE5FC7EB}">
      <dgm:prSet/>
      <dgm:spPr/>
      <dgm:t>
        <a:bodyPr/>
        <a:lstStyle/>
        <a:p>
          <a:pPr>
            <a:lnSpc>
              <a:spcPct val="100000"/>
            </a:lnSpc>
          </a:pPr>
          <a:endParaRPr lang="en-US"/>
        </a:p>
      </dgm:t>
    </dgm:pt>
    <dgm:pt modelId="{16E25D31-DAF2-4F09-9211-090288D466EB}">
      <dgm:prSet custT="1"/>
      <dgm:spPr/>
      <dgm:t>
        <a:bodyPr/>
        <a:lstStyle/>
        <a:p>
          <a:pPr>
            <a:lnSpc>
              <a:spcPct val="100000"/>
            </a:lnSpc>
          </a:pPr>
          <a:r>
            <a:rPr lang="en-US" sz="1600" dirty="0">
              <a:latin typeface="Times New Roman" panose="02020603050405020304" pitchFamily="18" charset="0"/>
              <a:cs typeface="Times New Roman" panose="02020603050405020304" pitchFamily="18" charset="0"/>
            </a:rPr>
            <a:t>Our team will work in parallel, and all the sprints will be completed on time and feedback will be taken from users after every sprint that will be the main reason to ensure product quality. </a:t>
          </a:r>
        </a:p>
      </dgm:t>
    </dgm:pt>
    <dgm:pt modelId="{9CDBFC75-9DF5-4D93-A1BF-FE44B4DDC941}" type="parTrans" cxnId="{9B03CEDB-9A17-4CD5-9850-9C4569BD60CE}">
      <dgm:prSet/>
      <dgm:spPr/>
      <dgm:t>
        <a:bodyPr/>
        <a:lstStyle/>
        <a:p>
          <a:endParaRPr lang="en-US"/>
        </a:p>
      </dgm:t>
    </dgm:pt>
    <dgm:pt modelId="{0AA18939-DC9F-40F6-A6FE-65D21F5E7CB7}" type="sibTrans" cxnId="{9B03CEDB-9A17-4CD5-9850-9C4569BD60CE}">
      <dgm:prSet/>
      <dgm:spPr/>
      <dgm:t>
        <a:bodyPr/>
        <a:lstStyle/>
        <a:p>
          <a:pPr>
            <a:lnSpc>
              <a:spcPct val="100000"/>
            </a:lnSpc>
          </a:pPr>
          <a:endParaRPr lang="en-US"/>
        </a:p>
      </dgm:t>
    </dgm:pt>
    <dgm:pt modelId="{9719666C-17E2-4140-A657-F5CD087C59EC}">
      <dgm:prSet custT="1"/>
      <dgm:spPr/>
      <dgm:t>
        <a:bodyPr/>
        <a:lstStyle/>
        <a:p>
          <a:pPr>
            <a:lnSpc>
              <a:spcPct val="100000"/>
            </a:lnSpc>
          </a:pPr>
          <a:r>
            <a:rPr lang="en-US" sz="1600" dirty="0">
              <a:latin typeface="Times New Roman" panose="02020603050405020304" pitchFamily="18" charset="0"/>
              <a:cs typeface="Times New Roman" panose="02020603050405020304" pitchFamily="18" charset="0"/>
            </a:rPr>
            <a:t>The product will be efficient, effective, easy to use, and it will cater to all the client’s requirements. </a:t>
          </a:r>
        </a:p>
      </dgm:t>
    </dgm:pt>
    <dgm:pt modelId="{BD7545F6-E18C-4B23-92D2-1146BD357ED9}" type="parTrans" cxnId="{A85B1A86-8C49-4897-A824-884F580346ED}">
      <dgm:prSet/>
      <dgm:spPr/>
      <dgm:t>
        <a:bodyPr/>
        <a:lstStyle/>
        <a:p>
          <a:endParaRPr lang="en-US"/>
        </a:p>
      </dgm:t>
    </dgm:pt>
    <dgm:pt modelId="{67C54028-519C-46D9-BA10-6BFE323489B4}" type="sibTrans" cxnId="{A85B1A86-8C49-4897-A824-884F580346ED}">
      <dgm:prSet/>
      <dgm:spPr/>
      <dgm:t>
        <a:bodyPr/>
        <a:lstStyle/>
        <a:p>
          <a:endParaRPr lang="en-US"/>
        </a:p>
      </dgm:t>
    </dgm:pt>
    <dgm:pt modelId="{D5F2E9FB-161E-4EE5-B397-61744213079A}" type="pres">
      <dgm:prSet presAssocID="{DDA4F6B0-7E84-4BC9-AF1A-3E6146A750C0}" presName="root" presStyleCnt="0">
        <dgm:presLayoutVars>
          <dgm:dir/>
          <dgm:resizeHandles val="exact"/>
        </dgm:presLayoutVars>
      </dgm:prSet>
      <dgm:spPr/>
    </dgm:pt>
    <dgm:pt modelId="{DDAE70EF-F7AF-45B3-9C76-7598A4C02107}" type="pres">
      <dgm:prSet presAssocID="{BE01F186-2D64-4A9B-8E5F-679419E3134A}" presName="compNode" presStyleCnt="0"/>
      <dgm:spPr/>
    </dgm:pt>
    <dgm:pt modelId="{6AF69F50-670E-4BC6-ABBD-2E61A68B78CA}" type="pres">
      <dgm:prSet presAssocID="{BE01F186-2D64-4A9B-8E5F-679419E3134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esentation with Checklist"/>
        </a:ext>
      </dgm:extLst>
    </dgm:pt>
    <dgm:pt modelId="{833F5D9E-7AE6-4ABF-873C-7129ED4759B6}" type="pres">
      <dgm:prSet presAssocID="{BE01F186-2D64-4A9B-8E5F-679419E3134A}" presName="spaceRect" presStyleCnt="0"/>
      <dgm:spPr/>
    </dgm:pt>
    <dgm:pt modelId="{F120F2E2-453C-4A20-AED4-DB9C8F5AF1AB}" type="pres">
      <dgm:prSet presAssocID="{BE01F186-2D64-4A9B-8E5F-679419E3134A}" presName="textRect" presStyleLbl="revTx" presStyleIdx="0" presStyleCnt="4">
        <dgm:presLayoutVars>
          <dgm:chMax val="1"/>
          <dgm:chPref val="1"/>
        </dgm:presLayoutVars>
      </dgm:prSet>
      <dgm:spPr/>
    </dgm:pt>
    <dgm:pt modelId="{2B4F930E-19C0-4EA4-A53E-58CEF218465D}" type="pres">
      <dgm:prSet presAssocID="{57FAF8D4-9798-4239-83FA-C9E60C6840A9}" presName="sibTrans" presStyleCnt="0"/>
      <dgm:spPr/>
    </dgm:pt>
    <dgm:pt modelId="{0D80C6E2-FFDA-4ABD-8D61-803BE898403B}" type="pres">
      <dgm:prSet presAssocID="{DDB6444B-5885-4410-A016-956E65978611}" presName="compNode" presStyleCnt="0"/>
      <dgm:spPr/>
    </dgm:pt>
    <dgm:pt modelId="{AAF501E5-C23A-400C-9A37-67E89E3272A1}" type="pres">
      <dgm:prSet presAssocID="{DDB6444B-5885-4410-A016-956E6597861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orkflow"/>
        </a:ext>
      </dgm:extLst>
    </dgm:pt>
    <dgm:pt modelId="{A7FBD770-DDE4-4C3C-AF55-8D664A9599D8}" type="pres">
      <dgm:prSet presAssocID="{DDB6444B-5885-4410-A016-956E65978611}" presName="spaceRect" presStyleCnt="0"/>
      <dgm:spPr/>
    </dgm:pt>
    <dgm:pt modelId="{714523E0-FED4-49F0-8DD6-F26FD02799D7}" type="pres">
      <dgm:prSet presAssocID="{DDB6444B-5885-4410-A016-956E65978611}" presName="textRect" presStyleLbl="revTx" presStyleIdx="1" presStyleCnt="4">
        <dgm:presLayoutVars>
          <dgm:chMax val="1"/>
          <dgm:chPref val="1"/>
        </dgm:presLayoutVars>
      </dgm:prSet>
      <dgm:spPr/>
    </dgm:pt>
    <dgm:pt modelId="{1506756B-5C45-4DFC-AA87-14161B8A68FF}" type="pres">
      <dgm:prSet presAssocID="{4EAB3BB4-F2E7-4ECD-91C9-8E9B8AA6BB56}" presName="sibTrans" presStyleCnt="0"/>
      <dgm:spPr/>
    </dgm:pt>
    <dgm:pt modelId="{A204BD96-303C-4654-8810-1A459C66B9DC}" type="pres">
      <dgm:prSet presAssocID="{16E25D31-DAF2-4F09-9211-090288D466EB}" presName="compNode" presStyleCnt="0"/>
      <dgm:spPr/>
    </dgm:pt>
    <dgm:pt modelId="{6FC15ECB-EA78-4340-B789-F44AF56D80B3}" type="pres">
      <dgm:prSet presAssocID="{16E25D31-DAF2-4F09-9211-090288D466E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onthly calendar"/>
        </a:ext>
      </dgm:extLst>
    </dgm:pt>
    <dgm:pt modelId="{7C9303D1-802F-471E-B8A9-7A17F7FB8563}" type="pres">
      <dgm:prSet presAssocID="{16E25D31-DAF2-4F09-9211-090288D466EB}" presName="spaceRect" presStyleCnt="0"/>
      <dgm:spPr/>
    </dgm:pt>
    <dgm:pt modelId="{9A4A2EAD-11E5-4B17-935D-F3C6EDA4729B}" type="pres">
      <dgm:prSet presAssocID="{16E25D31-DAF2-4F09-9211-090288D466EB}" presName="textRect" presStyleLbl="revTx" presStyleIdx="2" presStyleCnt="4">
        <dgm:presLayoutVars>
          <dgm:chMax val="1"/>
          <dgm:chPref val="1"/>
        </dgm:presLayoutVars>
      </dgm:prSet>
      <dgm:spPr/>
    </dgm:pt>
    <dgm:pt modelId="{85E4B86A-29C1-4D58-8C3F-C6C20F6819A1}" type="pres">
      <dgm:prSet presAssocID="{0AA18939-DC9F-40F6-A6FE-65D21F5E7CB7}" presName="sibTrans" presStyleCnt="0"/>
      <dgm:spPr/>
    </dgm:pt>
    <dgm:pt modelId="{908DD3D7-4B1E-484F-9EC7-3625DAA70A03}" type="pres">
      <dgm:prSet presAssocID="{9719666C-17E2-4140-A657-F5CD087C59EC}" presName="compNode" presStyleCnt="0"/>
      <dgm:spPr/>
    </dgm:pt>
    <dgm:pt modelId="{0E91C826-B8C6-494C-8C84-B1EBAB9D4C0C}" type="pres">
      <dgm:prSet presAssocID="{9719666C-17E2-4140-A657-F5CD087C59E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eb Design"/>
        </a:ext>
      </dgm:extLst>
    </dgm:pt>
    <dgm:pt modelId="{51F854A7-517B-4FE8-9EBE-B563FB0E0283}" type="pres">
      <dgm:prSet presAssocID="{9719666C-17E2-4140-A657-F5CD087C59EC}" presName="spaceRect" presStyleCnt="0"/>
      <dgm:spPr/>
    </dgm:pt>
    <dgm:pt modelId="{4EC6F7DD-1B2F-4630-847E-80C4B0829D43}" type="pres">
      <dgm:prSet presAssocID="{9719666C-17E2-4140-A657-F5CD087C59EC}" presName="textRect" presStyleLbl="revTx" presStyleIdx="3" presStyleCnt="4">
        <dgm:presLayoutVars>
          <dgm:chMax val="1"/>
          <dgm:chPref val="1"/>
        </dgm:presLayoutVars>
      </dgm:prSet>
      <dgm:spPr/>
    </dgm:pt>
  </dgm:ptLst>
  <dgm:cxnLst>
    <dgm:cxn modelId="{5A9B6106-D974-4DCD-97B1-3552A10A5159}" type="presOf" srcId="{DDB6444B-5885-4410-A016-956E65978611}" destId="{714523E0-FED4-49F0-8DD6-F26FD02799D7}" srcOrd="0" destOrd="0" presId="urn:microsoft.com/office/officeart/2018/2/layout/IconLabelList"/>
    <dgm:cxn modelId="{1F8AD215-7CC4-4B19-B198-B0098F4DB172}" type="presOf" srcId="{BE01F186-2D64-4A9B-8E5F-679419E3134A}" destId="{F120F2E2-453C-4A20-AED4-DB9C8F5AF1AB}" srcOrd="0" destOrd="0" presId="urn:microsoft.com/office/officeart/2018/2/layout/IconLabelList"/>
    <dgm:cxn modelId="{EF952A43-FC18-4393-8F3A-D5E9BE5FC7EB}" srcId="{DDA4F6B0-7E84-4BC9-AF1A-3E6146A750C0}" destId="{DDB6444B-5885-4410-A016-956E65978611}" srcOrd="1" destOrd="0" parTransId="{8D29857F-E53B-465C-B404-E5A49388880C}" sibTransId="{4EAB3BB4-F2E7-4ECD-91C9-8E9B8AA6BB56}"/>
    <dgm:cxn modelId="{FA3D4F6C-E540-413F-9224-02D3699E70B4}" type="presOf" srcId="{DDA4F6B0-7E84-4BC9-AF1A-3E6146A750C0}" destId="{D5F2E9FB-161E-4EE5-B397-61744213079A}" srcOrd="0" destOrd="0" presId="urn:microsoft.com/office/officeart/2018/2/layout/IconLabelList"/>
    <dgm:cxn modelId="{A85B1A86-8C49-4897-A824-884F580346ED}" srcId="{DDA4F6B0-7E84-4BC9-AF1A-3E6146A750C0}" destId="{9719666C-17E2-4140-A657-F5CD087C59EC}" srcOrd="3" destOrd="0" parTransId="{BD7545F6-E18C-4B23-92D2-1146BD357ED9}" sibTransId="{67C54028-519C-46D9-BA10-6BFE323489B4}"/>
    <dgm:cxn modelId="{941D89BC-DF5E-4AD0-A56F-5452F3D41745}" type="presOf" srcId="{9719666C-17E2-4140-A657-F5CD087C59EC}" destId="{4EC6F7DD-1B2F-4630-847E-80C4B0829D43}" srcOrd="0" destOrd="0" presId="urn:microsoft.com/office/officeart/2018/2/layout/IconLabelList"/>
    <dgm:cxn modelId="{5D47A1CA-3BB1-4257-A04D-69FD7BF7739D}" type="presOf" srcId="{16E25D31-DAF2-4F09-9211-090288D466EB}" destId="{9A4A2EAD-11E5-4B17-935D-F3C6EDA4729B}" srcOrd="0" destOrd="0" presId="urn:microsoft.com/office/officeart/2018/2/layout/IconLabelList"/>
    <dgm:cxn modelId="{2D1AB7D0-74DA-4BE5-90D5-D21625237426}" srcId="{DDA4F6B0-7E84-4BC9-AF1A-3E6146A750C0}" destId="{BE01F186-2D64-4A9B-8E5F-679419E3134A}" srcOrd="0" destOrd="0" parTransId="{4ADEE0A1-466D-4AE9-AD30-231E07B4F1D8}" sibTransId="{57FAF8D4-9798-4239-83FA-C9E60C6840A9}"/>
    <dgm:cxn modelId="{9B03CEDB-9A17-4CD5-9850-9C4569BD60CE}" srcId="{DDA4F6B0-7E84-4BC9-AF1A-3E6146A750C0}" destId="{16E25D31-DAF2-4F09-9211-090288D466EB}" srcOrd="2" destOrd="0" parTransId="{9CDBFC75-9DF5-4D93-A1BF-FE44B4DDC941}" sibTransId="{0AA18939-DC9F-40F6-A6FE-65D21F5E7CB7}"/>
    <dgm:cxn modelId="{95B1C251-2227-4C87-9DF3-453B21CA61F2}" type="presParOf" srcId="{D5F2E9FB-161E-4EE5-B397-61744213079A}" destId="{DDAE70EF-F7AF-45B3-9C76-7598A4C02107}" srcOrd="0" destOrd="0" presId="urn:microsoft.com/office/officeart/2018/2/layout/IconLabelList"/>
    <dgm:cxn modelId="{94314E78-5DE8-4F11-84E1-7E4CAF6C7B0C}" type="presParOf" srcId="{DDAE70EF-F7AF-45B3-9C76-7598A4C02107}" destId="{6AF69F50-670E-4BC6-ABBD-2E61A68B78CA}" srcOrd="0" destOrd="0" presId="urn:microsoft.com/office/officeart/2018/2/layout/IconLabelList"/>
    <dgm:cxn modelId="{1A4C4610-E7D0-4358-8B2D-D0A9831B1F75}" type="presParOf" srcId="{DDAE70EF-F7AF-45B3-9C76-7598A4C02107}" destId="{833F5D9E-7AE6-4ABF-873C-7129ED4759B6}" srcOrd="1" destOrd="0" presId="urn:microsoft.com/office/officeart/2018/2/layout/IconLabelList"/>
    <dgm:cxn modelId="{4897D06A-5982-41D5-98FB-A62592B0FE2C}" type="presParOf" srcId="{DDAE70EF-F7AF-45B3-9C76-7598A4C02107}" destId="{F120F2E2-453C-4A20-AED4-DB9C8F5AF1AB}" srcOrd="2" destOrd="0" presId="urn:microsoft.com/office/officeart/2018/2/layout/IconLabelList"/>
    <dgm:cxn modelId="{4D70ECB5-FBCD-4AC2-91B6-02E28D634D11}" type="presParOf" srcId="{D5F2E9FB-161E-4EE5-B397-61744213079A}" destId="{2B4F930E-19C0-4EA4-A53E-58CEF218465D}" srcOrd="1" destOrd="0" presId="urn:microsoft.com/office/officeart/2018/2/layout/IconLabelList"/>
    <dgm:cxn modelId="{F1A731C6-553B-40C1-A508-CB9A5DB88EBA}" type="presParOf" srcId="{D5F2E9FB-161E-4EE5-B397-61744213079A}" destId="{0D80C6E2-FFDA-4ABD-8D61-803BE898403B}" srcOrd="2" destOrd="0" presId="urn:microsoft.com/office/officeart/2018/2/layout/IconLabelList"/>
    <dgm:cxn modelId="{C59554D6-E18D-4FE3-A762-90834852DB6D}" type="presParOf" srcId="{0D80C6E2-FFDA-4ABD-8D61-803BE898403B}" destId="{AAF501E5-C23A-400C-9A37-67E89E3272A1}" srcOrd="0" destOrd="0" presId="urn:microsoft.com/office/officeart/2018/2/layout/IconLabelList"/>
    <dgm:cxn modelId="{BE2FD5DF-3B87-4D04-B47F-CF5DB54C72B5}" type="presParOf" srcId="{0D80C6E2-FFDA-4ABD-8D61-803BE898403B}" destId="{A7FBD770-DDE4-4C3C-AF55-8D664A9599D8}" srcOrd="1" destOrd="0" presId="urn:microsoft.com/office/officeart/2018/2/layout/IconLabelList"/>
    <dgm:cxn modelId="{D3AD4CCC-AAFD-4AC4-A119-D7C714B632C1}" type="presParOf" srcId="{0D80C6E2-FFDA-4ABD-8D61-803BE898403B}" destId="{714523E0-FED4-49F0-8DD6-F26FD02799D7}" srcOrd="2" destOrd="0" presId="urn:microsoft.com/office/officeart/2018/2/layout/IconLabelList"/>
    <dgm:cxn modelId="{5BEE6DB2-5C2E-4ADC-8654-1381476C0A77}" type="presParOf" srcId="{D5F2E9FB-161E-4EE5-B397-61744213079A}" destId="{1506756B-5C45-4DFC-AA87-14161B8A68FF}" srcOrd="3" destOrd="0" presId="urn:microsoft.com/office/officeart/2018/2/layout/IconLabelList"/>
    <dgm:cxn modelId="{C00D4FF7-458C-411B-8EE7-EFB8D24F7A44}" type="presParOf" srcId="{D5F2E9FB-161E-4EE5-B397-61744213079A}" destId="{A204BD96-303C-4654-8810-1A459C66B9DC}" srcOrd="4" destOrd="0" presId="urn:microsoft.com/office/officeart/2018/2/layout/IconLabelList"/>
    <dgm:cxn modelId="{96B5940A-7553-4ED4-8477-8F4756AA764D}" type="presParOf" srcId="{A204BD96-303C-4654-8810-1A459C66B9DC}" destId="{6FC15ECB-EA78-4340-B789-F44AF56D80B3}" srcOrd="0" destOrd="0" presId="urn:microsoft.com/office/officeart/2018/2/layout/IconLabelList"/>
    <dgm:cxn modelId="{D6EEB816-0B9B-44CC-A9AC-B3CE280C151C}" type="presParOf" srcId="{A204BD96-303C-4654-8810-1A459C66B9DC}" destId="{7C9303D1-802F-471E-B8A9-7A17F7FB8563}" srcOrd="1" destOrd="0" presId="urn:microsoft.com/office/officeart/2018/2/layout/IconLabelList"/>
    <dgm:cxn modelId="{6795CB03-D2CB-4866-8B2D-8C19739CF5A4}" type="presParOf" srcId="{A204BD96-303C-4654-8810-1A459C66B9DC}" destId="{9A4A2EAD-11E5-4B17-935D-F3C6EDA4729B}" srcOrd="2" destOrd="0" presId="urn:microsoft.com/office/officeart/2018/2/layout/IconLabelList"/>
    <dgm:cxn modelId="{4037A25D-CF5B-48AC-B640-1B1BDE863EED}" type="presParOf" srcId="{D5F2E9FB-161E-4EE5-B397-61744213079A}" destId="{85E4B86A-29C1-4D58-8C3F-C6C20F6819A1}" srcOrd="5" destOrd="0" presId="urn:microsoft.com/office/officeart/2018/2/layout/IconLabelList"/>
    <dgm:cxn modelId="{0CCC1CA4-F6BF-4BDF-91BB-3D8F58715273}" type="presParOf" srcId="{D5F2E9FB-161E-4EE5-B397-61744213079A}" destId="{908DD3D7-4B1E-484F-9EC7-3625DAA70A03}" srcOrd="6" destOrd="0" presId="urn:microsoft.com/office/officeart/2018/2/layout/IconLabelList"/>
    <dgm:cxn modelId="{B027D154-CE86-453C-9425-A646D700CCD5}" type="presParOf" srcId="{908DD3D7-4B1E-484F-9EC7-3625DAA70A03}" destId="{0E91C826-B8C6-494C-8C84-B1EBAB9D4C0C}" srcOrd="0" destOrd="0" presId="urn:microsoft.com/office/officeart/2018/2/layout/IconLabelList"/>
    <dgm:cxn modelId="{F1E193F3-8477-4E83-B3E6-0405067C9F2F}" type="presParOf" srcId="{908DD3D7-4B1E-484F-9EC7-3625DAA70A03}" destId="{51F854A7-517B-4FE8-9EBE-B563FB0E0283}" srcOrd="1" destOrd="0" presId="urn:microsoft.com/office/officeart/2018/2/layout/IconLabelList"/>
    <dgm:cxn modelId="{E8A8E958-8D3F-4978-BAF8-DEF3A8081885}" type="presParOf" srcId="{908DD3D7-4B1E-484F-9EC7-3625DAA70A03}" destId="{4EC6F7DD-1B2F-4630-847E-80C4B0829D4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E12DBE-A066-494D-82A1-6B323C1C5696}">
      <dsp:nvSpPr>
        <dsp:cNvPr id="0" name=""/>
        <dsp:cNvSpPr/>
      </dsp:nvSpPr>
      <dsp:spPr>
        <a:xfrm>
          <a:off x="82613" y="867317"/>
          <a:ext cx="897246" cy="897246"/>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F0207C-5D52-4538-9C90-D84D0FEAF55D}">
      <dsp:nvSpPr>
        <dsp:cNvPr id="0" name=""/>
        <dsp:cNvSpPr/>
      </dsp:nvSpPr>
      <dsp:spPr>
        <a:xfrm>
          <a:off x="271034" y="1055739"/>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6CD9F4-5491-4CDE-9612-95C87E54E037}">
      <dsp:nvSpPr>
        <dsp:cNvPr id="0" name=""/>
        <dsp:cNvSpPr/>
      </dsp:nvSpPr>
      <dsp:spPr>
        <a:xfrm>
          <a:off x="1172126" y="867317"/>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Maintain an automated stock handling facility.</a:t>
          </a:r>
        </a:p>
      </dsp:txBody>
      <dsp:txXfrm>
        <a:off x="1172126" y="867317"/>
        <a:ext cx="2114937" cy="897246"/>
      </dsp:txXfrm>
    </dsp:sp>
    <dsp:sp modelId="{22FCF42E-784B-4721-93A4-4A0E566D1E13}">
      <dsp:nvSpPr>
        <dsp:cNvPr id="0" name=""/>
        <dsp:cNvSpPr/>
      </dsp:nvSpPr>
      <dsp:spPr>
        <a:xfrm>
          <a:off x="3655575" y="867317"/>
          <a:ext cx="897246" cy="897246"/>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AF488E-780F-4108-A1B4-4D59A1ECDC96}">
      <dsp:nvSpPr>
        <dsp:cNvPr id="0" name=""/>
        <dsp:cNvSpPr/>
      </dsp:nvSpPr>
      <dsp:spPr>
        <a:xfrm>
          <a:off x="3843996" y="1055739"/>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29C553-75BE-425C-AE3D-97BD9CDD224D}">
      <dsp:nvSpPr>
        <dsp:cNvPr id="0" name=""/>
        <dsp:cNvSpPr/>
      </dsp:nvSpPr>
      <dsp:spPr>
        <a:xfrm>
          <a:off x="4745088" y="867317"/>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Search facilities for quick items. </a:t>
          </a:r>
        </a:p>
      </dsp:txBody>
      <dsp:txXfrm>
        <a:off x="4745088" y="867317"/>
        <a:ext cx="2114937" cy="897246"/>
      </dsp:txXfrm>
    </dsp:sp>
    <dsp:sp modelId="{7928F7A2-0D4B-479C-9E9A-947FEF65CB96}">
      <dsp:nvSpPr>
        <dsp:cNvPr id="0" name=""/>
        <dsp:cNvSpPr/>
      </dsp:nvSpPr>
      <dsp:spPr>
        <a:xfrm>
          <a:off x="7228536" y="867317"/>
          <a:ext cx="897246" cy="897246"/>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A66EC9-3D9F-44C0-9EB8-8DC5FDBE9D6E}">
      <dsp:nvSpPr>
        <dsp:cNvPr id="0" name=""/>
        <dsp:cNvSpPr/>
      </dsp:nvSpPr>
      <dsp:spPr>
        <a:xfrm>
          <a:off x="7416958" y="1055739"/>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DA6F6B-1432-45A3-B75E-12E2AAA0F756}">
      <dsp:nvSpPr>
        <dsp:cNvPr id="0" name=""/>
        <dsp:cNvSpPr/>
      </dsp:nvSpPr>
      <dsp:spPr>
        <a:xfrm>
          <a:off x="8318049" y="867317"/>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Provide necessary reports to the customer as well as administrator of the bakery. </a:t>
          </a:r>
        </a:p>
      </dsp:txBody>
      <dsp:txXfrm>
        <a:off x="8318049" y="867317"/>
        <a:ext cx="2114937" cy="897246"/>
      </dsp:txXfrm>
    </dsp:sp>
    <dsp:sp modelId="{38005C3A-B1C7-4E9D-8ED4-F32EDD0CD795}">
      <dsp:nvSpPr>
        <dsp:cNvPr id="0" name=""/>
        <dsp:cNvSpPr/>
      </dsp:nvSpPr>
      <dsp:spPr>
        <a:xfrm>
          <a:off x="82613" y="2487396"/>
          <a:ext cx="897246" cy="897246"/>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E77ED2-7F98-448C-9586-75235DE3D7B8}">
      <dsp:nvSpPr>
        <dsp:cNvPr id="0" name=""/>
        <dsp:cNvSpPr/>
      </dsp:nvSpPr>
      <dsp:spPr>
        <a:xfrm>
          <a:off x="271034" y="2675818"/>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9A5601-99B0-4B2F-8E6F-A5E671104DB3}">
      <dsp:nvSpPr>
        <dsp:cNvPr id="0" name=""/>
        <dsp:cNvSpPr/>
      </dsp:nvSpPr>
      <dsp:spPr>
        <a:xfrm>
          <a:off x="1172126" y="248739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Monthly, daily, weekly current stock values. </a:t>
          </a:r>
        </a:p>
      </dsp:txBody>
      <dsp:txXfrm>
        <a:off x="1172126" y="2487396"/>
        <a:ext cx="2114937" cy="897246"/>
      </dsp:txXfrm>
    </dsp:sp>
    <dsp:sp modelId="{FE8A118F-2DB0-4188-A2E2-B3CAEBF09324}">
      <dsp:nvSpPr>
        <dsp:cNvPr id="0" name=""/>
        <dsp:cNvSpPr/>
      </dsp:nvSpPr>
      <dsp:spPr>
        <a:xfrm>
          <a:off x="3655575" y="2487396"/>
          <a:ext cx="897246" cy="897246"/>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9DED1E-78F8-4B1F-8F25-2C749E49053F}">
      <dsp:nvSpPr>
        <dsp:cNvPr id="0" name=""/>
        <dsp:cNvSpPr/>
      </dsp:nvSpPr>
      <dsp:spPr>
        <a:xfrm>
          <a:off x="3843996" y="2675818"/>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1D78F3-FF6E-411A-B841-1A582926CFC1}">
      <dsp:nvSpPr>
        <dsp:cNvPr id="0" name=""/>
        <dsp:cNvSpPr/>
      </dsp:nvSpPr>
      <dsp:spPr>
        <a:xfrm>
          <a:off x="4745088" y="248739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Allow to add, update, delete any bakery item. </a:t>
          </a:r>
        </a:p>
      </dsp:txBody>
      <dsp:txXfrm>
        <a:off x="4745088" y="2487396"/>
        <a:ext cx="2114937" cy="897246"/>
      </dsp:txXfrm>
    </dsp:sp>
    <dsp:sp modelId="{3CD78B94-B25B-495F-9D70-8CF52C5079DA}">
      <dsp:nvSpPr>
        <dsp:cNvPr id="0" name=""/>
        <dsp:cNvSpPr/>
      </dsp:nvSpPr>
      <dsp:spPr>
        <a:xfrm>
          <a:off x="7228536" y="2487396"/>
          <a:ext cx="897246" cy="897246"/>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63E4A1-21AB-488D-B932-EA6FF3715E8F}">
      <dsp:nvSpPr>
        <dsp:cNvPr id="0" name=""/>
        <dsp:cNvSpPr/>
      </dsp:nvSpPr>
      <dsp:spPr>
        <a:xfrm>
          <a:off x="7416958" y="2675818"/>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2C52BE-E278-4B91-96B6-3F0BA87CF736}">
      <dsp:nvSpPr>
        <dsp:cNvPr id="0" name=""/>
        <dsp:cNvSpPr/>
      </dsp:nvSpPr>
      <dsp:spPr>
        <a:xfrm>
          <a:off x="8318049" y="248739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Keep the records of daily bakery process. </a:t>
          </a:r>
        </a:p>
      </dsp:txBody>
      <dsp:txXfrm>
        <a:off x="8318049" y="2487396"/>
        <a:ext cx="2114937" cy="897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F69F50-670E-4BC6-ABBD-2E61A68B78CA}">
      <dsp:nvSpPr>
        <dsp:cNvPr id="0" name=""/>
        <dsp:cNvSpPr/>
      </dsp:nvSpPr>
      <dsp:spPr>
        <a:xfrm>
          <a:off x="1138979" y="427933"/>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20F2E2-453C-4A20-AED4-DB9C8F5AF1AB}">
      <dsp:nvSpPr>
        <dsp:cNvPr id="0" name=""/>
        <dsp:cNvSpPr/>
      </dsp:nvSpPr>
      <dsp:spPr>
        <a:xfrm>
          <a:off x="569079" y="1856180"/>
          <a:ext cx="2072362" cy="1874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We will develop our project by taking reviews of our client so it will gradually be developed as per the client’s requirements.</a:t>
          </a:r>
        </a:p>
      </dsp:txBody>
      <dsp:txXfrm>
        <a:off x="569079" y="1856180"/>
        <a:ext cx="2072362" cy="1874311"/>
      </dsp:txXfrm>
    </dsp:sp>
    <dsp:sp modelId="{AAF501E5-C23A-400C-9A37-67E89E3272A1}">
      <dsp:nvSpPr>
        <dsp:cNvPr id="0" name=""/>
        <dsp:cNvSpPr/>
      </dsp:nvSpPr>
      <dsp:spPr>
        <a:xfrm>
          <a:off x="3574005" y="427933"/>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4523E0-FED4-49F0-8DD6-F26FD02799D7}">
      <dsp:nvSpPr>
        <dsp:cNvPr id="0" name=""/>
        <dsp:cNvSpPr/>
      </dsp:nvSpPr>
      <dsp:spPr>
        <a:xfrm>
          <a:off x="3004105" y="1856180"/>
          <a:ext cx="2072362" cy="1874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We will divide development into small sprints. </a:t>
          </a:r>
        </a:p>
      </dsp:txBody>
      <dsp:txXfrm>
        <a:off x="3004105" y="1856180"/>
        <a:ext cx="2072362" cy="1874311"/>
      </dsp:txXfrm>
    </dsp:sp>
    <dsp:sp modelId="{6FC15ECB-EA78-4340-B789-F44AF56D80B3}">
      <dsp:nvSpPr>
        <dsp:cNvPr id="0" name=""/>
        <dsp:cNvSpPr/>
      </dsp:nvSpPr>
      <dsp:spPr>
        <a:xfrm>
          <a:off x="6009031" y="427933"/>
          <a:ext cx="932563" cy="932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4A2EAD-11E5-4B17-935D-F3C6EDA4729B}">
      <dsp:nvSpPr>
        <dsp:cNvPr id="0" name=""/>
        <dsp:cNvSpPr/>
      </dsp:nvSpPr>
      <dsp:spPr>
        <a:xfrm>
          <a:off x="5439131" y="1856180"/>
          <a:ext cx="2072362" cy="1874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Our team will work in parallel, and all the sprints will be completed on time and feedback will be taken from users after every sprint that will be the main reason to ensure product quality. </a:t>
          </a:r>
        </a:p>
      </dsp:txBody>
      <dsp:txXfrm>
        <a:off x="5439131" y="1856180"/>
        <a:ext cx="2072362" cy="1874311"/>
      </dsp:txXfrm>
    </dsp:sp>
    <dsp:sp modelId="{0E91C826-B8C6-494C-8C84-B1EBAB9D4C0C}">
      <dsp:nvSpPr>
        <dsp:cNvPr id="0" name=""/>
        <dsp:cNvSpPr/>
      </dsp:nvSpPr>
      <dsp:spPr>
        <a:xfrm>
          <a:off x="8444057" y="427933"/>
          <a:ext cx="932563" cy="932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C6F7DD-1B2F-4630-847E-80C4B0829D43}">
      <dsp:nvSpPr>
        <dsp:cNvPr id="0" name=""/>
        <dsp:cNvSpPr/>
      </dsp:nvSpPr>
      <dsp:spPr>
        <a:xfrm>
          <a:off x="7874157" y="1856180"/>
          <a:ext cx="2072362" cy="1874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The product will be efficient, effective, easy to use, and it will cater to all the client’s requirements. </a:t>
          </a:r>
        </a:p>
      </dsp:txBody>
      <dsp:txXfrm>
        <a:off x="7874157" y="1856180"/>
        <a:ext cx="2072362" cy="1874311"/>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200AF-9A16-4659-ADF4-045E1B6C75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59BCC1-463E-4E30-A239-F50D4944A3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48F75E-BE3B-4C64-9DBD-60FE5A667EBB}"/>
              </a:ext>
            </a:extLst>
          </p:cNvPr>
          <p:cNvSpPr>
            <a:spLocks noGrp="1"/>
          </p:cNvSpPr>
          <p:nvPr>
            <p:ph type="dt" sz="half" idx="10"/>
          </p:nvPr>
        </p:nvSpPr>
        <p:spPr/>
        <p:txBody>
          <a:bodyPr/>
          <a:lstStyle/>
          <a:p>
            <a:fld id="{3726787C-DE90-40A9-8769-76EFCD2BC409}" type="datetimeFigureOut">
              <a:rPr lang="en-US" smtClean="0"/>
              <a:t>4/14/2021</a:t>
            </a:fld>
            <a:endParaRPr lang="en-US"/>
          </a:p>
        </p:txBody>
      </p:sp>
      <p:sp>
        <p:nvSpPr>
          <p:cNvPr id="5" name="Footer Placeholder 4">
            <a:extLst>
              <a:ext uri="{FF2B5EF4-FFF2-40B4-BE49-F238E27FC236}">
                <a16:creationId xmlns:a16="http://schemas.microsoft.com/office/drawing/2014/main" id="{93B22930-D3F6-44BE-8B3A-1830DA276E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EFFC9-6B74-4037-A679-705C01D65A29}"/>
              </a:ext>
            </a:extLst>
          </p:cNvPr>
          <p:cNvSpPr>
            <a:spLocks noGrp="1"/>
          </p:cNvSpPr>
          <p:nvPr>
            <p:ph type="sldNum" sz="quarter" idx="12"/>
          </p:nvPr>
        </p:nvSpPr>
        <p:spPr/>
        <p:txBody>
          <a:bodyPr/>
          <a:lstStyle/>
          <a:p>
            <a:fld id="{65021C33-BADD-4BC9-942C-B9C1C7D3330B}" type="slidenum">
              <a:rPr lang="en-US" smtClean="0"/>
              <a:t>‹#›</a:t>
            </a:fld>
            <a:endParaRPr lang="en-US"/>
          </a:p>
        </p:txBody>
      </p:sp>
    </p:spTree>
    <p:extLst>
      <p:ext uri="{BB962C8B-B14F-4D97-AF65-F5344CB8AC3E}">
        <p14:creationId xmlns:p14="http://schemas.microsoft.com/office/powerpoint/2010/main" val="3185475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57B1B-28DB-4F2C-A325-106A6227BA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B508BB-6AE6-496E-9055-3DC5F72891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058270-C507-4AAD-A59E-A0C7941A3C22}"/>
              </a:ext>
            </a:extLst>
          </p:cNvPr>
          <p:cNvSpPr>
            <a:spLocks noGrp="1"/>
          </p:cNvSpPr>
          <p:nvPr>
            <p:ph type="dt" sz="half" idx="10"/>
          </p:nvPr>
        </p:nvSpPr>
        <p:spPr/>
        <p:txBody>
          <a:bodyPr/>
          <a:lstStyle/>
          <a:p>
            <a:fld id="{3726787C-DE90-40A9-8769-76EFCD2BC409}" type="datetimeFigureOut">
              <a:rPr lang="en-US" smtClean="0"/>
              <a:t>4/14/2021</a:t>
            </a:fld>
            <a:endParaRPr lang="en-US"/>
          </a:p>
        </p:txBody>
      </p:sp>
      <p:sp>
        <p:nvSpPr>
          <p:cNvPr id="5" name="Footer Placeholder 4">
            <a:extLst>
              <a:ext uri="{FF2B5EF4-FFF2-40B4-BE49-F238E27FC236}">
                <a16:creationId xmlns:a16="http://schemas.microsoft.com/office/drawing/2014/main" id="{F390D3DD-A446-448A-9528-1E5098E2DA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EFCD0-B8A4-4C26-AADC-0224AEDAF181}"/>
              </a:ext>
            </a:extLst>
          </p:cNvPr>
          <p:cNvSpPr>
            <a:spLocks noGrp="1"/>
          </p:cNvSpPr>
          <p:nvPr>
            <p:ph type="sldNum" sz="quarter" idx="12"/>
          </p:nvPr>
        </p:nvSpPr>
        <p:spPr/>
        <p:txBody>
          <a:bodyPr/>
          <a:lstStyle/>
          <a:p>
            <a:fld id="{65021C33-BADD-4BC9-942C-B9C1C7D3330B}" type="slidenum">
              <a:rPr lang="en-US" smtClean="0"/>
              <a:t>‹#›</a:t>
            </a:fld>
            <a:endParaRPr lang="en-US"/>
          </a:p>
        </p:txBody>
      </p:sp>
    </p:spTree>
    <p:extLst>
      <p:ext uri="{BB962C8B-B14F-4D97-AF65-F5344CB8AC3E}">
        <p14:creationId xmlns:p14="http://schemas.microsoft.com/office/powerpoint/2010/main" val="2800524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4A8FDF-05FA-4A5F-934F-5F12641BD9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91E53F-13D5-44AF-95B9-F90F8F091C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8A9B7E-D695-451E-9DE5-A23ACA5CDDE7}"/>
              </a:ext>
            </a:extLst>
          </p:cNvPr>
          <p:cNvSpPr>
            <a:spLocks noGrp="1"/>
          </p:cNvSpPr>
          <p:nvPr>
            <p:ph type="dt" sz="half" idx="10"/>
          </p:nvPr>
        </p:nvSpPr>
        <p:spPr/>
        <p:txBody>
          <a:bodyPr/>
          <a:lstStyle/>
          <a:p>
            <a:fld id="{3726787C-DE90-40A9-8769-76EFCD2BC409}" type="datetimeFigureOut">
              <a:rPr lang="en-US" smtClean="0"/>
              <a:t>4/14/2021</a:t>
            </a:fld>
            <a:endParaRPr lang="en-US"/>
          </a:p>
        </p:txBody>
      </p:sp>
      <p:sp>
        <p:nvSpPr>
          <p:cNvPr id="5" name="Footer Placeholder 4">
            <a:extLst>
              <a:ext uri="{FF2B5EF4-FFF2-40B4-BE49-F238E27FC236}">
                <a16:creationId xmlns:a16="http://schemas.microsoft.com/office/drawing/2014/main" id="{F9B1AB92-DBD9-431B-AAEF-620BD501C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A0B7D6-7F03-428F-B29D-9EB8FA17A493}"/>
              </a:ext>
            </a:extLst>
          </p:cNvPr>
          <p:cNvSpPr>
            <a:spLocks noGrp="1"/>
          </p:cNvSpPr>
          <p:nvPr>
            <p:ph type="sldNum" sz="quarter" idx="12"/>
          </p:nvPr>
        </p:nvSpPr>
        <p:spPr/>
        <p:txBody>
          <a:bodyPr/>
          <a:lstStyle/>
          <a:p>
            <a:fld id="{65021C33-BADD-4BC9-942C-B9C1C7D3330B}" type="slidenum">
              <a:rPr lang="en-US" smtClean="0"/>
              <a:t>‹#›</a:t>
            </a:fld>
            <a:endParaRPr lang="en-US"/>
          </a:p>
        </p:txBody>
      </p:sp>
    </p:spTree>
    <p:extLst>
      <p:ext uri="{BB962C8B-B14F-4D97-AF65-F5344CB8AC3E}">
        <p14:creationId xmlns:p14="http://schemas.microsoft.com/office/powerpoint/2010/main" val="1853140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CB6F0-C905-4D0D-A5C1-638C7F0B44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9B7E99-DA89-43B1-B093-08CCFE183B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16A8EA-80B0-4224-9807-536E59FA15FE}"/>
              </a:ext>
            </a:extLst>
          </p:cNvPr>
          <p:cNvSpPr>
            <a:spLocks noGrp="1"/>
          </p:cNvSpPr>
          <p:nvPr>
            <p:ph type="dt" sz="half" idx="10"/>
          </p:nvPr>
        </p:nvSpPr>
        <p:spPr/>
        <p:txBody>
          <a:bodyPr/>
          <a:lstStyle/>
          <a:p>
            <a:fld id="{3726787C-DE90-40A9-8769-76EFCD2BC409}" type="datetimeFigureOut">
              <a:rPr lang="en-US" smtClean="0"/>
              <a:t>4/14/2021</a:t>
            </a:fld>
            <a:endParaRPr lang="en-US"/>
          </a:p>
        </p:txBody>
      </p:sp>
      <p:sp>
        <p:nvSpPr>
          <p:cNvPr id="5" name="Footer Placeholder 4">
            <a:extLst>
              <a:ext uri="{FF2B5EF4-FFF2-40B4-BE49-F238E27FC236}">
                <a16:creationId xmlns:a16="http://schemas.microsoft.com/office/drawing/2014/main" id="{65D48709-8376-45C4-AF58-7D9F4D1E11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3B1229-0A28-4BE2-B576-3FB4F51DBA50}"/>
              </a:ext>
            </a:extLst>
          </p:cNvPr>
          <p:cNvSpPr>
            <a:spLocks noGrp="1"/>
          </p:cNvSpPr>
          <p:nvPr>
            <p:ph type="sldNum" sz="quarter" idx="12"/>
          </p:nvPr>
        </p:nvSpPr>
        <p:spPr/>
        <p:txBody>
          <a:bodyPr/>
          <a:lstStyle/>
          <a:p>
            <a:fld id="{65021C33-BADD-4BC9-942C-B9C1C7D3330B}" type="slidenum">
              <a:rPr lang="en-US" smtClean="0"/>
              <a:t>‹#›</a:t>
            </a:fld>
            <a:endParaRPr lang="en-US"/>
          </a:p>
        </p:txBody>
      </p:sp>
    </p:spTree>
    <p:extLst>
      <p:ext uri="{BB962C8B-B14F-4D97-AF65-F5344CB8AC3E}">
        <p14:creationId xmlns:p14="http://schemas.microsoft.com/office/powerpoint/2010/main" val="913603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EC717-2B4B-4E2B-BD3B-5CA03647B2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B91337-8538-4335-93B4-8289142080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0A4179-79D6-47E9-B3A7-EB9E0986C345}"/>
              </a:ext>
            </a:extLst>
          </p:cNvPr>
          <p:cNvSpPr>
            <a:spLocks noGrp="1"/>
          </p:cNvSpPr>
          <p:nvPr>
            <p:ph type="dt" sz="half" idx="10"/>
          </p:nvPr>
        </p:nvSpPr>
        <p:spPr/>
        <p:txBody>
          <a:bodyPr/>
          <a:lstStyle/>
          <a:p>
            <a:fld id="{3726787C-DE90-40A9-8769-76EFCD2BC409}" type="datetimeFigureOut">
              <a:rPr lang="en-US" smtClean="0"/>
              <a:t>4/14/2021</a:t>
            </a:fld>
            <a:endParaRPr lang="en-US"/>
          </a:p>
        </p:txBody>
      </p:sp>
      <p:sp>
        <p:nvSpPr>
          <p:cNvPr id="5" name="Footer Placeholder 4">
            <a:extLst>
              <a:ext uri="{FF2B5EF4-FFF2-40B4-BE49-F238E27FC236}">
                <a16:creationId xmlns:a16="http://schemas.microsoft.com/office/drawing/2014/main" id="{88C31DA2-F031-4D71-8E97-5E44FBF54A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4EA5C3-43F9-4494-AAD7-5D26A9B6DAA9}"/>
              </a:ext>
            </a:extLst>
          </p:cNvPr>
          <p:cNvSpPr>
            <a:spLocks noGrp="1"/>
          </p:cNvSpPr>
          <p:nvPr>
            <p:ph type="sldNum" sz="quarter" idx="12"/>
          </p:nvPr>
        </p:nvSpPr>
        <p:spPr/>
        <p:txBody>
          <a:bodyPr/>
          <a:lstStyle/>
          <a:p>
            <a:fld id="{65021C33-BADD-4BC9-942C-B9C1C7D3330B}" type="slidenum">
              <a:rPr lang="en-US" smtClean="0"/>
              <a:t>‹#›</a:t>
            </a:fld>
            <a:endParaRPr lang="en-US"/>
          </a:p>
        </p:txBody>
      </p:sp>
    </p:spTree>
    <p:extLst>
      <p:ext uri="{BB962C8B-B14F-4D97-AF65-F5344CB8AC3E}">
        <p14:creationId xmlns:p14="http://schemas.microsoft.com/office/powerpoint/2010/main" val="2840554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55D9D-6D52-482F-9B3A-36C03ABC6B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AA98CF-EA44-438C-8C42-F70BC98E59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3C7CB5-1F7F-4ACB-9647-92C64BCFCF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7F55C5-C742-409D-920E-8E3B4C18F3EF}"/>
              </a:ext>
            </a:extLst>
          </p:cNvPr>
          <p:cNvSpPr>
            <a:spLocks noGrp="1"/>
          </p:cNvSpPr>
          <p:nvPr>
            <p:ph type="dt" sz="half" idx="10"/>
          </p:nvPr>
        </p:nvSpPr>
        <p:spPr/>
        <p:txBody>
          <a:bodyPr/>
          <a:lstStyle/>
          <a:p>
            <a:fld id="{3726787C-DE90-40A9-8769-76EFCD2BC409}" type="datetimeFigureOut">
              <a:rPr lang="en-US" smtClean="0"/>
              <a:t>4/14/2021</a:t>
            </a:fld>
            <a:endParaRPr lang="en-US"/>
          </a:p>
        </p:txBody>
      </p:sp>
      <p:sp>
        <p:nvSpPr>
          <p:cNvPr id="6" name="Footer Placeholder 5">
            <a:extLst>
              <a:ext uri="{FF2B5EF4-FFF2-40B4-BE49-F238E27FC236}">
                <a16:creationId xmlns:a16="http://schemas.microsoft.com/office/drawing/2014/main" id="{66E4DC5C-C15A-4536-B798-6DEC036669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01B4E8-B845-482E-90B9-9169D26BBE8E}"/>
              </a:ext>
            </a:extLst>
          </p:cNvPr>
          <p:cNvSpPr>
            <a:spLocks noGrp="1"/>
          </p:cNvSpPr>
          <p:nvPr>
            <p:ph type="sldNum" sz="quarter" idx="12"/>
          </p:nvPr>
        </p:nvSpPr>
        <p:spPr/>
        <p:txBody>
          <a:bodyPr/>
          <a:lstStyle/>
          <a:p>
            <a:fld id="{65021C33-BADD-4BC9-942C-B9C1C7D3330B}" type="slidenum">
              <a:rPr lang="en-US" smtClean="0"/>
              <a:t>‹#›</a:t>
            </a:fld>
            <a:endParaRPr lang="en-US"/>
          </a:p>
        </p:txBody>
      </p:sp>
    </p:spTree>
    <p:extLst>
      <p:ext uri="{BB962C8B-B14F-4D97-AF65-F5344CB8AC3E}">
        <p14:creationId xmlns:p14="http://schemas.microsoft.com/office/powerpoint/2010/main" val="2106274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138C1-624B-4AEB-99C7-B55167C9AA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8DCF49-1DB4-4B59-92C9-CB32861096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1B2CD4-6919-4A7B-96D9-0E86AD07FC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7A8689-8907-44D5-8DF3-B4852CAEDA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4FFC40-DAD9-4F73-AE88-CF1EAF33A6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01CCDF-0281-4022-8BD7-710879AA88B8}"/>
              </a:ext>
            </a:extLst>
          </p:cNvPr>
          <p:cNvSpPr>
            <a:spLocks noGrp="1"/>
          </p:cNvSpPr>
          <p:nvPr>
            <p:ph type="dt" sz="half" idx="10"/>
          </p:nvPr>
        </p:nvSpPr>
        <p:spPr/>
        <p:txBody>
          <a:bodyPr/>
          <a:lstStyle/>
          <a:p>
            <a:fld id="{3726787C-DE90-40A9-8769-76EFCD2BC409}" type="datetimeFigureOut">
              <a:rPr lang="en-US" smtClean="0"/>
              <a:t>4/14/2021</a:t>
            </a:fld>
            <a:endParaRPr lang="en-US"/>
          </a:p>
        </p:txBody>
      </p:sp>
      <p:sp>
        <p:nvSpPr>
          <p:cNvPr id="8" name="Footer Placeholder 7">
            <a:extLst>
              <a:ext uri="{FF2B5EF4-FFF2-40B4-BE49-F238E27FC236}">
                <a16:creationId xmlns:a16="http://schemas.microsoft.com/office/drawing/2014/main" id="{F11B80F4-9237-4B2E-913C-3431B9CBF9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9EE317-6A4D-4B4C-964F-A75F1BAEE04B}"/>
              </a:ext>
            </a:extLst>
          </p:cNvPr>
          <p:cNvSpPr>
            <a:spLocks noGrp="1"/>
          </p:cNvSpPr>
          <p:nvPr>
            <p:ph type="sldNum" sz="quarter" idx="12"/>
          </p:nvPr>
        </p:nvSpPr>
        <p:spPr/>
        <p:txBody>
          <a:bodyPr/>
          <a:lstStyle/>
          <a:p>
            <a:fld id="{65021C33-BADD-4BC9-942C-B9C1C7D3330B}" type="slidenum">
              <a:rPr lang="en-US" smtClean="0"/>
              <a:t>‹#›</a:t>
            </a:fld>
            <a:endParaRPr lang="en-US"/>
          </a:p>
        </p:txBody>
      </p:sp>
    </p:spTree>
    <p:extLst>
      <p:ext uri="{BB962C8B-B14F-4D97-AF65-F5344CB8AC3E}">
        <p14:creationId xmlns:p14="http://schemas.microsoft.com/office/powerpoint/2010/main" val="2259789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569AE-51E6-40EE-B6D8-966728E5C7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EA6F67-DA38-4360-8C7A-760AB61009A7}"/>
              </a:ext>
            </a:extLst>
          </p:cNvPr>
          <p:cNvSpPr>
            <a:spLocks noGrp="1"/>
          </p:cNvSpPr>
          <p:nvPr>
            <p:ph type="dt" sz="half" idx="10"/>
          </p:nvPr>
        </p:nvSpPr>
        <p:spPr/>
        <p:txBody>
          <a:bodyPr/>
          <a:lstStyle/>
          <a:p>
            <a:fld id="{3726787C-DE90-40A9-8769-76EFCD2BC409}" type="datetimeFigureOut">
              <a:rPr lang="en-US" smtClean="0"/>
              <a:t>4/14/2021</a:t>
            </a:fld>
            <a:endParaRPr lang="en-US"/>
          </a:p>
        </p:txBody>
      </p:sp>
      <p:sp>
        <p:nvSpPr>
          <p:cNvPr id="4" name="Footer Placeholder 3">
            <a:extLst>
              <a:ext uri="{FF2B5EF4-FFF2-40B4-BE49-F238E27FC236}">
                <a16:creationId xmlns:a16="http://schemas.microsoft.com/office/drawing/2014/main" id="{4F8763C1-1D15-4E30-B91B-F89C5C014C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0B5337-3386-4561-88DA-54A5DF115EC6}"/>
              </a:ext>
            </a:extLst>
          </p:cNvPr>
          <p:cNvSpPr>
            <a:spLocks noGrp="1"/>
          </p:cNvSpPr>
          <p:nvPr>
            <p:ph type="sldNum" sz="quarter" idx="12"/>
          </p:nvPr>
        </p:nvSpPr>
        <p:spPr/>
        <p:txBody>
          <a:bodyPr/>
          <a:lstStyle/>
          <a:p>
            <a:fld id="{65021C33-BADD-4BC9-942C-B9C1C7D3330B}" type="slidenum">
              <a:rPr lang="en-US" smtClean="0"/>
              <a:t>‹#›</a:t>
            </a:fld>
            <a:endParaRPr lang="en-US"/>
          </a:p>
        </p:txBody>
      </p:sp>
    </p:spTree>
    <p:extLst>
      <p:ext uri="{BB962C8B-B14F-4D97-AF65-F5344CB8AC3E}">
        <p14:creationId xmlns:p14="http://schemas.microsoft.com/office/powerpoint/2010/main" val="3280104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BB9363-7C55-4927-855D-35344DA458B4}"/>
              </a:ext>
            </a:extLst>
          </p:cNvPr>
          <p:cNvSpPr>
            <a:spLocks noGrp="1"/>
          </p:cNvSpPr>
          <p:nvPr>
            <p:ph type="dt" sz="half" idx="10"/>
          </p:nvPr>
        </p:nvSpPr>
        <p:spPr/>
        <p:txBody>
          <a:bodyPr/>
          <a:lstStyle/>
          <a:p>
            <a:fld id="{3726787C-DE90-40A9-8769-76EFCD2BC409}" type="datetimeFigureOut">
              <a:rPr lang="en-US" smtClean="0"/>
              <a:t>4/14/2021</a:t>
            </a:fld>
            <a:endParaRPr lang="en-US"/>
          </a:p>
        </p:txBody>
      </p:sp>
      <p:sp>
        <p:nvSpPr>
          <p:cNvPr id="3" name="Footer Placeholder 2">
            <a:extLst>
              <a:ext uri="{FF2B5EF4-FFF2-40B4-BE49-F238E27FC236}">
                <a16:creationId xmlns:a16="http://schemas.microsoft.com/office/drawing/2014/main" id="{C5CAD2E9-074C-43BF-AD1D-CAE6D2394A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8A1DC7-C7FC-4289-8D01-3C0184295A9B}"/>
              </a:ext>
            </a:extLst>
          </p:cNvPr>
          <p:cNvSpPr>
            <a:spLocks noGrp="1"/>
          </p:cNvSpPr>
          <p:nvPr>
            <p:ph type="sldNum" sz="quarter" idx="12"/>
          </p:nvPr>
        </p:nvSpPr>
        <p:spPr/>
        <p:txBody>
          <a:bodyPr/>
          <a:lstStyle/>
          <a:p>
            <a:fld id="{65021C33-BADD-4BC9-942C-B9C1C7D3330B}" type="slidenum">
              <a:rPr lang="en-US" smtClean="0"/>
              <a:t>‹#›</a:t>
            </a:fld>
            <a:endParaRPr lang="en-US"/>
          </a:p>
        </p:txBody>
      </p:sp>
    </p:spTree>
    <p:extLst>
      <p:ext uri="{BB962C8B-B14F-4D97-AF65-F5344CB8AC3E}">
        <p14:creationId xmlns:p14="http://schemas.microsoft.com/office/powerpoint/2010/main" val="2622667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4B6CC-D194-47A7-9EB5-D6A50FE4F9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C66877-1E0A-4193-A19E-7C60BAC0F7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02D06E-8C3B-4863-9063-539179410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52793B-16FA-4078-A462-2FB3EFDB672E}"/>
              </a:ext>
            </a:extLst>
          </p:cNvPr>
          <p:cNvSpPr>
            <a:spLocks noGrp="1"/>
          </p:cNvSpPr>
          <p:nvPr>
            <p:ph type="dt" sz="half" idx="10"/>
          </p:nvPr>
        </p:nvSpPr>
        <p:spPr/>
        <p:txBody>
          <a:bodyPr/>
          <a:lstStyle/>
          <a:p>
            <a:fld id="{3726787C-DE90-40A9-8769-76EFCD2BC409}" type="datetimeFigureOut">
              <a:rPr lang="en-US" smtClean="0"/>
              <a:t>4/14/2021</a:t>
            </a:fld>
            <a:endParaRPr lang="en-US"/>
          </a:p>
        </p:txBody>
      </p:sp>
      <p:sp>
        <p:nvSpPr>
          <p:cNvPr id="6" name="Footer Placeholder 5">
            <a:extLst>
              <a:ext uri="{FF2B5EF4-FFF2-40B4-BE49-F238E27FC236}">
                <a16:creationId xmlns:a16="http://schemas.microsoft.com/office/drawing/2014/main" id="{80129742-B184-4240-9352-65447ED31E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5EC326-A59A-4CA9-825B-D988B7AA8E92}"/>
              </a:ext>
            </a:extLst>
          </p:cNvPr>
          <p:cNvSpPr>
            <a:spLocks noGrp="1"/>
          </p:cNvSpPr>
          <p:nvPr>
            <p:ph type="sldNum" sz="quarter" idx="12"/>
          </p:nvPr>
        </p:nvSpPr>
        <p:spPr/>
        <p:txBody>
          <a:bodyPr/>
          <a:lstStyle/>
          <a:p>
            <a:fld id="{65021C33-BADD-4BC9-942C-B9C1C7D3330B}" type="slidenum">
              <a:rPr lang="en-US" smtClean="0"/>
              <a:t>‹#›</a:t>
            </a:fld>
            <a:endParaRPr lang="en-US"/>
          </a:p>
        </p:txBody>
      </p:sp>
    </p:spTree>
    <p:extLst>
      <p:ext uri="{BB962C8B-B14F-4D97-AF65-F5344CB8AC3E}">
        <p14:creationId xmlns:p14="http://schemas.microsoft.com/office/powerpoint/2010/main" val="2898678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133EB-FF0C-45E2-BF7A-AB0F0A281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61B77A-36CB-4687-81D5-0C92B3E77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BB5EE0-61AB-4F16-8034-CC7040E4AF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454AFE-7182-42B1-B457-917D6165AA3A}"/>
              </a:ext>
            </a:extLst>
          </p:cNvPr>
          <p:cNvSpPr>
            <a:spLocks noGrp="1"/>
          </p:cNvSpPr>
          <p:nvPr>
            <p:ph type="dt" sz="half" idx="10"/>
          </p:nvPr>
        </p:nvSpPr>
        <p:spPr/>
        <p:txBody>
          <a:bodyPr/>
          <a:lstStyle/>
          <a:p>
            <a:fld id="{3726787C-DE90-40A9-8769-76EFCD2BC409}" type="datetimeFigureOut">
              <a:rPr lang="en-US" smtClean="0"/>
              <a:t>4/14/2021</a:t>
            </a:fld>
            <a:endParaRPr lang="en-US"/>
          </a:p>
        </p:txBody>
      </p:sp>
      <p:sp>
        <p:nvSpPr>
          <p:cNvPr id="6" name="Footer Placeholder 5">
            <a:extLst>
              <a:ext uri="{FF2B5EF4-FFF2-40B4-BE49-F238E27FC236}">
                <a16:creationId xmlns:a16="http://schemas.microsoft.com/office/drawing/2014/main" id="{4D23BD56-1C96-4916-A35B-05B55F421D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00C095-48C2-4911-9CE1-29748D0EB73C}"/>
              </a:ext>
            </a:extLst>
          </p:cNvPr>
          <p:cNvSpPr>
            <a:spLocks noGrp="1"/>
          </p:cNvSpPr>
          <p:nvPr>
            <p:ph type="sldNum" sz="quarter" idx="12"/>
          </p:nvPr>
        </p:nvSpPr>
        <p:spPr/>
        <p:txBody>
          <a:bodyPr/>
          <a:lstStyle/>
          <a:p>
            <a:fld id="{65021C33-BADD-4BC9-942C-B9C1C7D3330B}" type="slidenum">
              <a:rPr lang="en-US" smtClean="0"/>
              <a:t>‹#›</a:t>
            </a:fld>
            <a:endParaRPr lang="en-US"/>
          </a:p>
        </p:txBody>
      </p:sp>
    </p:spTree>
    <p:extLst>
      <p:ext uri="{BB962C8B-B14F-4D97-AF65-F5344CB8AC3E}">
        <p14:creationId xmlns:p14="http://schemas.microsoft.com/office/powerpoint/2010/main" val="47400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06DCCB-BEC9-4CFD-9C86-D0CCEAAD64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E848FF-D7C1-4C15-856A-E0EF99AF04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97D2D9-7A2D-44AD-A780-E5672C8033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26787C-DE90-40A9-8769-76EFCD2BC409}" type="datetimeFigureOut">
              <a:rPr lang="en-US" smtClean="0"/>
              <a:t>4/14/2021</a:t>
            </a:fld>
            <a:endParaRPr lang="en-US"/>
          </a:p>
        </p:txBody>
      </p:sp>
      <p:sp>
        <p:nvSpPr>
          <p:cNvPr id="5" name="Footer Placeholder 4">
            <a:extLst>
              <a:ext uri="{FF2B5EF4-FFF2-40B4-BE49-F238E27FC236}">
                <a16:creationId xmlns:a16="http://schemas.microsoft.com/office/drawing/2014/main" id="{2BD3F120-F37E-4EE3-B25B-D863A1497F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F7E609-498F-445A-A56C-5E19DD6B91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021C33-BADD-4BC9-942C-B9C1C7D3330B}" type="slidenum">
              <a:rPr lang="en-US" smtClean="0"/>
              <a:t>‹#›</a:t>
            </a:fld>
            <a:endParaRPr lang="en-US"/>
          </a:p>
        </p:txBody>
      </p:sp>
    </p:spTree>
    <p:extLst>
      <p:ext uri="{BB962C8B-B14F-4D97-AF65-F5344CB8AC3E}">
        <p14:creationId xmlns:p14="http://schemas.microsoft.com/office/powerpoint/2010/main" val="2736631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resh Gourmet Bread">
            <a:extLst>
              <a:ext uri="{FF2B5EF4-FFF2-40B4-BE49-F238E27FC236}">
                <a16:creationId xmlns:a16="http://schemas.microsoft.com/office/drawing/2014/main" id="{06FBE2F8-281F-409F-9FE7-79A33C157F6B}"/>
              </a:ext>
            </a:extLst>
          </p:cNvPr>
          <p:cNvPicPr>
            <a:picLocks noChangeAspect="1"/>
          </p:cNvPicPr>
          <p:nvPr/>
        </p:nvPicPr>
        <p:blipFill rotWithShape="1">
          <a:blip r:embed="rId2"/>
          <a:srcRect l="23298" t="9091"/>
          <a:stretch/>
        </p:blipFill>
        <p:spPr>
          <a:xfrm>
            <a:off x="-2" y="10"/>
            <a:ext cx="8668512" cy="6857990"/>
          </a:xfrm>
          <a:prstGeom prst="rect">
            <a:avLst/>
          </a:prstGeom>
        </p:spPr>
      </p:pic>
      <p:sp>
        <p:nvSpPr>
          <p:cNvPr id="39" name="Rectangle 38">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ECEC01A-CDE7-4EE5-B0E9-98510C4F038A}"/>
              </a:ext>
            </a:extLst>
          </p:cNvPr>
          <p:cNvSpPr>
            <a:spLocks noGrp="1"/>
          </p:cNvSpPr>
          <p:nvPr>
            <p:ph type="ctrTitle"/>
          </p:nvPr>
        </p:nvSpPr>
        <p:spPr>
          <a:xfrm>
            <a:off x="7848600" y="1122363"/>
            <a:ext cx="4023360" cy="3204134"/>
          </a:xfrm>
        </p:spPr>
        <p:txBody>
          <a:bodyPr anchor="b">
            <a:normAutofit/>
          </a:bodyPr>
          <a:lstStyle/>
          <a:p>
            <a:pPr algn="l"/>
            <a:r>
              <a:rPr lang="en-US" sz="4100" dirty="0">
                <a:ln w="22225">
                  <a:solidFill>
                    <a:schemeClr val="tx1"/>
                  </a:solidFill>
                  <a:miter lim="800000"/>
                </a:ln>
                <a:latin typeface="Times New Roman" panose="02020603050405020304" pitchFamily="18" charset="0"/>
                <a:cs typeface="Times New Roman" panose="02020603050405020304" pitchFamily="18" charset="0"/>
              </a:rPr>
              <a:t>BAKERY MANAGEMENT SYSTEM</a:t>
            </a:r>
          </a:p>
        </p:txBody>
      </p:sp>
      <p:sp>
        <p:nvSpPr>
          <p:cNvPr id="45" name="Rectangle 4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6" name="Rectangle 4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894EB7EF-0C28-4EA0-9656-5CFB4430CF3E}"/>
              </a:ext>
            </a:extLst>
          </p:cNvPr>
          <p:cNvSpPr txBox="1"/>
          <p:nvPr/>
        </p:nvSpPr>
        <p:spPr>
          <a:xfrm>
            <a:off x="7848600" y="4838760"/>
            <a:ext cx="4298716" cy="2215991"/>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GROUP MEMBERS:</a:t>
            </a:r>
          </a:p>
          <a:p>
            <a:endParaRPr lang="en-US" sz="1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Muhammad Mubashir Noor (49331)</a:t>
            </a:r>
          </a:p>
          <a:p>
            <a:r>
              <a:rPr lang="en-US" dirty="0">
                <a:latin typeface="Times New Roman" panose="02020603050405020304" pitchFamily="18" charset="0"/>
                <a:cs typeface="Times New Roman" panose="02020603050405020304" pitchFamily="18" charset="0"/>
              </a:rPr>
              <a:t>Abeerah Shamshad (51722)</a:t>
            </a:r>
          </a:p>
          <a:p>
            <a:r>
              <a:rPr lang="en-US" dirty="0">
                <a:latin typeface="Times New Roman" panose="02020603050405020304" pitchFamily="18" charset="0"/>
                <a:cs typeface="Times New Roman" panose="02020603050405020304" pitchFamily="18" charset="0"/>
              </a:rPr>
              <a:t>Dhara Kumari Rajput (49481)</a:t>
            </a:r>
          </a:p>
          <a:p>
            <a:r>
              <a:rPr lang="en-US" dirty="0">
                <a:latin typeface="Times New Roman" panose="02020603050405020304" pitchFamily="18" charset="0"/>
                <a:cs typeface="Times New Roman" panose="02020603050405020304" pitchFamily="18" charset="0"/>
              </a:rPr>
              <a:t>Muhammad Ali (49632)</a:t>
            </a:r>
          </a:p>
          <a:p>
            <a:r>
              <a:rPr lang="en-US" dirty="0">
                <a:latin typeface="Times New Roman" panose="02020603050405020304" pitchFamily="18" charset="0"/>
                <a:cs typeface="Times New Roman" panose="02020603050405020304" pitchFamily="18" charset="0"/>
              </a:rPr>
              <a:t>Syeda Sumbul Kazmi (49569)</a:t>
            </a:r>
          </a:p>
          <a:p>
            <a:endParaRPr lang="en-US" dirty="0"/>
          </a:p>
        </p:txBody>
      </p:sp>
    </p:spTree>
    <p:extLst>
      <p:ext uri="{BB962C8B-B14F-4D97-AF65-F5344CB8AC3E}">
        <p14:creationId xmlns:p14="http://schemas.microsoft.com/office/powerpoint/2010/main" val="5280668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E72B3-1AE5-4866-ADC1-10C656AAFFCF}"/>
              </a:ext>
            </a:extLst>
          </p:cNvPr>
          <p:cNvSpPr>
            <a:spLocks noGrp="1"/>
          </p:cNvSpPr>
          <p:nvPr>
            <p:ph type="title"/>
          </p:nvPr>
        </p:nvSpPr>
        <p:spPr/>
        <p:txBody>
          <a:bodyPr>
            <a:normAutofit/>
          </a:bodyPr>
          <a:lstStyle/>
          <a:p>
            <a:pPr algn="ctr"/>
            <a:r>
              <a:rPr lang="en-US" sz="3800" b="1" dirty="0">
                <a:latin typeface="Times New Roman" panose="02020603050405020304" pitchFamily="18" charset="0"/>
                <a:cs typeface="Times New Roman" panose="02020603050405020304" pitchFamily="18" charset="0"/>
              </a:rPr>
              <a:t>HOW TEAM IS CREEPING REQUIREMENTS:</a:t>
            </a:r>
          </a:p>
        </p:txBody>
      </p:sp>
      <p:sp>
        <p:nvSpPr>
          <p:cNvPr id="3" name="Content Placeholder 2">
            <a:extLst>
              <a:ext uri="{FF2B5EF4-FFF2-40B4-BE49-F238E27FC236}">
                <a16:creationId xmlns:a16="http://schemas.microsoft.com/office/drawing/2014/main" id="{3B5F02CA-EECD-4BE3-8F49-E8CCFBAB6DD5}"/>
              </a:ext>
            </a:extLst>
          </p:cNvPr>
          <p:cNvSpPr>
            <a:spLocks noGrp="1"/>
          </p:cNvSpPr>
          <p:nvPr>
            <p:ph idx="1"/>
          </p:nvPr>
        </p:nvSpPr>
        <p:spPr>
          <a:xfrm>
            <a:off x="838200" y="1939925"/>
            <a:ext cx="10515600" cy="4667250"/>
          </a:xfrm>
        </p:spPr>
        <p:txBody>
          <a:bodyPr>
            <a:normAutofit/>
          </a:bodyPr>
          <a:lstStyle/>
          <a:p>
            <a:pPr marL="0" marR="0" indent="0">
              <a:spcBef>
                <a:spcPts val="0"/>
              </a:spcBef>
              <a:spcAft>
                <a:spcPts val="0"/>
              </a:spcAft>
              <a:buNone/>
            </a:pPr>
            <a:endParaRPr lang="en-US" sz="8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2600" dirty="0">
                <a:latin typeface="Times New Roman" panose="02020603050405020304" pitchFamily="18" charset="0"/>
                <a:ea typeface="Times New Roman" panose="02020603050405020304" pitchFamily="18" charset="0"/>
                <a:cs typeface="Times New Roman" panose="02020603050405020304" pitchFamily="18" charset="0"/>
              </a:rPr>
              <a:t>We have chosen Agile development Model for our project. </a:t>
            </a:r>
          </a:p>
          <a:p>
            <a:pPr marL="0" marR="0" indent="0">
              <a:spcBef>
                <a:spcPts val="0"/>
              </a:spcBef>
              <a:spcAft>
                <a:spcPts val="0"/>
              </a:spcAft>
              <a:buNone/>
            </a:pPr>
            <a:endParaRPr lang="en-US" sz="8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2600" dirty="0">
                <a:latin typeface="Times New Roman" panose="02020603050405020304" pitchFamily="18" charset="0"/>
                <a:ea typeface="Times New Roman" panose="02020603050405020304" pitchFamily="18" charset="0"/>
                <a:cs typeface="Times New Roman" panose="02020603050405020304" pitchFamily="18" charset="0"/>
              </a:rPr>
              <a:t>At every stage we will test our product scope and get feedback from our client. </a:t>
            </a:r>
          </a:p>
          <a:p>
            <a:pPr marL="0" marR="0" indent="0">
              <a:spcBef>
                <a:spcPts val="0"/>
              </a:spcBef>
              <a:spcAft>
                <a:spcPts val="0"/>
              </a:spcAft>
              <a:buNone/>
            </a:pPr>
            <a:endParaRPr lang="en-US" sz="8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2600" dirty="0">
                <a:latin typeface="Times New Roman" panose="02020603050405020304" pitchFamily="18" charset="0"/>
                <a:cs typeface="Times New Roman" panose="02020603050405020304" pitchFamily="18" charset="0"/>
              </a:rPr>
              <a:t>Compare actual work performance measurements with the baseline scope. </a:t>
            </a:r>
          </a:p>
          <a:p>
            <a:pPr marL="0" marR="0" indent="0">
              <a:spcBef>
                <a:spcPts val="0"/>
              </a:spcBef>
              <a:spcAft>
                <a:spcPts val="0"/>
              </a:spcAft>
              <a:buNone/>
            </a:pPr>
            <a:endParaRPr lang="en-US" sz="800" dirty="0">
              <a:latin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2700" dirty="0">
                <a:latin typeface="Times New Roman" panose="02020603050405020304" pitchFamily="18" charset="0"/>
                <a:cs typeface="Times New Roman" panose="02020603050405020304" pitchFamily="18" charset="0"/>
              </a:rPr>
              <a:t>Encapsulate fields to secure software. </a:t>
            </a:r>
          </a:p>
          <a:p>
            <a:pPr marL="0" marR="0" indent="0">
              <a:spcBef>
                <a:spcPts val="0"/>
              </a:spcBef>
              <a:spcAft>
                <a:spcPts val="0"/>
              </a:spcAft>
              <a:buNone/>
            </a:pPr>
            <a:endParaRPr lang="en-US" sz="800" dirty="0">
              <a:latin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2600" dirty="0">
                <a:latin typeface="Times New Roman" panose="02020603050405020304" pitchFamily="18" charset="0"/>
                <a:cs typeface="Times New Roman" panose="02020603050405020304" pitchFamily="18" charset="0"/>
              </a:rPr>
              <a:t>Applying usability rules so it’ll be open to change at anytime. </a:t>
            </a:r>
          </a:p>
          <a:p>
            <a:pPr marL="0" marR="0" indent="0">
              <a:spcBef>
                <a:spcPts val="0"/>
              </a:spcBef>
              <a:spcAft>
                <a:spcPts val="0"/>
              </a:spcAft>
              <a:buNone/>
            </a:pPr>
            <a:endParaRPr lang="en-US" sz="800" dirty="0">
              <a:latin typeface="Times New Roman" panose="02020603050405020304" pitchFamily="18" charset="0"/>
              <a:cs typeface="Times New Roman" panose="02020603050405020304" pitchFamily="18" charset="0"/>
            </a:endParaRPr>
          </a:p>
          <a:p>
            <a:pPr marL="0" indent="0">
              <a:spcBef>
                <a:spcPts val="0"/>
              </a:spcBef>
              <a:buNone/>
            </a:pPr>
            <a:r>
              <a:rPr lang="en-US" sz="2600" dirty="0">
                <a:latin typeface="Times New Roman" panose="02020603050405020304" pitchFamily="18" charset="0"/>
                <a:cs typeface="Times New Roman" panose="02020603050405020304" pitchFamily="18" charset="0"/>
              </a:rPr>
              <a:t>Listen to user feedback and decide whether corrective or preventive action is needed. </a:t>
            </a:r>
          </a:p>
          <a:p>
            <a:pPr marL="0" indent="0">
              <a:spcBef>
                <a:spcPts val="0"/>
              </a:spcBef>
              <a:buNone/>
            </a:pPr>
            <a:endParaRPr lang="en-US" sz="800" dirty="0">
              <a:latin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2600" dirty="0">
                <a:latin typeface="Times New Roman" panose="02020603050405020304" pitchFamily="18" charset="0"/>
                <a:cs typeface="Times New Roman" panose="02020603050405020304" pitchFamily="18" charset="0"/>
              </a:rPr>
              <a:t>Managing all change requests and recommended actions. </a:t>
            </a:r>
            <a:endParaRPr lang="en-US" sz="26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sketch line">
            <a:extLst>
              <a:ext uri="{FF2B5EF4-FFF2-40B4-BE49-F238E27FC236}">
                <a16:creationId xmlns:a16="http://schemas.microsoft.com/office/drawing/2014/main" id="{73912530-B4D3-4E9C-A597-012A0651CF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2485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0C2A3-6B4A-4ECD-ABCF-668C6D22623F}"/>
              </a:ext>
            </a:extLst>
          </p:cNvPr>
          <p:cNvSpPr>
            <a:spLocks noGrp="1"/>
          </p:cNvSpPr>
          <p:nvPr>
            <p:ph type="title"/>
          </p:nvPr>
        </p:nvSpPr>
        <p:spPr/>
        <p:txBody>
          <a:bodyPr/>
          <a:lstStyle/>
          <a:p>
            <a:pPr algn="ctr"/>
            <a:r>
              <a:rPr lang="en-US" b="1">
                <a:latin typeface="Times New Roman" panose="02020603050405020304" pitchFamily="18" charset="0"/>
                <a:cs typeface="Times New Roman" panose="02020603050405020304" pitchFamily="18" charset="0"/>
              </a:rPr>
              <a:t>WHY OUR PROJECT WILL BE BEST?</a:t>
            </a:r>
            <a:endParaRPr lang="en-US" b="1" dirty="0">
              <a:latin typeface="Times New Roman" panose="02020603050405020304" pitchFamily="18" charset="0"/>
              <a:cs typeface="Times New Roman" panose="02020603050405020304" pitchFamily="18" charset="0"/>
            </a:endParaRPr>
          </a:p>
        </p:txBody>
      </p:sp>
      <p:graphicFrame>
        <p:nvGraphicFramePr>
          <p:cNvPr id="8" name="Content Placeholder 2">
            <a:extLst>
              <a:ext uri="{FF2B5EF4-FFF2-40B4-BE49-F238E27FC236}">
                <a16:creationId xmlns:a16="http://schemas.microsoft.com/office/drawing/2014/main" id="{DA970073-8516-423B-95AE-98F49F41A51C}"/>
              </a:ext>
            </a:extLst>
          </p:cNvPr>
          <p:cNvGraphicFramePr>
            <a:graphicFrameLocks noGrp="1"/>
          </p:cNvGraphicFramePr>
          <p:nvPr>
            <p:ph idx="1"/>
            <p:extLst>
              <p:ext uri="{D42A27DB-BD31-4B8C-83A1-F6EECF244321}">
                <p14:modId xmlns:p14="http://schemas.microsoft.com/office/powerpoint/2010/main" val="2912501658"/>
              </p:ext>
            </p:extLst>
          </p:nvPr>
        </p:nvGraphicFramePr>
        <p:xfrm>
          <a:off x="838200" y="2018538"/>
          <a:ext cx="10515600" cy="4158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ketch line">
            <a:extLst>
              <a:ext uri="{FF2B5EF4-FFF2-40B4-BE49-F238E27FC236}">
                <a16:creationId xmlns:a16="http://schemas.microsoft.com/office/drawing/2014/main" id="{9073B51A-1362-42EA-8300-7D3CBBA67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5462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39">
            <a:extLst>
              <a:ext uri="{FF2B5EF4-FFF2-40B4-BE49-F238E27FC236}">
                <a16:creationId xmlns:a16="http://schemas.microsoft.com/office/drawing/2014/main" id="{AD35AE2F-5E3A-49D9-8DE1-8A333BA40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Fresh Gourmet Bread">
            <a:extLst>
              <a:ext uri="{FF2B5EF4-FFF2-40B4-BE49-F238E27FC236}">
                <a16:creationId xmlns:a16="http://schemas.microsoft.com/office/drawing/2014/main" id="{087E4614-A1ED-4F13-ACE5-02E5AC3B044A}"/>
              </a:ext>
            </a:extLst>
          </p:cNvPr>
          <p:cNvPicPr>
            <a:picLocks noChangeAspect="1"/>
          </p:cNvPicPr>
          <p:nvPr/>
        </p:nvPicPr>
        <p:blipFill rotWithShape="1">
          <a:blip r:embed="rId2">
            <a:alphaModFix amt="50000"/>
          </a:blip>
          <a:srcRect t="10670" r="-1" b="5038"/>
          <a:stretch/>
        </p:blipFill>
        <p:spPr>
          <a:xfrm>
            <a:off x="20" y="10"/>
            <a:ext cx="12188930" cy="6857990"/>
          </a:xfrm>
          <a:prstGeom prst="rect">
            <a:avLst/>
          </a:prstGeom>
        </p:spPr>
      </p:pic>
      <p:sp>
        <p:nvSpPr>
          <p:cNvPr id="2" name="Title 1">
            <a:extLst>
              <a:ext uri="{FF2B5EF4-FFF2-40B4-BE49-F238E27FC236}">
                <a16:creationId xmlns:a16="http://schemas.microsoft.com/office/drawing/2014/main" id="{7B72F875-20CE-4C16-80C5-5A96C366ACED}"/>
              </a:ext>
            </a:extLst>
          </p:cNvPr>
          <p:cNvSpPr>
            <a:spLocks noGrp="1"/>
          </p:cNvSpPr>
          <p:nvPr>
            <p:ph type="title"/>
          </p:nvPr>
        </p:nvSpPr>
        <p:spPr>
          <a:xfrm>
            <a:off x="1524000" y="1122363"/>
            <a:ext cx="9144000" cy="3063240"/>
          </a:xfrm>
        </p:spPr>
        <p:txBody>
          <a:bodyPr vert="horz" lIns="91440" tIns="45720" rIns="91440" bIns="45720" rtlCol="0" anchor="b">
            <a:normAutofit/>
          </a:bodyPr>
          <a:lstStyle/>
          <a:p>
            <a:pPr algn="ctr"/>
            <a:r>
              <a:rPr lang="en-US" sz="6600" dirty="0">
                <a:ln w="22225">
                  <a:solidFill>
                    <a:schemeClr val="tx1"/>
                  </a:solidFill>
                  <a:miter lim="800000"/>
                </a:ln>
                <a:solidFill>
                  <a:srgbClr val="FFFFFF"/>
                </a:solidFill>
                <a:latin typeface="Times New Roman" panose="02020603050405020304" pitchFamily="18" charset="0"/>
                <a:cs typeface="Times New Roman" panose="02020603050405020304" pitchFamily="18" charset="0"/>
              </a:rPr>
              <a:t>THANK YOU!</a:t>
            </a:r>
          </a:p>
        </p:txBody>
      </p:sp>
      <p:sp>
        <p:nvSpPr>
          <p:cNvPr id="42" name="Rectangle 2">
            <a:extLst>
              <a:ext uri="{FF2B5EF4-FFF2-40B4-BE49-F238E27FC236}">
                <a16:creationId xmlns:a16="http://schemas.microsoft.com/office/drawing/2014/main" id="{98072727-1E1A-4B8C-8839-AAB69FA2E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
            <a:extLst>
              <a:ext uri="{FF2B5EF4-FFF2-40B4-BE49-F238E27FC236}">
                <a16:creationId xmlns:a16="http://schemas.microsoft.com/office/drawing/2014/main" id="{79EB4626-023C-436D-9F57-9EB460809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902700 h 5416094"/>
              <a:gd name="connsiteX1" fmla="*/ 902700 w 10515600"/>
              <a:gd name="connsiteY1" fmla="*/ 0 h 5416094"/>
              <a:gd name="connsiteX2" fmla="*/ 1746919 w 10515600"/>
              <a:gd name="connsiteY2" fmla="*/ 0 h 5416094"/>
              <a:gd name="connsiteX3" fmla="*/ 2329833 w 10515600"/>
              <a:gd name="connsiteY3" fmla="*/ 0 h 5416094"/>
              <a:gd name="connsiteX4" fmla="*/ 2825644 w 10515600"/>
              <a:gd name="connsiteY4" fmla="*/ 0 h 5416094"/>
              <a:gd name="connsiteX5" fmla="*/ 3582762 w 10515600"/>
              <a:gd name="connsiteY5" fmla="*/ 0 h 5416094"/>
              <a:gd name="connsiteX6" fmla="*/ 4165675 w 10515600"/>
              <a:gd name="connsiteY6" fmla="*/ 0 h 5416094"/>
              <a:gd name="connsiteX7" fmla="*/ 5009894 w 10515600"/>
              <a:gd name="connsiteY7" fmla="*/ 0 h 5416094"/>
              <a:gd name="connsiteX8" fmla="*/ 5505706 w 10515600"/>
              <a:gd name="connsiteY8" fmla="*/ 0 h 5416094"/>
              <a:gd name="connsiteX9" fmla="*/ 6349925 w 10515600"/>
              <a:gd name="connsiteY9" fmla="*/ 0 h 5416094"/>
              <a:gd name="connsiteX10" fmla="*/ 6758634 w 10515600"/>
              <a:gd name="connsiteY10" fmla="*/ 0 h 5416094"/>
              <a:gd name="connsiteX11" fmla="*/ 7428650 w 10515600"/>
              <a:gd name="connsiteY11" fmla="*/ 0 h 5416094"/>
              <a:gd name="connsiteX12" fmla="*/ 8098665 w 10515600"/>
              <a:gd name="connsiteY12" fmla="*/ 0 h 5416094"/>
              <a:gd name="connsiteX13" fmla="*/ 8681579 w 10515600"/>
              <a:gd name="connsiteY13" fmla="*/ 0 h 5416094"/>
              <a:gd name="connsiteX14" fmla="*/ 9612900 w 10515600"/>
              <a:gd name="connsiteY14" fmla="*/ 0 h 5416094"/>
              <a:gd name="connsiteX15" fmla="*/ 10515600 w 10515600"/>
              <a:gd name="connsiteY15" fmla="*/ 902700 h 5416094"/>
              <a:gd name="connsiteX16" fmla="*/ 10515600 w 10515600"/>
              <a:gd name="connsiteY16" fmla="*/ 1504482 h 5416094"/>
              <a:gd name="connsiteX17" fmla="*/ 10515600 w 10515600"/>
              <a:gd name="connsiteY17" fmla="*/ 2178479 h 5416094"/>
              <a:gd name="connsiteX18" fmla="*/ 10515600 w 10515600"/>
              <a:gd name="connsiteY18" fmla="*/ 2780261 h 5416094"/>
              <a:gd name="connsiteX19" fmla="*/ 10515600 w 10515600"/>
              <a:gd name="connsiteY19" fmla="*/ 3273722 h 5416094"/>
              <a:gd name="connsiteX20" fmla="*/ 10515600 w 10515600"/>
              <a:gd name="connsiteY20" fmla="*/ 3803291 h 5416094"/>
              <a:gd name="connsiteX21" fmla="*/ 10515600 w 10515600"/>
              <a:gd name="connsiteY21" fmla="*/ 4513394 h 5416094"/>
              <a:gd name="connsiteX22" fmla="*/ 9612900 w 10515600"/>
              <a:gd name="connsiteY22" fmla="*/ 5416094 h 5416094"/>
              <a:gd name="connsiteX23" fmla="*/ 9117089 w 10515600"/>
              <a:gd name="connsiteY23" fmla="*/ 5416094 h 5416094"/>
              <a:gd name="connsiteX24" fmla="*/ 8708379 w 10515600"/>
              <a:gd name="connsiteY24" fmla="*/ 5416094 h 5416094"/>
              <a:gd name="connsiteX25" fmla="*/ 8299670 w 10515600"/>
              <a:gd name="connsiteY25" fmla="*/ 5416094 h 5416094"/>
              <a:gd name="connsiteX26" fmla="*/ 7629654 w 10515600"/>
              <a:gd name="connsiteY26" fmla="*/ 5416094 h 5416094"/>
              <a:gd name="connsiteX27" fmla="*/ 7133843 w 10515600"/>
              <a:gd name="connsiteY27" fmla="*/ 5416094 h 5416094"/>
              <a:gd name="connsiteX28" fmla="*/ 6376726 w 10515600"/>
              <a:gd name="connsiteY28" fmla="*/ 5416094 h 5416094"/>
              <a:gd name="connsiteX29" fmla="*/ 5880914 w 10515600"/>
              <a:gd name="connsiteY29" fmla="*/ 5416094 h 5416094"/>
              <a:gd name="connsiteX30" fmla="*/ 5123797 w 10515600"/>
              <a:gd name="connsiteY30" fmla="*/ 5416094 h 5416094"/>
              <a:gd name="connsiteX31" fmla="*/ 4715088 w 10515600"/>
              <a:gd name="connsiteY31" fmla="*/ 5416094 h 5416094"/>
              <a:gd name="connsiteX32" fmla="*/ 3957970 w 10515600"/>
              <a:gd name="connsiteY32" fmla="*/ 5416094 h 5416094"/>
              <a:gd name="connsiteX33" fmla="*/ 3462159 w 10515600"/>
              <a:gd name="connsiteY33" fmla="*/ 5416094 h 5416094"/>
              <a:gd name="connsiteX34" fmla="*/ 3053449 w 10515600"/>
              <a:gd name="connsiteY34" fmla="*/ 5416094 h 5416094"/>
              <a:gd name="connsiteX35" fmla="*/ 2557638 w 10515600"/>
              <a:gd name="connsiteY35" fmla="*/ 5416094 h 5416094"/>
              <a:gd name="connsiteX36" fmla="*/ 1800521 w 10515600"/>
              <a:gd name="connsiteY36" fmla="*/ 5416094 h 5416094"/>
              <a:gd name="connsiteX37" fmla="*/ 902700 w 10515600"/>
              <a:gd name="connsiteY37" fmla="*/ 5416094 h 5416094"/>
              <a:gd name="connsiteX38" fmla="*/ 0 w 10515600"/>
              <a:gd name="connsiteY38" fmla="*/ 4513394 h 5416094"/>
              <a:gd name="connsiteX39" fmla="*/ 0 w 10515600"/>
              <a:gd name="connsiteY39" fmla="*/ 3911612 h 5416094"/>
              <a:gd name="connsiteX40" fmla="*/ 0 w 10515600"/>
              <a:gd name="connsiteY40" fmla="*/ 3309829 h 5416094"/>
              <a:gd name="connsiteX41" fmla="*/ 0 w 10515600"/>
              <a:gd name="connsiteY41" fmla="*/ 2780261 h 5416094"/>
              <a:gd name="connsiteX42" fmla="*/ 0 w 10515600"/>
              <a:gd name="connsiteY42" fmla="*/ 2106265 h 5416094"/>
              <a:gd name="connsiteX43" fmla="*/ 0 w 10515600"/>
              <a:gd name="connsiteY43" fmla="*/ 1504482 h 5416094"/>
              <a:gd name="connsiteX44" fmla="*/ 0 w 10515600"/>
              <a:gd name="connsiteY44" fmla="*/ 90270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515600" h="5416094" extrusionOk="0">
                <a:moveTo>
                  <a:pt x="0" y="902700"/>
                </a:moveTo>
                <a:cubicBezTo>
                  <a:pt x="-57306" y="368805"/>
                  <a:pt x="305054" y="37193"/>
                  <a:pt x="902700" y="0"/>
                </a:cubicBezTo>
                <a:cubicBezTo>
                  <a:pt x="1280419" y="-35006"/>
                  <a:pt x="1407743" y="-35339"/>
                  <a:pt x="1746919" y="0"/>
                </a:cubicBezTo>
                <a:cubicBezTo>
                  <a:pt x="2086095" y="35339"/>
                  <a:pt x="2146539" y="-12333"/>
                  <a:pt x="2329833" y="0"/>
                </a:cubicBezTo>
                <a:cubicBezTo>
                  <a:pt x="2513127" y="12333"/>
                  <a:pt x="2706706" y="12952"/>
                  <a:pt x="2825644" y="0"/>
                </a:cubicBezTo>
                <a:cubicBezTo>
                  <a:pt x="2944582" y="-12952"/>
                  <a:pt x="3420817" y="-27100"/>
                  <a:pt x="3582762" y="0"/>
                </a:cubicBezTo>
                <a:cubicBezTo>
                  <a:pt x="3744707" y="27100"/>
                  <a:pt x="4023584" y="-9167"/>
                  <a:pt x="4165675" y="0"/>
                </a:cubicBezTo>
                <a:cubicBezTo>
                  <a:pt x="4307766" y="9167"/>
                  <a:pt x="4770188" y="27031"/>
                  <a:pt x="5009894" y="0"/>
                </a:cubicBezTo>
                <a:cubicBezTo>
                  <a:pt x="5249600" y="-27031"/>
                  <a:pt x="5349881" y="-194"/>
                  <a:pt x="5505706" y="0"/>
                </a:cubicBezTo>
                <a:cubicBezTo>
                  <a:pt x="5661531" y="194"/>
                  <a:pt x="6129254" y="-29363"/>
                  <a:pt x="6349925" y="0"/>
                </a:cubicBezTo>
                <a:cubicBezTo>
                  <a:pt x="6570596" y="29363"/>
                  <a:pt x="6581199" y="-14617"/>
                  <a:pt x="6758634" y="0"/>
                </a:cubicBezTo>
                <a:cubicBezTo>
                  <a:pt x="6936069" y="14617"/>
                  <a:pt x="7246491" y="25675"/>
                  <a:pt x="7428650" y="0"/>
                </a:cubicBezTo>
                <a:cubicBezTo>
                  <a:pt x="7610809" y="-25675"/>
                  <a:pt x="7825190" y="-17078"/>
                  <a:pt x="8098665" y="0"/>
                </a:cubicBezTo>
                <a:cubicBezTo>
                  <a:pt x="8372141" y="17078"/>
                  <a:pt x="8559625" y="-21568"/>
                  <a:pt x="8681579" y="0"/>
                </a:cubicBezTo>
                <a:cubicBezTo>
                  <a:pt x="8803533" y="21568"/>
                  <a:pt x="9307226" y="-46066"/>
                  <a:pt x="9612900" y="0"/>
                </a:cubicBezTo>
                <a:cubicBezTo>
                  <a:pt x="10119954" y="-10560"/>
                  <a:pt x="10418674" y="366684"/>
                  <a:pt x="10515600" y="902700"/>
                </a:cubicBezTo>
                <a:cubicBezTo>
                  <a:pt x="10494548" y="1140809"/>
                  <a:pt x="10524881" y="1252168"/>
                  <a:pt x="10515600" y="1504482"/>
                </a:cubicBezTo>
                <a:cubicBezTo>
                  <a:pt x="10506319" y="1756796"/>
                  <a:pt x="10494309" y="1995078"/>
                  <a:pt x="10515600" y="2178479"/>
                </a:cubicBezTo>
                <a:cubicBezTo>
                  <a:pt x="10536891" y="2361880"/>
                  <a:pt x="10522845" y="2487483"/>
                  <a:pt x="10515600" y="2780261"/>
                </a:cubicBezTo>
                <a:cubicBezTo>
                  <a:pt x="10508355" y="3073039"/>
                  <a:pt x="10533694" y="3138252"/>
                  <a:pt x="10515600" y="3273722"/>
                </a:cubicBezTo>
                <a:cubicBezTo>
                  <a:pt x="10497506" y="3409192"/>
                  <a:pt x="10514952" y="3569910"/>
                  <a:pt x="10515600" y="3803291"/>
                </a:cubicBezTo>
                <a:cubicBezTo>
                  <a:pt x="10516248" y="4036672"/>
                  <a:pt x="10499126" y="4317688"/>
                  <a:pt x="10515600" y="4513394"/>
                </a:cubicBezTo>
                <a:cubicBezTo>
                  <a:pt x="10585499" y="4997151"/>
                  <a:pt x="10115437" y="5453981"/>
                  <a:pt x="9612900" y="5416094"/>
                </a:cubicBezTo>
                <a:cubicBezTo>
                  <a:pt x="9473271" y="5418358"/>
                  <a:pt x="9316384" y="5423764"/>
                  <a:pt x="9117089" y="5416094"/>
                </a:cubicBezTo>
                <a:cubicBezTo>
                  <a:pt x="8917794" y="5408424"/>
                  <a:pt x="8902141" y="5433256"/>
                  <a:pt x="8708379" y="5416094"/>
                </a:cubicBezTo>
                <a:cubicBezTo>
                  <a:pt x="8514617" y="5398933"/>
                  <a:pt x="8454700" y="5422387"/>
                  <a:pt x="8299670" y="5416094"/>
                </a:cubicBezTo>
                <a:cubicBezTo>
                  <a:pt x="8144640" y="5409801"/>
                  <a:pt x="7907022" y="5398388"/>
                  <a:pt x="7629654" y="5416094"/>
                </a:cubicBezTo>
                <a:cubicBezTo>
                  <a:pt x="7352286" y="5433800"/>
                  <a:pt x="7244777" y="5409877"/>
                  <a:pt x="7133843" y="5416094"/>
                </a:cubicBezTo>
                <a:cubicBezTo>
                  <a:pt x="7022909" y="5422311"/>
                  <a:pt x="6748865" y="5379753"/>
                  <a:pt x="6376726" y="5416094"/>
                </a:cubicBezTo>
                <a:cubicBezTo>
                  <a:pt x="6004587" y="5452435"/>
                  <a:pt x="5991442" y="5438860"/>
                  <a:pt x="5880914" y="5416094"/>
                </a:cubicBezTo>
                <a:cubicBezTo>
                  <a:pt x="5770386" y="5393328"/>
                  <a:pt x="5294303" y="5440618"/>
                  <a:pt x="5123797" y="5416094"/>
                </a:cubicBezTo>
                <a:cubicBezTo>
                  <a:pt x="4953291" y="5391570"/>
                  <a:pt x="4828705" y="5430421"/>
                  <a:pt x="4715088" y="5416094"/>
                </a:cubicBezTo>
                <a:cubicBezTo>
                  <a:pt x="4601471" y="5401767"/>
                  <a:pt x="4227806" y="5381491"/>
                  <a:pt x="3957970" y="5416094"/>
                </a:cubicBezTo>
                <a:cubicBezTo>
                  <a:pt x="3688134" y="5450697"/>
                  <a:pt x="3670638" y="5425309"/>
                  <a:pt x="3462159" y="5416094"/>
                </a:cubicBezTo>
                <a:cubicBezTo>
                  <a:pt x="3253680" y="5406879"/>
                  <a:pt x="3167443" y="5432031"/>
                  <a:pt x="3053449" y="5416094"/>
                </a:cubicBezTo>
                <a:cubicBezTo>
                  <a:pt x="2939455" y="5400158"/>
                  <a:pt x="2701485" y="5433995"/>
                  <a:pt x="2557638" y="5416094"/>
                </a:cubicBezTo>
                <a:cubicBezTo>
                  <a:pt x="2413791" y="5398193"/>
                  <a:pt x="2168647" y="5424510"/>
                  <a:pt x="1800521" y="5416094"/>
                </a:cubicBezTo>
                <a:cubicBezTo>
                  <a:pt x="1432395" y="5407678"/>
                  <a:pt x="1261364" y="5454497"/>
                  <a:pt x="902700" y="5416094"/>
                </a:cubicBezTo>
                <a:cubicBezTo>
                  <a:pt x="519468" y="5419760"/>
                  <a:pt x="63003" y="5077223"/>
                  <a:pt x="0" y="4513394"/>
                </a:cubicBezTo>
                <a:cubicBezTo>
                  <a:pt x="-20265" y="4243495"/>
                  <a:pt x="27650" y="4053844"/>
                  <a:pt x="0" y="3911612"/>
                </a:cubicBezTo>
                <a:cubicBezTo>
                  <a:pt x="-27650" y="3769380"/>
                  <a:pt x="24988" y="3469350"/>
                  <a:pt x="0" y="3309829"/>
                </a:cubicBezTo>
                <a:cubicBezTo>
                  <a:pt x="-24988" y="3150308"/>
                  <a:pt x="-16973" y="2933511"/>
                  <a:pt x="0" y="2780261"/>
                </a:cubicBezTo>
                <a:cubicBezTo>
                  <a:pt x="16973" y="2627011"/>
                  <a:pt x="-11552" y="2315258"/>
                  <a:pt x="0" y="2106265"/>
                </a:cubicBezTo>
                <a:cubicBezTo>
                  <a:pt x="11552" y="1897272"/>
                  <a:pt x="-9167" y="1726905"/>
                  <a:pt x="0" y="1504482"/>
                </a:cubicBezTo>
                <a:cubicBezTo>
                  <a:pt x="9167" y="1282059"/>
                  <a:pt x="10972" y="1160784"/>
                  <a:pt x="0" y="902700"/>
                </a:cubicBezTo>
                <a:close/>
              </a:path>
            </a:pathLst>
          </a:custGeom>
          <a:noFill/>
          <a:ln w="47625" cap="rnd">
            <a:solidFill>
              <a:srgbClr val="FFFFFF">
                <a:alpha val="80000"/>
              </a:srgbClr>
            </a:solidFill>
            <a:round/>
            <a:extLst>
              <a:ext uri="{C807C97D-BFC1-408E-A445-0C87EB9F89A2}">
                <ask:lineSketchStyleProps xmlns:ask="http://schemas.microsoft.com/office/drawing/2018/sketchyshape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542828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1E09E66E-8A16-4FFE-A1B6-647263822992}"/>
              </a:ext>
            </a:extLst>
          </p:cNvPr>
          <p:cNvSpPr>
            <a:spLocks noGrp="1"/>
          </p:cNvSpPr>
          <p:nvPr>
            <p:ph type="title"/>
          </p:nvPr>
        </p:nvSpPr>
        <p:spPr>
          <a:xfrm>
            <a:off x="838200" y="365125"/>
            <a:ext cx="10515600" cy="1325563"/>
          </a:xfrm>
        </p:spPr>
        <p:txBody>
          <a:bodyPr>
            <a:normAutofit/>
          </a:bodyPr>
          <a:lstStyle/>
          <a:p>
            <a:pPr algn="ctr"/>
            <a: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t>PROJECT OVERVIEW</a:t>
            </a:r>
            <a:endParaRPr lang="en-US" sz="4800" dirty="0">
              <a:latin typeface="Times New Roman" panose="02020603050405020304" pitchFamily="18" charset="0"/>
              <a:cs typeface="Times New Roman" panose="02020603050405020304" pitchFamily="18" charset="0"/>
            </a:endParaRPr>
          </a:p>
        </p:txBody>
      </p:sp>
      <p:sp>
        <p:nvSpPr>
          <p:cNvPr id="11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C01B9B-B798-4B47-BC03-F9FB8A20D277}"/>
              </a:ext>
            </a:extLst>
          </p:cNvPr>
          <p:cNvSpPr>
            <a:spLocks noGrp="1"/>
          </p:cNvSpPr>
          <p:nvPr>
            <p:ph idx="1"/>
          </p:nvPr>
        </p:nvSpPr>
        <p:spPr>
          <a:xfrm>
            <a:off x="838200" y="1929384"/>
            <a:ext cx="10515600" cy="4251960"/>
          </a:xfrm>
        </p:spPr>
        <p:txBody>
          <a:bodyPr>
            <a:normAutofit/>
          </a:bodyPr>
          <a:lstStyle/>
          <a:p>
            <a:pPr marL="0" marR="0" indent="0">
              <a:spcBef>
                <a:spcPts val="0"/>
              </a:spcBef>
              <a:spcAft>
                <a:spcPts val="0"/>
              </a:spcAft>
              <a:buNone/>
            </a:pPr>
            <a:endPar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Our project is a “Bakery Management System”. </a:t>
            </a:r>
          </a:p>
          <a:p>
            <a:pPr marL="0" indent="0">
              <a:buNone/>
            </a:pPr>
            <a:r>
              <a:rPr lang="en-US" dirty="0">
                <a:latin typeface="Times New Roman" panose="02020603050405020304" pitchFamily="18" charset="0"/>
                <a:cs typeface="Times New Roman" panose="02020603050405020304" pitchFamily="18" charset="0"/>
              </a:rPr>
              <a:t>This software provides a complete business solution to run a bakery. This system would address all the shop challenges in one integrated system, including inventory, processing, distribution, and accounting. It will be designed to store all information about bakery products, allow for quick product searches, direct reviews, and the creation and management of inventory. </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0887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E9EA60-7975-4CB0-974A-5C9379F0D280}"/>
              </a:ext>
            </a:extLst>
          </p:cNvPr>
          <p:cNvSpPr>
            <a:spLocks noGrp="1"/>
          </p:cNvSpPr>
          <p:nvPr>
            <p:ph type="title"/>
          </p:nvPr>
        </p:nvSpPr>
        <p:spPr>
          <a:xfrm>
            <a:off x="838200" y="365125"/>
            <a:ext cx="10515600" cy="1325563"/>
          </a:xfrm>
        </p:spPr>
        <p:txBody>
          <a:bodyPr>
            <a:normAutofit/>
          </a:bodyPr>
          <a:lstStyle/>
          <a:p>
            <a:pPr algn="ctr"/>
            <a: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t>FEATURES OF THE SOFTWARE</a:t>
            </a:r>
            <a:endParaRPr lang="en-US" sz="4800" dirty="0">
              <a:latin typeface="Times New Roman" panose="02020603050405020304" pitchFamily="18" charset="0"/>
              <a:cs typeface="Times New Roman" panose="02020603050405020304" pitchFamily="18" charset="0"/>
            </a:endParaRPr>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EE089CF-661B-47B3-9F55-95A99D2411FD}"/>
              </a:ext>
            </a:extLst>
          </p:cNvPr>
          <p:cNvSpPr>
            <a:spLocks noGrp="1"/>
          </p:cNvSpPr>
          <p:nvPr>
            <p:ph idx="1"/>
          </p:nvPr>
        </p:nvSpPr>
        <p:spPr>
          <a:xfrm>
            <a:off x="838200" y="1929384"/>
            <a:ext cx="10515600" cy="4251960"/>
          </a:xfrm>
        </p:spPr>
        <p:txBody>
          <a:bodyPr>
            <a:normAutofit lnSpcReduction="10000"/>
          </a:bodyPr>
          <a:lstStyle/>
          <a:p>
            <a:pPr marL="0" indent="0">
              <a:spcBef>
                <a:spcPts val="0"/>
              </a:spcBef>
              <a:spcAft>
                <a:spcPts val="600"/>
              </a:spcAft>
              <a:buNone/>
            </a:pPr>
            <a:endParaRPr lang="en-US" sz="2200" dirty="0">
              <a:latin typeface="Times New Roman" panose="02020603050405020304" pitchFamily="18" charset="0"/>
              <a:cs typeface="Times New Roman" panose="02020603050405020304" pitchFamily="18" charset="0"/>
            </a:endParaRPr>
          </a:p>
          <a:p>
            <a:pPr marL="0" indent="0">
              <a:spcBef>
                <a:spcPts val="0"/>
              </a:spcBef>
              <a:spcAft>
                <a:spcPts val="600"/>
              </a:spcAft>
              <a:buNone/>
            </a:pPr>
            <a:r>
              <a:rPr lang="en-US" sz="2400" dirty="0">
                <a:latin typeface="Times New Roman" panose="02020603050405020304" pitchFamily="18" charset="0"/>
                <a:cs typeface="Times New Roman" panose="02020603050405020304" pitchFamily="18" charset="0"/>
              </a:rPr>
              <a:t>The project will include multiple features like add, update, and delete products, billing system, check on stock, and user feedback option. </a:t>
            </a:r>
          </a:p>
          <a:p>
            <a:pPr marL="0" indent="0">
              <a:spcBef>
                <a:spcPts val="0"/>
              </a:spcBef>
              <a:spcAft>
                <a:spcPts val="600"/>
              </a:spcAft>
              <a:buNone/>
            </a:pPr>
            <a:endParaRPr lang="en-US" sz="2400" dirty="0">
              <a:latin typeface="Times New Roman" panose="02020603050405020304" pitchFamily="18" charset="0"/>
              <a:cs typeface="Times New Roman" panose="02020603050405020304" pitchFamily="18" charset="0"/>
            </a:endParaRPr>
          </a:p>
          <a:p>
            <a:pPr marL="0" indent="0">
              <a:spcBef>
                <a:spcPts val="0"/>
              </a:spcBef>
              <a:spcAft>
                <a:spcPts val="600"/>
              </a:spcAft>
              <a:buNone/>
            </a:pPr>
            <a:r>
              <a:rPr lang="en-US" sz="2400" dirty="0">
                <a:latin typeface="Times New Roman" panose="02020603050405020304" pitchFamily="18" charset="0"/>
                <a:cs typeface="Times New Roman" panose="02020603050405020304" pitchFamily="18" charset="0"/>
              </a:rPr>
              <a:t>It will comprise of user interface which will be used to manage products and a database. All the data will be stored in the database manually like item pictures, its name, quantity, flavor, etc. There will be a login panel where the admin of the bakery can manage the bakery items and can see user's feedback. When the admin adds an item to the inventory the database is updated with products quantity and price so that it can be shown inside the system and when a purchase is made a general invoice with the item name and the quantity is created and the quantity of an item purchased will be subtracted from the database. And the system would be able to generate a report about the monthly sales. </a:t>
            </a:r>
          </a:p>
        </p:txBody>
      </p:sp>
    </p:spTree>
    <p:extLst>
      <p:ext uri="{BB962C8B-B14F-4D97-AF65-F5344CB8AC3E}">
        <p14:creationId xmlns:p14="http://schemas.microsoft.com/office/powerpoint/2010/main" val="1885203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8BDF16-83F9-47E7-8058-F2C6E4DEFCB9}"/>
              </a:ext>
            </a:extLst>
          </p:cNvPr>
          <p:cNvSpPr>
            <a:spLocks noGrp="1"/>
          </p:cNvSpPr>
          <p:nvPr>
            <p:ph type="title"/>
          </p:nvPr>
        </p:nvSpPr>
        <p:spPr>
          <a:xfrm>
            <a:off x="669036" y="658941"/>
            <a:ext cx="10515600" cy="1270443"/>
          </a:xfrm>
        </p:spPr>
        <p:txBody>
          <a:bodyPr>
            <a:noAutofit/>
          </a:bodyPr>
          <a:lstStyle/>
          <a:p>
            <a:pPr algn="ctr"/>
            <a: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t>SCOPE OF THE PROJECT</a:t>
            </a:r>
            <a:br>
              <a:rPr lang="en-US" sz="48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4800" dirty="0">
              <a:latin typeface="Times New Roman" panose="02020603050405020304" pitchFamily="18" charset="0"/>
              <a:cs typeface="Times New Roman" panose="02020603050405020304" pitchFamily="18" charset="0"/>
            </a:endParaRP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Content Placeholder 2">
            <a:extLst>
              <a:ext uri="{FF2B5EF4-FFF2-40B4-BE49-F238E27FC236}">
                <a16:creationId xmlns:a16="http://schemas.microsoft.com/office/drawing/2014/main" id="{2969A36C-536D-4D5C-8E37-0ADEAE06EBA2}"/>
              </a:ext>
            </a:extLst>
          </p:cNvPr>
          <p:cNvGraphicFramePr>
            <a:graphicFrameLocks noGrp="1"/>
          </p:cNvGraphicFramePr>
          <p:nvPr>
            <p:ph idx="1"/>
            <p:extLst>
              <p:ext uri="{D42A27DB-BD31-4B8C-83A1-F6EECF244321}">
                <p14:modId xmlns:p14="http://schemas.microsoft.com/office/powerpoint/2010/main" val="1889436162"/>
              </p:ext>
            </p:extLst>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0270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B3086-A02E-4EEB-8DC2-72DF0B71D9BF}"/>
              </a:ext>
            </a:extLst>
          </p:cNvPr>
          <p:cNvSpPr>
            <a:spLocks noGrp="1"/>
          </p:cNvSpPr>
          <p:nvPr>
            <p:ph type="title"/>
          </p:nvPr>
        </p:nvSpPr>
        <p:spPr/>
        <p:txBody>
          <a:bodyPr>
            <a:normAutofit/>
          </a:bodyPr>
          <a:lstStyle/>
          <a:p>
            <a:pPr algn="ctr"/>
            <a:r>
              <a:rPr lang="en-US" sz="4200" b="1" dirty="0">
                <a:effectLst/>
                <a:latin typeface="Times New Roman" panose="02020603050405020304" pitchFamily="18" charset="0"/>
                <a:ea typeface="Times New Roman" panose="02020603050405020304" pitchFamily="18" charset="0"/>
                <a:cs typeface="Times New Roman" panose="02020603050405020304" pitchFamily="18" charset="0"/>
              </a:rPr>
              <a:t>METHODS, TOOLS, AND TECHNIQUES</a:t>
            </a:r>
            <a:endParaRPr lang="en-US" sz="4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8CD23E-E940-4D55-A513-8DEAB68E633E}"/>
              </a:ext>
            </a:extLst>
          </p:cNvPr>
          <p:cNvSpPr>
            <a:spLocks noGrp="1"/>
          </p:cNvSpPr>
          <p:nvPr>
            <p:ph idx="1"/>
          </p:nvPr>
        </p:nvSpPr>
        <p:spPr/>
        <p:txBody>
          <a:bodyPr>
            <a:normAutofit/>
          </a:bodyPr>
          <a:lstStyle/>
          <a:p>
            <a:pPr marL="0" indent="0">
              <a:spcBef>
                <a:spcPts val="0"/>
              </a:spcBef>
              <a:buNone/>
            </a:pP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0"/>
              </a:spcBef>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Dia tool will be used to do the UML &amp; for ERD modeling. </a:t>
            </a:r>
          </a:p>
          <a:p>
            <a:pPr>
              <a:spcBef>
                <a:spcPts val="0"/>
              </a:spcBef>
            </a:pP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0"/>
              </a:spcBef>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system will be implemented in Java and the development IDE to be used is Eclipse. </a:t>
            </a:r>
          </a:p>
          <a:p>
            <a:pPr>
              <a:spcBef>
                <a:spcPts val="0"/>
              </a:spcBef>
            </a:pP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0"/>
              </a:spcBef>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Our project team is using WhatsApp group for easy team member communication.</a:t>
            </a:r>
          </a:p>
          <a:p>
            <a:pPr>
              <a:spcBef>
                <a:spcPts val="0"/>
              </a:spcBef>
            </a:pP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0"/>
              </a:spcBef>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All project documents will be posted on our team group and will be reviewed by every member. </a:t>
            </a:r>
          </a:p>
          <a:p>
            <a:pPr marL="0" indent="0">
              <a:spcBef>
                <a:spcPts val="0"/>
              </a:spcBef>
              <a:buNone/>
            </a:pP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sketch line">
            <a:extLst>
              <a:ext uri="{FF2B5EF4-FFF2-40B4-BE49-F238E27FC236}">
                <a16:creationId xmlns:a16="http://schemas.microsoft.com/office/drawing/2014/main" id="{A86DE6A3-BDC5-406D-A5E4-4F36A591E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5180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3B5E-C322-4BD7-BA3F-5E8C0DE0334E}"/>
              </a:ext>
            </a:extLst>
          </p:cNvPr>
          <p:cNvSpPr>
            <a:spLocks noGrp="1"/>
          </p:cNvSpPr>
          <p:nvPr>
            <p:ph type="title"/>
          </p:nvPr>
        </p:nvSpPr>
        <p:spPr>
          <a:xfrm>
            <a:off x="838200" y="365125"/>
            <a:ext cx="10515600" cy="1275672"/>
          </a:xfrm>
        </p:spPr>
        <p:txBody>
          <a:bodyPr>
            <a:normAutofit/>
          </a:bodyPr>
          <a:lstStyle/>
          <a:p>
            <a:pPr algn="ctr"/>
            <a:r>
              <a:rPr lang="en-US" sz="4900" b="1" dirty="0">
                <a:latin typeface="Times New Roman" panose="02020603050405020304" pitchFamily="18" charset="0"/>
                <a:cs typeface="Times New Roman" panose="02020603050405020304" pitchFamily="18" charset="0"/>
              </a:rPr>
              <a:t>FUNCTIONAL REQUIREMENTS</a:t>
            </a:r>
          </a:p>
        </p:txBody>
      </p:sp>
      <p:sp>
        <p:nvSpPr>
          <p:cNvPr id="3" name="Content Placeholder 2">
            <a:extLst>
              <a:ext uri="{FF2B5EF4-FFF2-40B4-BE49-F238E27FC236}">
                <a16:creationId xmlns:a16="http://schemas.microsoft.com/office/drawing/2014/main" id="{CE14CB99-7C34-4A49-A433-8E101AE861E6}"/>
              </a:ext>
            </a:extLst>
          </p:cNvPr>
          <p:cNvSpPr>
            <a:spLocks noGrp="1"/>
          </p:cNvSpPr>
          <p:nvPr>
            <p:ph idx="1"/>
          </p:nvPr>
        </p:nvSpPr>
        <p:spPr>
          <a:xfrm>
            <a:off x="838200" y="1997264"/>
            <a:ext cx="10515600" cy="4605338"/>
          </a:xfrm>
        </p:spPr>
        <p:txBody>
          <a:bodyPr>
            <a:normAutofit fontScale="92500" lnSpcReduction="10000"/>
          </a:bodyPr>
          <a:lstStyle/>
          <a:p>
            <a:pPr lvl="0"/>
            <a:r>
              <a:rPr lang="en-US" dirty="0">
                <a:latin typeface="Times New Roman" panose="02020603050405020304" pitchFamily="18" charset="0"/>
                <a:cs typeface="Times New Roman" panose="02020603050405020304" pitchFamily="18" charset="0"/>
              </a:rPr>
              <a:t>The system shall provide a convenient interface for User Registration, Product Categories, Items Search, and Payment.</a:t>
            </a:r>
            <a:endParaRPr lang="en-US" b="1" u="sng"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A guest user can only view items. For any kind of shopping, he/she must have registered.</a:t>
            </a:r>
            <a:endParaRPr lang="en-US" b="1" u="sng"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The system should be able to show bakery products in their respective categories.</a:t>
            </a:r>
            <a:endParaRPr lang="en-US" b="1" u="sng"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The system shall be capable to generate invoice bills. </a:t>
            </a:r>
            <a:endParaRPr lang="en-US" b="1" u="sng"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The system shall provide a Password Recovery facility through the customer's email id.</a:t>
            </a:r>
            <a:endParaRPr lang="en-US" b="1" u="sng"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The system shall provide diﬀerent options for sales (10%, 15%, and 20%) on various bakery items.</a:t>
            </a:r>
            <a:endParaRPr lang="en-US" b="1" u="sng" dirty="0">
              <a:latin typeface="Times New Roman" panose="02020603050405020304" pitchFamily="18" charset="0"/>
              <a:cs typeface="Times New Roman" panose="02020603050405020304" pitchFamily="18" charset="0"/>
            </a:endParaRPr>
          </a:p>
        </p:txBody>
      </p:sp>
      <p:sp>
        <p:nvSpPr>
          <p:cNvPr id="4" name="sketch line">
            <a:extLst>
              <a:ext uri="{FF2B5EF4-FFF2-40B4-BE49-F238E27FC236}">
                <a16:creationId xmlns:a16="http://schemas.microsoft.com/office/drawing/2014/main" id="{6B51CF5F-0016-48BA-8794-C51312172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5863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DC4E8-FE98-426F-ACAE-5887CD5A45BE}"/>
              </a:ext>
            </a:extLst>
          </p:cNvPr>
          <p:cNvSpPr>
            <a:spLocks noGrp="1"/>
          </p:cNvSpPr>
          <p:nvPr>
            <p:ph type="title"/>
          </p:nvPr>
        </p:nvSpPr>
        <p:spPr>
          <a:xfrm>
            <a:off x="838200" y="365125"/>
            <a:ext cx="10515600" cy="1293960"/>
          </a:xfrm>
        </p:spPr>
        <p:txBody>
          <a:bodyPr>
            <a:normAutofit/>
          </a:bodyPr>
          <a:lstStyle/>
          <a:p>
            <a:pPr algn="ctr"/>
            <a:r>
              <a:rPr lang="en-US" sz="4900" b="1" dirty="0">
                <a:latin typeface="Times New Roman" panose="02020603050405020304" pitchFamily="18" charset="0"/>
                <a:cs typeface="Times New Roman" panose="02020603050405020304" pitchFamily="18" charset="0"/>
              </a:rPr>
              <a:t>FUNCTIONAL REQUIREMENTS</a:t>
            </a:r>
          </a:p>
        </p:txBody>
      </p:sp>
      <p:sp>
        <p:nvSpPr>
          <p:cNvPr id="3" name="Content Placeholder 2">
            <a:extLst>
              <a:ext uri="{FF2B5EF4-FFF2-40B4-BE49-F238E27FC236}">
                <a16:creationId xmlns:a16="http://schemas.microsoft.com/office/drawing/2014/main" id="{DCA7A14A-3C37-4508-84DE-7A240AAACFBD}"/>
              </a:ext>
            </a:extLst>
          </p:cNvPr>
          <p:cNvSpPr>
            <a:spLocks noGrp="1"/>
          </p:cNvSpPr>
          <p:nvPr>
            <p:ph idx="1"/>
          </p:nvPr>
        </p:nvSpPr>
        <p:spPr>
          <a:xfrm>
            <a:off x="838200" y="2006557"/>
            <a:ext cx="10515600" cy="4170406"/>
          </a:xfrm>
        </p:spPr>
        <p:txBody>
          <a:bodyPr>
            <a:normAutofit/>
          </a:bodyPr>
          <a:lstStyle/>
          <a:p>
            <a:pPr lvl="0"/>
            <a:r>
              <a:rPr lang="en-US" dirty="0">
                <a:latin typeface="Times New Roman" panose="02020603050405020304" pitchFamily="18" charset="0"/>
                <a:cs typeface="Times New Roman" panose="02020603050405020304" pitchFamily="18" charset="0"/>
              </a:rPr>
              <a:t>If an item is not available (out of stock), and a customer selects it, an alert should be shown to the customer that this item is out of stock. Managing your stock eﬃciently is required for this task.</a:t>
            </a:r>
            <a:endParaRPr lang="en-US" b="1" u="sng"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The search interface shall be convenient to search for any bakery item.</a:t>
            </a:r>
            <a:endParaRPr lang="en-US" b="1" u="sng"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Every order shall be allocated a unique identiﬁer (ORDER_ID).</a:t>
            </a:r>
            <a:endParaRPr lang="en-US" b="1" u="sng"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The systems shall have both admin and user views. i.e., Administrator View and User View. </a:t>
            </a:r>
            <a:endParaRPr lang="en-US" b="1" u="sng"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The customer should be able to order a personalized cake. </a:t>
            </a:r>
            <a:endParaRPr lang="en-US" b="1" u="sng" dirty="0">
              <a:latin typeface="Times New Roman" panose="02020603050405020304" pitchFamily="18" charset="0"/>
              <a:cs typeface="Times New Roman" panose="02020603050405020304" pitchFamily="18" charset="0"/>
            </a:endParaRPr>
          </a:p>
        </p:txBody>
      </p:sp>
      <p:sp>
        <p:nvSpPr>
          <p:cNvPr id="4" name="sketch line">
            <a:extLst>
              <a:ext uri="{FF2B5EF4-FFF2-40B4-BE49-F238E27FC236}">
                <a16:creationId xmlns:a16="http://schemas.microsoft.com/office/drawing/2014/main" id="{33C8C742-38CD-4565-AFAA-C99D7644B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0627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DEE8E-992D-4A72-B498-A8C02E61B7A6}"/>
              </a:ext>
            </a:extLst>
          </p:cNvPr>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NON-FUNCTIONAL REQUIREMENTS </a:t>
            </a:r>
          </a:p>
        </p:txBody>
      </p:sp>
      <p:sp>
        <p:nvSpPr>
          <p:cNvPr id="3" name="Content Placeholder 2">
            <a:extLst>
              <a:ext uri="{FF2B5EF4-FFF2-40B4-BE49-F238E27FC236}">
                <a16:creationId xmlns:a16="http://schemas.microsoft.com/office/drawing/2014/main" id="{74C2A2F0-F541-4506-9476-14018D82A8B9}"/>
              </a:ext>
            </a:extLst>
          </p:cNvPr>
          <p:cNvSpPr>
            <a:spLocks noGrp="1"/>
          </p:cNvSpPr>
          <p:nvPr>
            <p:ph idx="1"/>
          </p:nvPr>
        </p:nvSpPr>
        <p:spPr>
          <a:xfrm>
            <a:off x="838200" y="1745552"/>
            <a:ext cx="10515600" cy="4431411"/>
          </a:xfrm>
        </p:spPr>
        <p:txBody>
          <a:bodyPr>
            <a:normAutofit/>
          </a:bodyPr>
          <a:lstStyle/>
          <a:p>
            <a:pPr lvl="0"/>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The system must calculate the price of the order of product.</a:t>
            </a:r>
          </a:p>
          <a:p>
            <a:pPr marL="0" lvl="0" indent="0">
              <a:buNone/>
            </a:pPr>
            <a:endParaRPr lang="en-US" sz="100" b="1" u="sng"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The system should process the order of the bakery in real-time.</a:t>
            </a:r>
          </a:p>
          <a:p>
            <a:pPr lvl="0"/>
            <a:endParaRPr lang="en-US" sz="100" b="1" u="sng"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The system design should be responsive. </a:t>
            </a:r>
          </a:p>
          <a:p>
            <a:pPr lvl="0"/>
            <a:endParaRPr lang="en-US" sz="100" b="1" u="sng"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The system must be friendly, and any person can understand the process of the system. Well form interfaces, help guides will be the advantage of usability.</a:t>
            </a:r>
            <a:endParaRPr lang="en-US" b="1" u="sng" dirty="0">
              <a:latin typeface="Times New Roman" panose="02020603050405020304" pitchFamily="18" charset="0"/>
              <a:cs typeface="Times New Roman" panose="02020603050405020304" pitchFamily="18" charset="0"/>
            </a:endParaRPr>
          </a:p>
        </p:txBody>
      </p:sp>
      <p:sp>
        <p:nvSpPr>
          <p:cNvPr id="4" name="sketch line">
            <a:extLst>
              <a:ext uri="{FF2B5EF4-FFF2-40B4-BE49-F238E27FC236}">
                <a16:creationId xmlns:a16="http://schemas.microsoft.com/office/drawing/2014/main" id="{6297790B-999D-47F4-ACE7-AE44B3A35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3076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A6F67-D9A2-42A4-A8FB-E754763DE923}"/>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NON-FUNCTIONAL REQUIREMENTS </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D84E6A-7144-43F2-BCE0-CFC0F4D90AB6}"/>
              </a:ext>
            </a:extLst>
          </p:cNvPr>
          <p:cNvSpPr>
            <a:spLocks noGrp="1"/>
          </p:cNvSpPr>
          <p:nvPr>
            <p:ph idx="1"/>
          </p:nvPr>
        </p:nvSpPr>
        <p:spPr>
          <a:xfrm>
            <a:off x="838200" y="1946531"/>
            <a:ext cx="10515600" cy="4278819"/>
          </a:xfrm>
        </p:spPr>
        <p:txBody>
          <a:bodyPr/>
          <a:lstStyle/>
          <a:p>
            <a:pPr lvl="0"/>
            <a:endParaRPr lang="en-US" sz="1200"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The products are stored in the database so that the user can easily see its product list.</a:t>
            </a:r>
          </a:p>
          <a:p>
            <a:pPr lvl="0"/>
            <a:endParaRPr lang="en-US" sz="100" b="1" u="sng"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The admin will be able to see the sales report in the report section which includes daily, monthly &amp; total reports.</a:t>
            </a:r>
          </a:p>
          <a:p>
            <a:pPr lvl="0"/>
            <a:endParaRPr lang="en-US" sz="100" b="1" u="sng"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The user can also export these reports in excel format. </a:t>
            </a:r>
            <a:endParaRPr lang="en-US" b="1" u="sng" dirty="0">
              <a:latin typeface="Times New Roman" panose="02020603050405020304" pitchFamily="18" charset="0"/>
              <a:cs typeface="Times New Roman" panose="02020603050405020304" pitchFamily="18" charset="0"/>
            </a:endParaRPr>
          </a:p>
        </p:txBody>
      </p:sp>
      <p:sp>
        <p:nvSpPr>
          <p:cNvPr id="4" name="sketch line">
            <a:extLst>
              <a:ext uri="{FF2B5EF4-FFF2-40B4-BE49-F238E27FC236}">
                <a16:creationId xmlns:a16="http://schemas.microsoft.com/office/drawing/2014/main" id="{39B69BB5-6273-43E3-BF75-69B5CAB892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6323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TotalTime>
  <Words>908</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BAKERY MANAGEMENT SYSTEM</vt:lpstr>
      <vt:lpstr>PROJECT OVERVIEW</vt:lpstr>
      <vt:lpstr>FEATURES OF THE SOFTWARE</vt:lpstr>
      <vt:lpstr>SCOPE OF THE PROJECT </vt:lpstr>
      <vt:lpstr>METHODS, TOOLS, AND TECHNIQUES</vt:lpstr>
      <vt:lpstr>FUNCTIONAL REQUIREMENTS</vt:lpstr>
      <vt:lpstr>FUNCTIONAL REQUIREMENTS</vt:lpstr>
      <vt:lpstr>NON-FUNCTIONAL REQUIREMENTS </vt:lpstr>
      <vt:lpstr>NON-FUNCTIONAL REQUIREMENTS </vt:lpstr>
      <vt:lpstr>HOW TEAM IS CREEPING REQUIREMENTS:</vt:lpstr>
      <vt:lpstr>WHY OUR PROJECT WILL BE BEST?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BAKERY MANAGEMENT SYSTEM</dc:title>
  <dc:creator>Abeerah shamshad</dc:creator>
  <cp:lastModifiedBy>Hamza Noor</cp:lastModifiedBy>
  <cp:revision>80</cp:revision>
  <dcterms:created xsi:type="dcterms:W3CDTF">2021-04-13T10:53:25Z</dcterms:created>
  <dcterms:modified xsi:type="dcterms:W3CDTF">2021-04-14T18:38:30Z</dcterms:modified>
</cp:coreProperties>
</file>