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>
        <p:scale>
          <a:sx n="75" d="100"/>
          <a:sy n="75" d="100"/>
        </p:scale>
        <p:origin x="-72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EB31-A78E-4B7B-AC9A-57BCC1353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2734C-DEAF-4792-A34C-2CD89C205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F7DE-9AC1-4578-B5EB-01C3A521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83C9-AD24-48C9-A677-01E716EE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F8EC-E8E5-4018-ADB5-418AD4DA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193D-1AD2-4B79-81B1-AB905D32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F43DB-EAA2-457B-928C-ECCB12E18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0791-2F8C-4FE2-86FB-028B7D6C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BFEC-2514-4E2C-9D74-4CAA4094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6AD6-DD10-4FAD-B932-5E8E2AD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8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C40E4-62D7-4ACB-9BA4-B68CFF806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385A6-6659-4523-B40D-9ED78CCB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C549-79B3-4F89-813F-248A5DA3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EF8B-AF8B-4A40-B72C-D0DDC58B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F306-205E-4116-932E-14DD004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A790-9ACE-4048-A357-5DC8E8C5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3440-D12D-4039-AD32-C5DD7AEB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1A42-E914-47CF-8B89-72727A46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808B-4ECC-42B1-A7D3-D4E4826B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35D6-94DB-421D-A448-AE653BA3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8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0599-2AB1-4A6B-98F3-81DBFB9E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4B6C-B2C8-4511-9CEA-10D05FC8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78F7-05FE-4D32-B14C-18303B4C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5F86-F637-4A29-AD4E-613E7A3B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EE96-5383-4853-A077-31593F20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03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C045-F860-4CF9-9441-625804EB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C217-1220-48BF-9DA0-588AD2CD3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2C5BA-2C46-4A19-91B8-96234B035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CB01-E8E3-422D-A842-DDAFD8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EEE1-3B77-4B49-A265-9CB6A15F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59100-D868-41C9-942B-0CE2EB5E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88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AB2B-0862-487C-B412-3E0A0475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176B-86CD-45D5-BE9E-CB28F8B6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C4FB-6E2E-48ED-B6D1-790FE718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1CC48-E35A-4649-AABE-11E8DB654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4CF3A-7E7F-433B-8FDA-B30CB8A00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05D75-668D-4C75-BACA-244AD073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E45DF-4E7F-4E90-9056-F785AD52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93B46-1A47-4640-928C-98AEAC85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85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DB5B-A1E3-4D29-9CD7-9045EED6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A5E26-2914-4131-AB80-F8E3F0D7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A2EE1-8B70-4C80-A87E-8B659A69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457CA-6970-4136-A3E2-D05640B6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8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BAE87-DF9A-400B-9FFD-7841CE73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9F876-86B5-4C27-82C6-1FB35581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EABA6-9846-4563-9587-3675A7C8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4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80A1-0247-4640-A8A2-F0882C44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5575-25A9-4062-92FA-431C764B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B9D0E-F341-42C8-BB57-6ADEE3958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55D71-A2E0-497D-B962-282981D3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25F94-04DB-4FF1-9F16-76235183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3436E-ED8A-49F4-81EB-EED9231C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5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D285-910A-4E6A-81F7-F1A80FEF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EE204-2E9A-4010-8C07-63A815712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099D8-6CB2-4574-A152-5DF51A929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0B37-6679-4FE4-888E-8088BCBF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E0B9-DFAB-48AC-84D1-99DB26DD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4A397-7A31-4352-9C92-5AB8FB87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AC8AB-13A8-467C-B07F-BE181C98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80C5-AA74-4ED6-8B78-D511E1E0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22C5-DF01-4B1D-B283-6246FE722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1795-AF6F-4EF7-8395-427C8193A80A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CB07-62AE-4737-B920-87CD76157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8F90-092A-4D65-93CB-C39259070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260A-A6A5-488A-A061-A9B194666D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22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74A2-220C-413E-B3B9-D8C217102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520563"/>
            <a:ext cx="3759200" cy="989400"/>
          </a:xfrm>
        </p:spPr>
        <p:txBody>
          <a:bodyPr/>
          <a:lstStyle/>
          <a:p>
            <a:r>
              <a:rPr lang="pt-BR" b="1" dirty="0">
                <a:solidFill>
                  <a:srgbClr val="4C645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EzyCredit</a:t>
            </a:r>
            <a:endParaRPr lang="pt-BR" b="1" dirty="0">
              <a:solidFill>
                <a:srgbClr val="4C645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92CAC-D2B5-4ECA-8846-56A31DEF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24" y="2622625"/>
            <a:ext cx="785276" cy="7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EzyCredit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CredEasy</dc:title>
  <dc:creator>Mateus Nitzsche</dc:creator>
  <cp:lastModifiedBy>Mateus Nitzsche</cp:lastModifiedBy>
  <cp:revision>3</cp:revision>
  <dcterms:created xsi:type="dcterms:W3CDTF">2025-05-30T15:06:03Z</dcterms:created>
  <dcterms:modified xsi:type="dcterms:W3CDTF">2025-05-30T19:53:26Z</dcterms:modified>
</cp:coreProperties>
</file>