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D32"/>
    <a:srgbClr val="E6F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6E7E-FA7C-4EDA-87C0-A676D4B8C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4AED0-04FC-4944-86A7-46077DDB3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488FD-E457-486D-B203-EBEC976C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ABC0-7EF9-4FA2-93E0-5EEE9F09D052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F95BB-CEA5-4C1E-8646-C29B86F2E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CECA1-F08B-4B64-B477-8EC62741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6A55-D614-4029-AA51-42E4DB7183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26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B23C-059B-45F2-B092-CDA06AD5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38A79-E503-4F13-99F1-419A2DAF9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EA31D-FEA4-4C50-80A4-5AF76337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ABC0-7EF9-4FA2-93E0-5EEE9F09D052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3FA8-9959-4B57-944D-83228826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D8F9-5870-4E3C-A81D-1BEAAAEF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6A55-D614-4029-AA51-42E4DB7183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84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F85A0-094F-41E2-81B9-96422E9B3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458D7-9011-497C-A872-2C3433AF1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1DDE9-989C-495E-9106-6037DE3F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ABC0-7EF9-4FA2-93E0-5EEE9F09D052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874DE-EB8D-44A5-A7FD-DB02368C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180E6-F9BF-4911-95F6-CDEC31F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6A55-D614-4029-AA51-42E4DB7183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6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5F2-FE3D-41F4-A0CC-60517F06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D5A0-A359-4D93-A07E-754B36FAF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6F2F7-05A0-45AD-9092-C3E3849A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ABC0-7EF9-4FA2-93E0-5EEE9F09D052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1EDE0-FC61-4901-A219-2DE66C95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A6A0-831B-49BA-BB65-CF86E496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6A55-D614-4029-AA51-42E4DB7183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2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6462-6CB8-4097-A10E-ED9A7DBB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9B0AC-D63E-4DB7-9C53-ABCB05723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4A327-E5F2-4F11-98A4-D5DB6906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ABC0-7EF9-4FA2-93E0-5EEE9F09D052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372A-3228-410F-86BA-C631DB6D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9419-58A3-47D8-B20D-319942FE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6A55-D614-4029-AA51-42E4DB7183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0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52DA-F388-4419-99B1-6CB760FE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2FAB-877F-48BE-95CB-C1DF79C7D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3B4C3-08AD-4293-9877-412C06C42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79BBC-0A7E-40BB-8EEA-F493E74A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ABC0-7EF9-4FA2-93E0-5EEE9F09D052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69E79-1E5C-4EAF-9668-67A1841B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02687-5077-4CA5-BAD8-6A9990CE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6A55-D614-4029-AA51-42E4DB7183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14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D257-267F-4179-9BA8-21598404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BA7A-C467-4600-8360-580FC8D02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2DBEB-DF41-405D-9DD4-AE0F2A78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952FD-9587-4342-A0A8-DB904F2A1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857DE-8C37-49F3-9130-4B924A115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F789B-03C2-4D45-991A-51AB6910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ABC0-7EF9-4FA2-93E0-5EEE9F09D052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42F18-BD1A-4FB8-87A5-F3EA04B9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B1434-6BA3-4204-9058-6D535798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6A55-D614-4029-AA51-42E4DB7183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1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BDF6-B789-4921-A908-A8E5463C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852AF-6A1D-4DAD-938A-214AA75E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ABC0-7EF9-4FA2-93E0-5EEE9F09D052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BE0CD-F97A-49C7-8BE3-F7A05F99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F2353-6DE5-4545-8C55-C1BDA1BA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6A55-D614-4029-AA51-42E4DB7183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02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98FE4-5CAE-4434-9352-459DBF2D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ABC0-7EF9-4FA2-93E0-5EEE9F09D052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17672-4527-466A-A68C-17678CA5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B373B-D98B-4067-8BA3-E43C52A8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6A55-D614-4029-AA51-42E4DB7183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56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BC43-642E-4FA8-8367-509E0453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F140-942E-4A1E-996A-687394BCC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C46EC-2915-46A7-A775-6A2514770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E1AA5-A6CF-41EC-BCA9-7A1042CD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ABC0-7EF9-4FA2-93E0-5EEE9F09D052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A34A5-4BF9-46F6-AE69-422BE66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1FE6D-FB38-41BA-A177-CE41F272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6A55-D614-4029-AA51-42E4DB7183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82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BB38-6D60-4719-A212-AA463DFB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01CE4-0FA5-4C63-9211-A096FD79B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5C317-78E2-4131-9E54-2B75E6608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DA25B-4533-4F4E-987A-84CCEC93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ABC0-7EF9-4FA2-93E0-5EEE9F09D052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B1702-87B4-4BE0-A037-A8A5D45D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A391D-9E17-4B81-90A8-97EB8A0F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6A55-D614-4029-AA51-42E4DB7183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32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22395-851A-4DCE-9C6D-4800B49A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BC987-88D6-43C9-8248-8F63FBD7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1E77D-C602-4995-A938-D72117F61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4ABC0-7EF9-4FA2-93E0-5EEE9F09D052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97E9-7BB0-45A3-BC56-6F6E464FD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82F1-4943-49B2-B8A1-3F720CC23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D6A55-D614-4029-AA51-42E4DB7183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62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633353E-35E2-4F1A-B090-9698C2197C73}"/>
              </a:ext>
            </a:extLst>
          </p:cNvPr>
          <p:cNvSpPr/>
          <p:nvPr/>
        </p:nvSpPr>
        <p:spPr>
          <a:xfrm>
            <a:off x="3918857" y="1814286"/>
            <a:ext cx="1756229" cy="1756229"/>
          </a:xfrm>
          <a:prstGeom prst="ellipse">
            <a:avLst/>
          </a:prstGeom>
          <a:solidFill>
            <a:srgbClr val="E6F5E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rgbClr val="2E7D3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1F5BC-768E-4B29-AC6A-34B1BD07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258" y="919150"/>
            <a:ext cx="3164568" cy="35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1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 De Mello Nitzsche</dc:creator>
  <cp:lastModifiedBy>Mateus De Mello Nitzsche</cp:lastModifiedBy>
  <cp:revision>1</cp:revision>
  <dcterms:created xsi:type="dcterms:W3CDTF">2025-07-09T22:18:38Z</dcterms:created>
  <dcterms:modified xsi:type="dcterms:W3CDTF">2025-07-09T22:19:23Z</dcterms:modified>
</cp:coreProperties>
</file>