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3" r:id="rId8"/>
    <p:sldId id="267" r:id="rId9"/>
    <p:sldId id="261" r:id="rId10"/>
    <p:sldId id="262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CC2C7C-4338-4CA6-8DE0-616ECB4C7003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566AB9-FF26-4AD1-B717-E407121C7772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0126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2C7C-4338-4CA6-8DE0-616ECB4C7003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6AB9-FF26-4AD1-B717-E407121C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1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2C7C-4338-4CA6-8DE0-616ECB4C7003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6AB9-FF26-4AD1-B717-E407121C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84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2C7C-4338-4CA6-8DE0-616ECB4C7003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6AB9-FF26-4AD1-B717-E407121C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C2C7C-4338-4CA6-8DE0-616ECB4C7003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566AB9-FF26-4AD1-B717-E407121C777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53507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2C7C-4338-4CA6-8DE0-616ECB4C7003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6AB9-FF26-4AD1-B717-E407121C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03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2C7C-4338-4CA6-8DE0-616ECB4C7003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6AB9-FF26-4AD1-B717-E407121C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6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2C7C-4338-4CA6-8DE0-616ECB4C7003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6AB9-FF26-4AD1-B717-E407121C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2C7C-4338-4CA6-8DE0-616ECB4C7003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6AB9-FF26-4AD1-B717-E407121C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C2C7C-4338-4CA6-8DE0-616ECB4C7003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566AB9-FF26-4AD1-B717-E407121C77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06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C2C7C-4338-4CA6-8DE0-616ECB4C7003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566AB9-FF26-4AD1-B717-E407121C77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534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0CC2C7C-4338-4CA6-8DE0-616ECB4C7003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566AB9-FF26-4AD1-B717-E407121C77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043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راهنمایی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در این فایل، مطالبی که نیاز است برای معرفی طرح خود ذکر کنید، در قالب یک مجموعه اسلاید آمده است.</a:t>
            </a: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نیاز است که در معرفی طرح خود، همه مطالبی که در ادامه آمده است را پوشش دهید و آنها را به صورت نوشتاری به اختصار ذکر کنید.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سپس در صورتی که طرح شما برای ارائه شفاهی برگزیده شد، این مطالب را در روز مسابقه به صورت شفاهی نیز بیان کنید.</a:t>
            </a: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می توانید این مطالب را طبق سلیقه خود در قالب گرافیکی جذابی بیان کنید و نیاز نیست به قالب این اسلایدها مقید باشید. صرفا نیاز است محتوای خواسته شده را طبق سلیقه خود ذکر کنید.</a:t>
            </a: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/>
          </a:p>
          <a:p>
            <a:pPr algn="r" rtl="1"/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3369169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توصیف چشم انداز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b="1" dirty="0">
                <a:cs typeface="B Nazanin" panose="00000400000000000000" pitchFamily="2" charset="-78"/>
              </a:rPr>
              <a:t>چشم اندازه و آینده کسب و کار خود را چگونه توصیف </a:t>
            </a:r>
            <a:r>
              <a:rPr lang="fa-IR" b="1" dirty="0" smtClean="0">
                <a:cs typeface="B Nazanin" panose="00000400000000000000" pitchFamily="2" charset="-78"/>
              </a:rPr>
              <a:t>می‌کنید؟</a:t>
            </a:r>
          </a:p>
          <a:p>
            <a:pPr algn="r" rtl="1"/>
            <a:endParaRPr lang="fa-IR" b="1" dirty="0">
              <a:cs typeface="B Nazanin" panose="00000400000000000000" pitchFamily="2" charset="-78"/>
            </a:endParaRPr>
          </a:p>
          <a:p>
            <a:pPr algn="r" rtl="1"/>
            <a:r>
              <a:rPr lang="fa-IR" b="1" dirty="0" smtClean="0">
                <a:cs typeface="B Nazanin" panose="00000400000000000000" pitchFamily="2" charset="-78"/>
              </a:rPr>
              <a:t>چه مدت زمان نیاز است تا به این چشم انداز دست یابید؟</a:t>
            </a:r>
            <a:endParaRPr lang="en-US" dirty="0">
              <a:cs typeface="B Nazanin" panose="00000400000000000000" pitchFamily="2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10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نکات دیگر....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اگر نکات دیگری باقیمانده است، به اختصار بیان کنید.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20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fa-IR" sz="6000" dirty="0" smtClean="0">
                <a:cs typeface="B Nazanin" panose="00000400000000000000" pitchFamily="2" charset="-78"/>
              </a:rPr>
              <a:t>پایان</a:t>
            </a:r>
            <a:endParaRPr lang="en-US" sz="32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37370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9921" y="573610"/>
            <a:ext cx="8361229" cy="2098226"/>
          </a:xfrm>
        </p:spPr>
        <p:txBody>
          <a:bodyPr/>
          <a:lstStyle/>
          <a:p>
            <a:pPr rtl="1"/>
            <a:r>
              <a:rPr lang="fa-IR" sz="5400" dirty="0" smtClean="0">
                <a:cs typeface="B Nazanin" panose="00000400000000000000" pitchFamily="2" charset="-78"/>
              </a:rPr>
              <a:t>به نام خدا</a:t>
            </a:r>
            <a:br>
              <a:rPr lang="fa-IR" sz="5400" dirty="0" smtClean="0">
                <a:cs typeface="B Nazanin" panose="00000400000000000000" pitchFamily="2" charset="-78"/>
              </a:rPr>
            </a:br>
            <a:r>
              <a:rPr lang="fa-IR" sz="1100" dirty="0">
                <a:cs typeface="B Nazanin" panose="00000400000000000000" pitchFamily="2" charset="-78"/>
              </a:rPr>
              <a:t> </a:t>
            </a:r>
            <a:r>
              <a:rPr lang="fa-IR" dirty="0" smtClean="0">
                <a:cs typeface="B Nazanin" panose="00000400000000000000" pitchFamily="2" charset="-78"/>
              </a:rPr>
              <a:t/>
            </a:r>
            <a:br>
              <a:rPr lang="fa-IR" dirty="0" smtClean="0">
                <a:cs typeface="B Nazanin" panose="00000400000000000000" pitchFamily="2" charset="-78"/>
              </a:rPr>
            </a:br>
            <a:r>
              <a:rPr lang="fa-IR" sz="5400" dirty="0" smtClean="0">
                <a:cs typeface="B Nazanin" panose="00000400000000000000" pitchFamily="2" charset="-78"/>
              </a:rPr>
              <a:t>دومین دوره مسابقه نبرد اپلیکیشن‌ها</a:t>
            </a:r>
            <a:br>
              <a:rPr lang="fa-IR" sz="5400" dirty="0" smtClean="0">
                <a:cs typeface="B Nazanin" panose="00000400000000000000" pitchFamily="2" charset="-78"/>
              </a:rPr>
            </a:br>
            <a:r>
              <a:rPr lang="fa-IR" sz="2800" dirty="0" smtClean="0">
                <a:cs typeface="B Nazanin" panose="00000400000000000000" pitchFamily="2" charset="-78"/>
              </a:rPr>
              <a:t>دانشکده مهندسی کامپیوتر – دانشگاه اصفهان</a:t>
            </a:r>
            <a:endParaRPr lang="en-US" sz="2800" dirty="0"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719" y="2963502"/>
            <a:ext cx="9274628" cy="2457584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fa-IR" sz="3000" dirty="0" smtClean="0">
                <a:solidFill>
                  <a:schemeClr val="tx1"/>
                </a:solidFill>
              </a:rPr>
              <a:t>عنوان طرح</a:t>
            </a:r>
            <a:r>
              <a:rPr lang="fa-IR" sz="3000" dirty="0" smtClean="0">
                <a:solidFill>
                  <a:schemeClr val="tx1"/>
                </a:solidFill>
              </a:rPr>
              <a:t>: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/>
            <a:r>
              <a:rPr lang="fa-IR" sz="3000" dirty="0" smtClean="0">
                <a:solidFill>
                  <a:schemeClr val="tx1"/>
                </a:solidFill>
              </a:rPr>
              <a:t>اعضای تیم: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fa-IR" sz="1700" dirty="0" smtClean="0"/>
              <a:t>نام و نام خانوادگی                 مقطع تحصیلی                   دانشگاه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fa-IR" sz="1700" dirty="0"/>
              <a:t>نام و نام خانوادگی                 مقطع تحصیلی                   دانشگاه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fa-IR" sz="1700" dirty="0" smtClean="0"/>
              <a:t>نام </a:t>
            </a:r>
            <a:r>
              <a:rPr lang="fa-IR" sz="1700" dirty="0"/>
              <a:t>و نام خانوادگی                 مقطع تحصیلی                   دانشگاه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fa-IR" sz="1700" dirty="0" smtClean="0"/>
              <a:t>نام </a:t>
            </a:r>
            <a:r>
              <a:rPr lang="fa-IR" sz="1700" dirty="0"/>
              <a:t>و نام خانوادگی                 مقطع تحصیلی                   دانشگاه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fa-IR" sz="1700" dirty="0" smtClean="0"/>
              <a:t>نام </a:t>
            </a:r>
            <a:r>
              <a:rPr lang="fa-IR" sz="1700" dirty="0"/>
              <a:t>و نام خانوادگی                 مقطع تحصیلی                   دانشگاه</a:t>
            </a:r>
          </a:p>
          <a:p>
            <a:endParaRPr lang="en-US" sz="2000" dirty="0"/>
          </a:p>
          <a:p>
            <a:pPr algn="r" rtl="1"/>
            <a:endParaRPr lang="fa-IR" sz="2000" dirty="0" smtClean="0"/>
          </a:p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629" y="5421086"/>
            <a:ext cx="5342709" cy="128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9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معرفی مساله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7542" y="2171700"/>
            <a:ext cx="9601200" cy="3581400"/>
          </a:xfrm>
        </p:spPr>
        <p:txBody>
          <a:bodyPr/>
          <a:lstStyle/>
          <a:p>
            <a:pPr algn="r" rtl="1"/>
            <a:r>
              <a:rPr lang="fa-IR" b="1" dirty="0">
                <a:cs typeface="B Nazanin" panose="00000400000000000000" pitchFamily="2" charset="-78"/>
              </a:rPr>
              <a:t>فرصت یا مشکلی که شما برای آن اپلیکیشن موبایل طراحی کرده اید چیست؟ </a:t>
            </a:r>
            <a:endParaRPr lang="fa-IR" b="1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  <a:p>
            <a:pPr algn="r" rtl="1"/>
            <a:r>
              <a:rPr lang="fa-IR" b="1" dirty="0">
                <a:cs typeface="B Nazanin" panose="00000400000000000000" pitchFamily="2" charset="-78"/>
              </a:rPr>
              <a:t>وضعیت فعلی بدون وجود اپلیکیشن شما چگونه است</a:t>
            </a:r>
            <a:r>
              <a:rPr lang="fa-IR" b="1" dirty="0" smtClean="0">
                <a:cs typeface="B Nazanin" panose="00000400000000000000" pitchFamily="2" charset="-78"/>
              </a:rPr>
              <a:t>؟</a:t>
            </a: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  <a:p>
            <a:pPr algn="r" rtl="1"/>
            <a:r>
              <a:rPr lang="fa-IR" b="1" dirty="0">
                <a:cs typeface="B Nazanin" panose="00000400000000000000" pitchFamily="2" charset="-78"/>
              </a:rPr>
              <a:t>تغییراتی که بعد از استفاده از اپلیکیشن شما ایجاد خواهد شد چیست؟</a:t>
            </a:r>
            <a:endParaRPr lang="en-US" dirty="0">
              <a:cs typeface="B Nazanin" panose="00000400000000000000" pitchFamily="2" charset="-78"/>
            </a:endParaRP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7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امکانات اپلیکیشن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6366" y="2171700"/>
            <a:ext cx="9601200" cy="3581400"/>
          </a:xfrm>
        </p:spPr>
        <p:txBody>
          <a:bodyPr/>
          <a:lstStyle/>
          <a:p>
            <a:pPr algn="r" rtl="1"/>
            <a:r>
              <a:rPr lang="fa-IR" b="1" dirty="0">
                <a:cs typeface="B Nazanin" panose="00000400000000000000" pitchFamily="2" charset="-78"/>
              </a:rPr>
              <a:t>امکانات اپلیکیشن خود را </a:t>
            </a:r>
            <a:r>
              <a:rPr lang="fa-IR" b="1" dirty="0" smtClean="0">
                <a:cs typeface="B Nazanin" panose="00000400000000000000" pitchFamily="2" charset="-78"/>
              </a:rPr>
              <a:t>به اختصار معرفی کنید.</a:t>
            </a:r>
            <a:endParaRPr lang="en-US" b="1" dirty="0">
              <a:cs typeface="B Nazanin" panose="00000400000000000000" pitchFamily="2" charset="-78"/>
            </a:endParaRP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2562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مشتریان یا کاربران اپلیکیشن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b="1" dirty="0">
                <a:cs typeface="B Nazanin" panose="00000400000000000000" pitchFamily="2" charset="-78"/>
              </a:rPr>
              <a:t>مشتریان یا کاربران اپلیکیشن خود را معرفی </a:t>
            </a:r>
            <a:r>
              <a:rPr lang="fa-IR" b="1" dirty="0" smtClean="0">
                <a:cs typeface="B Nazanin" panose="00000400000000000000" pitchFamily="2" charset="-78"/>
              </a:rPr>
              <a:t>کنید.</a:t>
            </a:r>
          </a:p>
          <a:p>
            <a:pPr algn="r" rtl="1"/>
            <a:endParaRPr lang="fa-IR" b="1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b="1" dirty="0" smtClean="0">
                <a:cs typeface="B Nazanin" panose="00000400000000000000" pitchFamily="2" charset="-78"/>
              </a:rPr>
              <a:t> اگر چند دسته کاربر یا مشتری وجود دارد (مثلا خریدار/ فروشنده یا مسافر/راننده/...) این دسته بندی را ذکر کنید.</a:t>
            </a:r>
          </a:p>
          <a:p>
            <a:pPr algn="r" rtl="1"/>
            <a:endParaRPr lang="fa-IR" b="1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b="1" dirty="0" smtClean="0">
                <a:cs typeface="B Nazanin" panose="00000400000000000000" pitchFamily="2" charset="-78"/>
              </a:rPr>
              <a:t>پیش بینی می‌کنید که دامنه </a:t>
            </a:r>
            <a:r>
              <a:rPr lang="fa-IR" b="1" dirty="0">
                <a:cs typeface="B Nazanin" panose="00000400000000000000" pitchFamily="2" charset="-78"/>
              </a:rPr>
              <a:t>مشتریان شما چقدر </a:t>
            </a:r>
            <a:r>
              <a:rPr lang="fa-IR" b="1" dirty="0" smtClean="0">
                <a:cs typeface="B Nazanin" panose="00000400000000000000" pitchFamily="2" charset="-78"/>
              </a:rPr>
              <a:t>خواهد بود؟</a:t>
            </a:r>
            <a:endParaRPr lang="en-US" dirty="0">
              <a:cs typeface="B Nazanin" panose="00000400000000000000" pitchFamily="2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96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معرفی رقبا و مزیت رقابتی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b="1" dirty="0">
                <a:cs typeface="B Nazanin" panose="00000400000000000000" pitchFamily="2" charset="-78"/>
              </a:rPr>
              <a:t>رقبای خود را معرفی کنید</a:t>
            </a:r>
            <a:r>
              <a:rPr lang="fa-IR" b="1" dirty="0" smtClean="0">
                <a:cs typeface="B Nazanin" panose="00000400000000000000" pitchFamily="2" charset="-78"/>
              </a:rPr>
              <a:t>؟</a:t>
            </a:r>
          </a:p>
          <a:p>
            <a:pPr algn="r" rtl="1"/>
            <a:endParaRPr lang="en-US" b="1" dirty="0">
              <a:cs typeface="B Nazanin" panose="00000400000000000000" pitchFamily="2" charset="-78"/>
            </a:endParaRPr>
          </a:p>
          <a:p>
            <a:pPr algn="r" rtl="1"/>
            <a:r>
              <a:rPr lang="fa-IR" b="1" dirty="0">
                <a:cs typeface="B Nazanin" panose="00000400000000000000" pitchFamily="2" charset="-78"/>
              </a:rPr>
              <a:t>اپلیکیشن شما چه مزیتی نسبت به رقبا دارد (مزیت رقابتی اپلیکیشن شما)؟</a:t>
            </a:r>
            <a:endParaRPr lang="en-US" b="1" dirty="0">
              <a:cs typeface="B Nazanin" panose="00000400000000000000" pitchFamily="2" charset="-78"/>
            </a:endParaRPr>
          </a:p>
          <a:p>
            <a:pPr algn="r"/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8507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روش کسب درآمد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b="1" dirty="0">
                <a:cs typeface="B Nazanin" panose="00000400000000000000" pitchFamily="2" charset="-78"/>
              </a:rPr>
              <a:t>چگونه از اپلیکیشن خود کسب درآمد خواهید کرد؟ </a:t>
            </a:r>
            <a:r>
              <a:rPr lang="fa-IR" b="1" dirty="0" smtClean="0">
                <a:cs typeface="B Nazanin" panose="00000400000000000000" pitchFamily="2" charset="-78"/>
              </a:rPr>
              <a:t>(مثلا از طریق ارائه تبلیغات، دریافت حق اشتراک، یا ....)</a:t>
            </a:r>
          </a:p>
          <a:p>
            <a:pPr algn="r" rtl="1"/>
            <a:endParaRPr lang="fa-IR" b="1" dirty="0">
              <a:cs typeface="B Nazanin" panose="00000400000000000000" pitchFamily="2" charset="-78"/>
            </a:endParaRPr>
          </a:p>
          <a:p>
            <a:pPr algn="r" rtl="1"/>
            <a:r>
              <a:rPr lang="fa-IR" b="1" dirty="0" smtClean="0">
                <a:cs typeface="B Nazanin" panose="00000400000000000000" pitchFamily="2" charset="-78"/>
              </a:rPr>
              <a:t>ممکن </a:t>
            </a:r>
            <a:r>
              <a:rPr lang="fa-IR" b="1" dirty="0">
                <a:cs typeface="B Nazanin" panose="00000400000000000000" pitchFamily="2" charset="-78"/>
              </a:rPr>
              <a:t>است </a:t>
            </a:r>
            <a:r>
              <a:rPr lang="fa-IR" b="1" dirty="0" smtClean="0">
                <a:cs typeface="B Nazanin" panose="00000400000000000000" pitchFamily="2" charset="-78"/>
              </a:rPr>
              <a:t>برای </a:t>
            </a:r>
            <a:r>
              <a:rPr lang="fa-IR" b="1" dirty="0">
                <a:cs typeface="B Nazanin" panose="00000400000000000000" pitchFamily="2" charset="-78"/>
              </a:rPr>
              <a:t>بعضی </a:t>
            </a:r>
            <a:r>
              <a:rPr lang="fa-IR" b="1" dirty="0" smtClean="0">
                <a:cs typeface="B Nazanin" panose="00000400000000000000" pitchFamily="2" charset="-78"/>
              </a:rPr>
              <a:t>اپلیکیشن‌ها </a:t>
            </a:r>
            <a:r>
              <a:rPr lang="fa-IR" b="1" dirty="0">
                <a:cs typeface="B Nazanin" panose="00000400000000000000" pitchFamily="2" charset="-78"/>
              </a:rPr>
              <a:t>با کاربرد انسان </a:t>
            </a:r>
            <a:r>
              <a:rPr lang="fa-IR" b="1" dirty="0" smtClean="0">
                <a:cs typeface="B Nazanin" panose="00000400000000000000" pitchFamily="2" charset="-78"/>
              </a:rPr>
              <a:t>دوستانه، کسب درآمد مطرح </a:t>
            </a:r>
            <a:r>
              <a:rPr lang="fa-IR" b="1" dirty="0">
                <a:cs typeface="B Nazanin" panose="00000400000000000000" pitchFamily="2" charset="-78"/>
              </a:rPr>
              <a:t>نباشد. در مورد اینگونه </a:t>
            </a:r>
            <a:r>
              <a:rPr lang="fa-IR" b="1" dirty="0" smtClean="0">
                <a:cs typeface="B Nazanin" panose="00000400000000000000" pitchFamily="2" charset="-78"/>
              </a:rPr>
              <a:t>اپلیکیشن‌ها، </a:t>
            </a:r>
            <a:r>
              <a:rPr lang="fa-IR" b="1" dirty="0">
                <a:cs typeface="B Nazanin" panose="00000400000000000000" pitchFamily="2" charset="-78"/>
              </a:rPr>
              <a:t>نحوه ارزش آفرینی اپلیکیشن را توضیح </a:t>
            </a:r>
            <a:r>
              <a:rPr lang="fa-IR" b="1" dirty="0" smtClean="0">
                <a:cs typeface="B Nazanin" panose="00000400000000000000" pitchFamily="2" charset="-78"/>
              </a:rPr>
              <a:t>دهید.</a:t>
            </a:r>
            <a:endParaRPr lang="en-US" dirty="0">
              <a:cs typeface="B Nazanin" panose="00000400000000000000" pitchFamily="2" charset="-78"/>
            </a:endParaRP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39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شرکای کلیدی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37360"/>
            <a:ext cx="9601200" cy="3581400"/>
          </a:xfrm>
        </p:spPr>
        <p:txBody>
          <a:bodyPr/>
          <a:lstStyle/>
          <a:p>
            <a:pPr algn="r" rtl="1"/>
            <a:r>
              <a:rPr lang="fa-IR" b="1" dirty="0">
                <a:cs typeface="B Nazanin" panose="00000400000000000000" pitchFamily="2" charset="-78"/>
              </a:rPr>
              <a:t>چه </a:t>
            </a:r>
            <a:r>
              <a:rPr lang="fa-IR" b="1" dirty="0" err="1">
                <a:cs typeface="B Nazanin" panose="00000400000000000000" pitchFamily="2" charset="-78"/>
              </a:rPr>
              <a:t>شرکت‌ها</a:t>
            </a:r>
            <a:r>
              <a:rPr lang="fa-IR" b="1" dirty="0">
                <a:cs typeface="B Nazanin" panose="00000400000000000000" pitchFamily="2" charset="-78"/>
              </a:rPr>
              <a:t> و </a:t>
            </a:r>
            <a:r>
              <a:rPr lang="fa-IR" b="1" dirty="0" err="1">
                <a:cs typeface="B Nazanin" panose="00000400000000000000" pitchFamily="2" charset="-78"/>
              </a:rPr>
              <a:t>سازمان‌هایی</a:t>
            </a:r>
            <a:r>
              <a:rPr lang="fa-IR" b="1" dirty="0">
                <a:cs typeface="B Nazanin" panose="00000400000000000000" pitchFamily="2" charset="-78"/>
              </a:rPr>
              <a:t> می توانند شریک شما محسوب </a:t>
            </a:r>
            <a:r>
              <a:rPr lang="fa-IR" b="1">
                <a:cs typeface="B Nazanin" panose="00000400000000000000" pitchFamily="2" charset="-78"/>
              </a:rPr>
              <a:t>شوند</a:t>
            </a:r>
            <a:r>
              <a:rPr lang="fa-IR" b="1" smtClean="0">
                <a:cs typeface="B Nazanin" panose="00000400000000000000" pitchFamily="2" charset="-78"/>
              </a:rPr>
              <a:t>؟ (در صورت وجود)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542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تکنولوژی‌های مورد استفاده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b="1" dirty="0">
                <a:cs typeface="B Nazanin" panose="00000400000000000000" pitchFamily="2" charset="-78"/>
              </a:rPr>
              <a:t>تکنولوژی‌هایی که برای طراحی و پیاده‌سازی اپلیکیشن استفاده کرده‌اید را به اختصار معرفی کنید.</a:t>
            </a:r>
            <a:endParaRPr lang="en-US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0900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32A30"/>
      </a:dk2>
      <a:lt2>
        <a:srgbClr val="F2F2F0"/>
      </a:lt2>
      <a:accent1>
        <a:srgbClr val="836C9F"/>
      </a:accent1>
      <a:accent2>
        <a:srgbClr val="BDAB56"/>
      </a:accent2>
      <a:accent3>
        <a:srgbClr val="B0565D"/>
      </a:accent3>
      <a:accent4>
        <a:srgbClr val="55B1BC"/>
      </a:accent4>
      <a:accent5>
        <a:srgbClr val="4D925F"/>
      </a:accent5>
      <a:accent6>
        <a:srgbClr val="E08C4A"/>
      </a:accent6>
      <a:hlink>
        <a:srgbClr val="55B1BC"/>
      </a:hlink>
      <a:folHlink>
        <a:srgbClr val="836C9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9270AA94-2367-4B1E-B579-26147B222B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66</TotalTime>
  <Words>414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 Nazanin</vt:lpstr>
      <vt:lpstr>Franklin Gothic Book</vt:lpstr>
      <vt:lpstr>Tahoma</vt:lpstr>
      <vt:lpstr>Crop</vt:lpstr>
      <vt:lpstr>راهنمایی</vt:lpstr>
      <vt:lpstr>به نام خدا   دومین دوره مسابقه نبرد اپلیکیشن‌ها دانشکده مهندسی کامپیوتر – دانشگاه اصفهان</vt:lpstr>
      <vt:lpstr>معرفی مساله</vt:lpstr>
      <vt:lpstr>امکانات اپلیکیشن</vt:lpstr>
      <vt:lpstr>مشتریان یا کاربران اپلیکیشن</vt:lpstr>
      <vt:lpstr>معرفی رقبا و مزیت رقابتی</vt:lpstr>
      <vt:lpstr>روش کسب درآمد</vt:lpstr>
      <vt:lpstr>شرکای کلیدی</vt:lpstr>
      <vt:lpstr>تکنولوژی‌های مورد استفاده</vt:lpstr>
      <vt:lpstr>توصیف چشم انداز</vt:lpstr>
      <vt:lpstr>نکات دیگر....</vt:lpstr>
      <vt:lpstr>PowerPoint Presentation</vt:lpstr>
    </vt:vector>
  </TitlesOfParts>
  <Company>UI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به نام خدا   دومین دوره مسابقه نبرد اپلیکیشن ها</dc:title>
  <dc:creator>user</dc:creator>
  <cp:lastModifiedBy>user</cp:lastModifiedBy>
  <cp:revision>24</cp:revision>
  <dcterms:created xsi:type="dcterms:W3CDTF">2019-05-28T13:29:58Z</dcterms:created>
  <dcterms:modified xsi:type="dcterms:W3CDTF">2019-06-02T16:07:57Z</dcterms:modified>
</cp:coreProperties>
</file>