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3" r:id="rId8"/>
    <p:sldId id="267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0126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1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53507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6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534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043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bazaar.ir/app/ir.mohamadaligharaat.mdsegp.eng/?l=f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bazaar.ir/app/ir.magharaat.mui/?l=f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راهنمایی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49306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در این فایل، مطالبی که نیاز است برای معرفی طرح خود ذکر کنید، در قالب یک مجموعه اسلاید آمده است.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نیاز است که در معرفی طرح خود، همه مطالبی که در ادامه آمده است را پوشش دهید و آنها را به صورت نوشتاری به اختصار ذکر کنید.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سپس در صورتی که طرح شما برای ارائه شفاهی برگزیده شد، این مطالب را در روز مسابقه به صورت شفاهی نیز بیان کنید.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می توانید این مطالب را طبق سلیقه خود در قالب گرافیکی جذابی بیان کنید و نیاز نیست به قالب این اسلایدها مقید باشید. صرفا نیاز است محتوای خواسته شده را طبق سلیقه خود ذکر کنید.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متونی که به عنوان نمونه </a:t>
            </a:r>
            <a:r>
              <a:rPr lang="fa-IR">
                <a:cs typeface="B Nazanin" panose="00000400000000000000" pitchFamily="2" charset="-78"/>
              </a:rPr>
              <a:t>پاسخ مختصر </a:t>
            </a:r>
            <a:r>
              <a:rPr lang="fa-IR" dirty="0">
                <a:cs typeface="B Nazanin" panose="00000400000000000000" pitchFamily="2" charset="-78"/>
              </a:rPr>
              <a:t>به سوالات آمده است و رنگ قرمز دارد صرفا برای ایده گرفتن و راهنمایی شما </a:t>
            </a:r>
            <a:r>
              <a:rPr lang="fa-IR" dirty="0" err="1">
                <a:cs typeface="B Nazanin" panose="00000400000000000000" pitchFamily="2" charset="-78"/>
              </a:rPr>
              <a:t>می‌باشد</a:t>
            </a:r>
            <a:r>
              <a:rPr lang="fa-IR" dirty="0">
                <a:cs typeface="B Nazanin" panose="00000400000000000000" pitchFamily="2" charset="-78"/>
              </a:rPr>
              <a:t> و شما باید مطالب خود را جایگزین آن کنید.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/>
          </a:p>
          <a:p>
            <a:pPr algn="r" rt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69169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توصیف چشم انداز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چشم اندازه و آینده کسب و کار خود را چگونه توصیف </a:t>
            </a:r>
            <a:r>
              <a:rPr lang="fa-IR" b="1" dirty="0" err="1">
                <a:cs typeface="B Nazanin" panose="00000400000000000000" pitchFamily="2" charset="-78"/>
              </a:rPr>
              <a:t>می‌کنید</a:t>
            </a:r>
            <a:r>
              <a:rPr lang="fa-IR" b="1" dirty="0">
                <a:cs typeface="B Nazanin" panose="00000400000000000000" pitchFamily="2" charset="-78"/>
              </a:rPr>
              <a:t>؟</a:t>
            </a: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چه مدت زمان نیاز است تا به این چشم انداز دست یابید؟</a:t>
            </a:r>
            <a:endParaRPr lang="en-US" dirty="0">
              <a:cs typeface="B Nazanin" panose="00000400000000000000" pitchFamily="2" charset="-78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3A7695-881F-41BA-9299-0612EA7F4F01}"/>
              </a:ext>
            </a:extLst>
          </p:cNvPr>
          <p:cNvSpPr txBox="1">
            <a:spLocks/>
          </p:cNvSpPr>
          <p:nvPr/>
        </p:nvSpPr>
        <p:spPr>
          <a:xfrm>
            <a:off x="1092680" y="3429000"/>
            <a:ext cx="9601200" cy="3407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هدف کوتاه مدت شش ماهه ما این است که بتوانیم امکان جست و جو بر اساس خدمت را به کاربران بدهیم. مثلا یک کاربر به دنبال گواهی اشتغال به تحصیل است. کاربر نهایی باید بتواند با جست و جو این عبارت در سامانه، شخص ارائه دهنده این سرویس را به راحتی پیدا کند.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پس از یک سال با اعتبار به دست آمده و به کمک دانشجویان و اساتید دانشگاه‌های دیگر می خواهیم اطلاعات تمامی دانشگاه‌های دولتی، آزاد و 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غیرانتفاعی </a:t>
            </a: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استان اصفهان که حدود 20 دانشگاه می‌باشند را در این سامانه وارد کنیم.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سپس در یک برنامه پنج ساله تمامی دانشگاه های معتبر و مهم کشور را نیز تحت پوشش خود در بیاوریم و تبدیل به برنامه ای جامع برای راهنمایی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710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نکات دیگر....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اگر نکات دیگری باقیمانده است، به اختصار بیان کنید.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DB1634-8928-458C-8BAC-70C731E3F026}"/>
              </a:ext>
            </a:extLst>
          </p:cNvPr>
          <p:cNvSpPr txBox="1">
            <a:spLocks/>
          </p:cNvSpPr>
          <p:nvPr/>
        </p:nvSpPr>
        <p:spPr>
          <a:xfrm>
            <a:off x="1175656" y="3086142"/>
            <a:ext cx="9614264" cy="156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این اپلیکیشن در حال حاضر تجاری شده است و 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در کافه‌بازار </a:t>
            </a: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موجود است.</a:t>
            </a:r>
          </a:p>
          <a:p>
            <a:pPr marL="0" indent="0" algn="r" rtl="1">
              <a:buNone/>
            </a:pP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لینک 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دانلود برنامه از کافه‌بازار:</a:t>
            </a:r>
          </a:p>
          <a:p>
            <a:pPr marL="0" indent="0" algn="r" rtl="1">
              <a:buNone/>
            </a:pPr>
            <a:r>
              <a:rPr lang="fa-IR" sz="1400" dirty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en-US" sz="1400" dirty="0">
                <a:solidFill>
                  <a:srgbClr val="FF0000"/>
                </a:solidFill>
                <a:cs typeface="B Nazanin" panose="00000400000000000000" pitchFamily="2" charset="-78"/>
                <a:hlinkClick r:id="rId2"/>
              </a:rPr>
              <a:t>https://cafebazaar.ir/app/ir.mohamadaligharaat.mdsegp.eng/?l=fa</a:t>
            </a:r>
            <a:r>
              <a:rPr lang="fa-IR" sz="1400" dirty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endParaRPr lang="fa-IR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7720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6000" dirty="0">
                <a:cs typeface="B Nazanin" panose="00000400000000000000" pitchFamily="2" charset="-78"/>
              </a:rPr>
              <a:t>پایان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737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606" y="509452"/>
            <a:ext cx="8361229" cy="2298612"/>
          </a:xfrm>
        </p:spPr>
        <p:txBody>
          <a:bodyPr/>
          <a:lstStyle/>
          <a:p>
            <a:pPr rtl="1"/>
            <a:r>
              <a:rPr lang="fa-IR" sz="2800" dirty="0">
                <a:cs typeface="B Nazanin" panose="00000400000000000000" pitchFamily="2" charset="-78"/>
              </a:rPr>
              <a:t>به نام </a:t>
            </a:r>
            <a:r>
              <a:rPr lang="fa-IR" sz="2800" dirty="0" smtClean="0">
                <a:cs typeface="B Nazanin" panose="00000400000000000000" pitchFamily="2" charset="-78"/>
              </a:rPr>
              <a:t>خدا</a:t>
            </a:r>
            <a:br>
              <a:rPr lang="fa-IR" sz="2800" dirty="0" smtClean="0">
                <a:cs typeface="B Nazanin" panose="00000400000000000000" pitchFamily="2" charset="-78"/>
              </a:rPr>
            </a:br>
            <a:r>
              <a:rPr lang="fa-IR" sz="5400" dirty="0">
                <a:cs typeface="B Nazanin" panose="00000400000000000000" pitchFamily="2" charset="-78"/>
              </a:rPr>
              <a:t/>
            </a:r>
            <a:br>
              <a:rPr lang="fa-IR" sz="5400" dirty="0">
                <a:cs typeface="B Nazanin" panose="00000400000000000000" pitchFamily="2" charset="-78"/>
              </a:rPr>
            </a:br>
            <a:r>
              <a:rPr lang="fa-IR" sz="3600" dirty="0" smtClean="0">
                <a:cs typeface="B Nazanin" panose="00000400000000000000" pitchFamily="2" charset="-78"/>
              </a:rPr>
              <a:t>دومین </a:t>
            </a:r>
            <a:r>
              <a:rPr lang="fa-IR" sz="3600" dirty="0">
                <a:cs typeface="B Nazanin" panose="00000400000000000000" pitchFamily="2" charset="-78"/>
              </a:rPr>
              <a:t>دوره مسابقه نبرد اپلیکیشن‌ها</a:t>
            </a:r>
            <a:r>
              <a:rPr lang="fa-IR" sz="5400" dirty="0">
                <a:cs typeface="B Nazanin" panose="00000400000000000000" pitchFamily="2" charset="-78"/>
              </a:rPr>
              <a:t/>
            </a:r>
            <a:br>
              <a:rPr lang="fa-IR" sz="5400" dirty="0">
                <a:cs typeface="B Nazanin" panose="00000400000000000000" pitchFamily="2" charset="-78"/>
              </a:rPr>
            </a:br>
            <a:r>
              <a:rPr lang="fa-IR" sz="2800" dirty="0">
                <a:cs typeface="B Nazanin" panose="00000400000000000000" pitchFamily="2" charset="-78"/>
              </a:rPr>
              <a:t>دانشکده مهندسی کامپیوتر – دانشگاه اصفهان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386" y="3122475"/>
            <a:ext cx="9274628" cy="2298611"/>
          </a:xfrm>
        </p:spPr>
        <p:txBody>
          <a:bodyPr>
            <a:normAutofit/>
          </a:bodyPr>
          <a:lstStyle/>
          <a:p>
            <a:pPr algn="r" rtl="1"/>
            <a:r>
              <a:rPr lang="fa-IR" sz="3000" dirty="0">
                <a:solidFill>
                  <a:schemeClr val="tx1"/>
                </a:solidFill>
              </a:rPr>
              <a:t>عنوان طرح</a:t>
            </a:r>
            <a:r>
              <a:rPr lang="fa-IR" sz="3000" dirty="0" smtClean="0">
                <a:solidFill>
                  <a:schemeClr val="tx1"/>
                </a:solidFill>
              </a:rPr>
              <a:t>: </a:t>
            </a:r>
            <a:r>
              <a:rPr lang="fa-IR" sz="3200" dirty="0">
                <a:solidFill>
                  <a:srgbClr val="FF0000"/>
                </a:solidFill>
                <a:cs typeface="B Nazanin" panose="00000400000000000000" pitchFamily="2" charset="-78"/>
              </a:rPr>
              <a:t>اپلیکیشن </a:t>
            </a:r>
            <a:r>
              <a:rPr lang="en-US" sz="28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UNIFY</a:t>
            </a:r>
            <a:r>
              <a:rPr lang="fa-I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fa-IR" sz="3200" dirty="0">
                <a:solidFill>
                  <a:srgbClr val="FF0000"/>
                </a:solidFill>
                <a:cs typeface="B Nazanin" panose="00000400000000000000" pitchFamily="2" charset="-78"/>
              </a:rPr>
              <a:t>(مکان‌یاب </a:t>
            </a:r>
            <a:r>
              <a:rPr lang="fa-I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دانشگاه اصفهان) </a:t>
            </a:r>
          </a:p>
          <a:p>
            <a:pPr algn="r" rtl="1"/>
            <a:r>
              <a:rPr lang="fa-IR" sz="3000" dirty="0" smtClean="0">
                <a:solidFill>
                  <a:schemeClr val="tx1"/>
                </a:solidFill>
              </a:rPr>
              <a:t>اعضای تیم: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fa-IR" sz="1700" dirty="0" smtClean="0">
                <a:solidFill>
                  <a:srgbClr val="FF0000"/>
                </a:solidFill>
              </a:rPr>
              <a:t>محمدعلی </a:t>
            </a:r>
            <a:r>
              <a:rPr lang="fa-IR" sz="1700" dirty="0">
                <a:solidFill>
                  <a:srgbClr val="FF0000"/>
                </a:solidFill>
              </a:rPr>
              <a:t>قرائت	</a:t>
            </a:r>
            <a:r>
              <a:rPr lang="fa-IR" sz="1700" dirty="0" smtClean="0">
                <a:solidFill>
                  <a:srgbClr val="FF0000"/>
                </a:solidFill>
              </a:rPr>
              <a:t>    دانشجوی کارشناسی </a:t>
            </a:r>
            <a:r>
              <a:rPr lang="fa-IR" sz="1700" dirty="0">
                <a:solidFill>
                  <a:srgbClr val="FF0000"/>
                </a:solidFill>
              </a:rPr>
              <a:t>ارشد           </a:t>
            </a:r>
            <a:r>
              <a:rPr lang="fa-IR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Concordia University</a:t>
            </a:r>
            <a:endParaRPr lang="fa-IR" sz="1700" dirty="0">
              <a:solidFill>
                <a:srgbClr val="FF0000"/>
              </a:solidFill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fa-IR" sz="1700" dirty="0">
                <a:solidFill>
                  <a:srgbClr val="FF0000"/>
                </a:solidFill>
              </a:rPr>
              <a:t>محمدرضا شعرباف         </a:t>
            </a:r>
            <a:r>
              <a:rPr lang="fa-IR" sz="1700" dirty="0" smtClean="0">
                <a:solidFill>
                  <a:srgbClr val="FF0000"/>
                </a:solidFill>
              </a:rPr>
              <a:t> دانشجوی دکتری</a:t>
            </a:r>
            <a:r>
              <a:rPr lang="fa-IR" sz="1700" dirty="0">
                <a:solidFill>
                  <a:srgbClr val="FF0000"/>
                </a:solidFill>
              </a:rPr>
              <a:t>		دانشگاه اصفهان</a:t>
            </a:r>
          </a:p>
          <a:p>
            <a:endParaRPr lang="en-US" sz="2000" dirty="0"/>
          </a:p>
          <a:p>
            <a:pPr algn="r" rtl="1"/>
            <a:endParaRPr lang="fa-IR" sz="2000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629" y="5421086"/>
            <a:ext cx="5342709" cy="1289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014" y="384465"/>
            <a:ext cx="1275102" cy="139238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089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معرفی مساله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2" y="2171700"/>
            <a:ext cx="9601200" cy="3581400"/>
          </a:xfrm>
        </p:spPr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فرصت یا مشکلی که شما برای آن اپلیکیشن موبایل طراحی کرده اید چیست؟ 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وضعیت فعلی بدون وجود اپلیکیشن شما چگونه است؟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تغییراتی که بعد از استفاده از اپلیکیشن شما ایجاد خواهد شد چیست؟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9F3852-F564-41D6-93D1-ADE2B680A453}"/>
              </a:ext>
            </a:extLst>
          </p:cNvPr>
          <p:cNvSpPr txBox="1">
            <a:spLocks/>
          </p:cNvSpPr>
          <p:nvPr/>
        </p:nvSpPr>
        <p:spPr>
          <a:xfrm>
            <a:off x="1185103" y="2630336"/>
            <a:ext cx="9601200" cy="79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نیاز به یک نقشه جامع و هوشمند با توجه به وسعت </a:t>
            </a: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فضای 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دانشگاه اصفهان</a:t>
            </a:r>
            <a:endParaRPr lang="en-US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AAD0D7-FD74-43FB-B085-6E3C9ACFD7BA}"/>
              </a:ext>
            </a:extLst>
          </p:cNvPr>
          <p:cNvSpPr txBox="1">
            <a:spLocks/>
          </p:cNvSpPr>
          <p:nvPr/>
        </p:nvSpPr>
        <p:spPr>
          <a:xfrm>
            <a:off x="1190857" y="3881884"/>
            <a:ext cx="9601200" cy="1017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Arial" panose="020B0604020202020204" pitchFamily="34" charset="0"/>
              <a:buChar char="•"/>
            </a:pP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هر سال روابط عمومی دانشگاه تعدادی نقشه کاغذی چاپ و به دانشجویان جدید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الورود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می‌دهد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. این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نقشه‌های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کاغذی خود مشکلاتی دارند، از نبود فضای کافی برای نمایش همه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مکان‌های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دانشگاه تا گران بودن هزینه نهایی چاپ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آن‌ها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. طبق آمارها، دانشجویان بعضا در پیدا کردن محل فعلی خود بر روی نقشه نیز دچار مشکل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می‌شوند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زیرا که همیشه نزدیک ساختمان خاصی نیستند و یا اسم ساختمان مجاور را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نمی‌دانند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. در چنین شرایطی نیاز به یک نقشه هوشمند که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مکان‌یابی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و راهنمایی را به سهولت انجام دهد به شدت احساس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می‌شد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.</a:t>
            </a:r>
            <a:endParaRPr lang="en-US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F283FC-8D30-419B-AE86-E24308D40482}"/>
              </a:ext>
            </a:extLst>
          </p:cNvPr>
          <p:cNvSpPr txBox="1">
            <a:spLocks/>
          </p:cNvSpPr>
          <p:nvPr/>
        </p:nvSpPr>
        <p:spPr>
          <a:xfrm>
            <a:off x="1205238" y="5178004"/>
            <a:ext cx="9601200" cy="1273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Arial" panose="020B0604020202020204" pitchFamily="34" charset="0"/>
              <a:buChar char="•"/>
            </a:pP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فرض کنید که شخصی قرار است به دانشگاه برای یک روز یا چهار سال سری بزند! برنامه </a:t>
            </a:r>
            <a:r>
              <a:rPr lang="en-US" dirty="0">
                <a:solidFill>
                  <a:srgbClr val="FF0000"/>
                </a:solidFill>
                <a:cs typeface="B Nazanin" panose="00000400000000000000" pitchFamily="2" charset="-78"/>
              </a:rPr>
              <a:t>UNIFY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را نصب کرده و محل مورد نظر خود را جست و جو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می‌کند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. آن محل را به سادگی روی نقشه مشاهده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می‌کند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.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می‌تواند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با مسئول مربوطه تماس بگیرد و شاید نیاز به مراجعه حضوری وی رفع گردد. در صورتیکه نیاز به مراجعه حضوری داشته باشد امکان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مسیریابی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، محاسبه قیمت و گرفتن تاکسی اینترنتی برای وی تا محل مورد نظر توسط برنامه </a:t>
            </a:r>
            <a:r>
              <a:rPr lang="en-US" dirty="0">
                <a:solidFill>
                  <a:srgbClr val="FF0000"/>
                </a:solidFill>
                <a:cs typeface="B Nazanin" panose="00000400000000000000" pitchFamily="2" charset="-78"/>
              </a:rPr>
              <a:t>UNIFY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وجود دارد.</a:t>
            </a:r>
            <a:endParaRPr lang="en-US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7867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امکانات اپلیکیشن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6366" y="2171700"/>
            <a:ext cx="9601200" cy="3581400"/>
          </a:xfrm>
        </p:spPr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امکانات اپلیکیشن خود را به اختصار معرفی کنید.</a:t>
            </a:r>
            <a:endParaRPr lang="en-US" b="1" dirty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7D37D1-E47F-4320-8D86-E80F90749652}"/>
              </a:ext>
            </a:extLst>
          </p:cNvPr>
          <p:cNvSpPr txBox="1">
            <a:spLocks/>
          </p:cNvSpPr>
          <p:nvPr/>
        </p:nvSpPr>
        <p:spPr>
          <a:xfrm>
            <a:off x="1371600" y="2590801"/>
            <a:ext cx="9601200" cy="29904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r" rtl="1">
              <a:buFont typeface="+mj-lt"/>
              <a:buAutoNum type="arabicParenR"/>
            </a:pP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دسته‌بندی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مکان‌های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دانشگاه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نمایش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مکان‌ها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بر روی نقشه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دو زبانه بودن برنامه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جست و جو بین محل های مختلف دانشگاه </a:t>
            </a:r>
            <a:endParaRPr lang="en-US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marL="457200" indent="-457200" algn="r" rtl="1">
              <a:buFont typeface="+mj-lt"/>
              <a:buAutoNum type="arabicParenR"/>
            </a:pP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مسیریابی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به محل مورد نظر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برقراری تماس با مسئول آن محل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مقایسه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قیمت‌های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اسنپ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و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تپسی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تا محل مورد نظر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328027-F9DC-4D24-844D-0974DE405F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"/>
          <a:stretch/>
        </p:blipFill>
        <p:spPr>
          <a:xfrm>
            <a:off x="1053051" y="1380225"/>
            <a:ext cx="2936487" cy="5039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261E1E-F103-4C32-A79E-E8893E381D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"/>
          <a:stretch/>
        </p:blipFill>
        <p:spPr>
          <a:xfrm>
            <a:off x="1053050" y="1384541"/>
            <a:ext cx="2936487" cy="50392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686FEB-A8CE-45FD-B80E-EB04705F1D9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2"/>
          <a:stretch/>
        </p:blipFill>
        <p:spPr>
          <a:xfrm>
            <a:off x="1061675" y="1414733"/>
            <a:ext cx="2925163" cy="49688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B5093B-6731-40A9-94CA-2A1CF14D8C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6"/>
          <a:stretch/>
        </p:blipFill>
        <p:spPr>
          <a:xfrm>
            <a:off x="1053050" y="1388855"/>
            <a:ext cx="2923141" cy="50155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7DDA2B-FFAB-4267-A72B-3A3237877B6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6"/>
          <a:stretch/>
        </p:blipFill>
        <p:spPr>
          <a:xfrm>
            <a:off x="1061676" y="1380225"/>
            <a:ext cx="2940526" cy="50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2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مشتریان یا کاربران اپلیکیشن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مشتریان یا کاربران اپلیکیشن خود را معرفی کنید. اگر چند دسته کاربر یا مشتری وجود دارد (مثلا خریدار/ فروشنده یا مسافر/راننده/...) این دسته بندی را ذکر کنید.</a:t>
            </a:r>
          </a:p>
          <a:p>
            <a:pPr algn="r" rtl="1"/>
            <a:endParaRPr lang="fa-IR" b="1" dirty="0">
              <a:cs typeface="B Nazanin" panose="00000400000000000000" pitchFamily="2" charset="-78"/>
            </a:endParaRPr>
          </a:p>
          <a:p>
            <a:pPr algn="r" rtl="1"/>
            <a:endParaRPr lang="fa-IR" b="1" dirty="0">
              <a:cs typeface="B Nazanin" panose="00000400000000000000" pitchFamily="2" charset="-78"/>
            </a:endParaRP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پیش بینی می‌کنید که دامنه مشتریان شما چقدر خواهد بود؟</a:t>
            </a:r>
            <a:endParaRPr lang="en-US" dirty="0">
              <a:cs typeface="B Nazanin" panose="00000400000000000000" pitchFamily="2" charset="-78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6EBA5C-C385-4AB0-BCB9-7D40D7B7B9A6}"/>
              </a:ext>
            </a:extLst>
          </p:cNvPr>
          <p:cNvSpPr txBox="1">
            <a:spLocks/>
          </p:cNvSpPr>
          <p:nvPr/>
        </p:nvSpPr>
        <p:spPr>
          <a:xfrm>
            <a:off x="1069675" y="2921475"/>
            <a:ext cx="9601200" cy="82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کاربران اپلیکیشن: دانشجویان جدید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الورود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– سایر بازدیدکنندگان دانشگاه اصفهان</a:t>
            </a:r>
          </a:p>
          <a:p>
            <a:pPr marL="0" indent="0" algn="r" rtl="1">
              <a:buNone/>
            </a:pP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کاربر سامانه مدیریت: کارمند روابط عمومی دانشگاه (به منظور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به‌روزرسانی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اطلاعات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محل‌ها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D28230-DDDE-49C1-9D9C-EFD2F7D347B0}"/>
              </a:ext>
            </a:extLst>
          </p:cNvPr>
          <p:cNvSpPr txBox="1">
            <a:spLocks/>
          </p:cNvSpPr>
          <p:nvPr/>
        </p:nvSpPr>
        <p:spPr>
          <a:xfrm>
            <a:off x="1075428" y="4272937"/>
            <a:ext cx="9601200" cy="1575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دامنه مشتریان بین 3000 تا 9000 نفر خواهد بود زیرا که 10000 نفر دانشجوی کارشناسی و تحصیلات تکمیلی در دانشگاه اصفهان مشغول به تحصیل هستند. با توجه به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دردسترس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بودن دو نسخه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اندروید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و </a:t>
            </a:r>
            <a:r>
              <a:rPr lang="en-US" dirty="0">
                <a:solidFill>
                  <a:srgbClr val="FF0000"/>
                </a:solidFill>
                <a:cs typeface="B Nazanin" panose="00000400000000000000" pitchFamily="2" charset="-78"/>
              </a:rPr>
              <a:t>iOS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و همچنین تبلیغات و اطلاع‌رسانی های گسترده، پیش‌بینی می‌شود که حدود 30 الی 90 درصد کل آن‌ها از این اپلیکیشن بهره‌مند </a:t>
            </a: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شوند 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که البته با پوشش دانشگاه های بیشتری این تعداد در شمار دانشگاه‌های تحت پوشش قرار گرفته ضرب خواهد شد.</a:t>
            </a:r>
          </a:p>
        </p:txBody>
      </p:sp>
    </p:spTree>
    <p:extLst>
      <p:ext uri="{BB962C8B-B14F-4D97-AF65-F5344CB8AC3E}">
        <p14:creationId xmlns:p14="http://schemas.microsoft.com/office/powerpoint/2010/main" val="367796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معرفی رقبا و مزیت رقابتی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905"/>
            <a:ext cx="9601200" cy="3581400"/>
          </a:xfrm>
        </p:spPr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رقبای خود را معرفی کنید</a:t>
            </a:r>
            <a:r>
              <a:rPr lang="fa-IR" b="1" dirty="0" smtClean="0">
                <a:cs typeface="B Nazanin" panose="00000400000000000000" pitchFamily="2" charset="-78"/>
              </a:rPr>
              <a:t>؟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  <a:hlinkClick r:id="rId2"/>
              </a:rPr>
              <a:t>مدیوم – دانشگاه علوم پزشکی 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  <a:hlinkClick r:id="rId2"/>
              </a:rPr>
              <a:t>اصفهان</a:t>
            </a:r>
            <a:endParaRPr lang="fa-IR" b="1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اپلیکیشن </a:t>
            </a:r>
            <a:r>
              <a:rPr lang="fa-IR" b="1" dirty="0">
                <a:cs typeface="B Nazanin" panose="00000400000000000000" pitchFamily="2" charset="-78"/>
              </a:rPr>
              <a:t>شما چه مزیتی نسبت به رقبا دارد (مزیت رقابتی اپلیکیشن شما)؟</a:t>
            </a:r>
            <a:endParaRPr lang="en-US" b="1" dirty="0">
              <a:cs typeface="B Nazanin" panose="00000400000000000000" pitchFamily="2" charset="-78"/>
            </a:endParaRPr>
          </a:p>
          <a:p>
            <a:pPr algn="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F03DFF-6643-4C11-B4A0-EB5140BBBE4D}"/>
              </a:ext>
            </a:extLst>
          </p:cNvPr>
          <p:cNvSpPr txBox="1">
            <a:spLocks/>
          </p:cNvSpPr>
          <p:nvPr/>
        </p:nvSpPr>
        <p:spPr>
          <a:xfrm>
            <a:off x="1371600" y="3822296"/>
            <a:ext cx="9601200" cy="264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مزیت </a:t>
            </a: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رقابتی: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امکان درخواست تاکسی و مقایسه قیمت </a:t>
            </a:r>
            <a:r>
              <a:rPr lang="fa-IR" b="1" dirty="0" err="1">
                <a:solidFill>
                  <a:srgbClr val="FF0000"/>
                </a:solidFill>
                <a:cs typeface="B Nazanin" panose="00000400000000000000" pitchFamily="2" charset="-78"/>
              </a:rPr>
              <a:t>اسنپ</a:t>
            </a: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 و </a:t>
            </a:r>
            <a:r>
              <a:rPr lang="fa-IR" b="1" dirty="0" err="1">
                <a:solidFill>
                  <a:srgbClr val="FF0000"/>
                </a:solidFill>
                <a:cs typeface="B Nazanin" panose="00000400000000000000" pitchFamily="2" charset="-78"/>
              </a:rPr>
              <a:t>تپسی</a:t>
            </a: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 از مبدا کاربر تا محل مورد نظر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اطلاعات </a:t>
            </a:r>
            <a:r>
              <a:rPr lang="fa-IR" b="1" dirty="0" err="1">
                <a:solidFill>
                  <a:srgbClr val="FF0000"/>
                </a:solidFill>
                <a:cs typeface="B Nazanin" panose="00000400000000000000" pitchFamily="2" charset="-78"/>
              </a:rPr>
              <a:t>پارک‌ها</a:t>
            </a: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 و باغات محوطه مشترک دانشگاه اصفهان و علوم پزشکی اصفهان در سامانه </a:t>
            </a:r>
            <a:r>
              <a:rPr lang="fa-IR" b="1" dirty="0" err="1">
                <a:solidFill>
                  <a:srgbClr val="FF0000"/>
                </a:solidFill>
                <a:cs typeface="B Nazanin" panose="00000400000000000000" pitchFamily="2" charset="-78"/>
              </a:rPr>
              <a:t>یونیفای</a:t>
            </a:r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سرعت اجرای بیشتر </a:t>
            </a:r>
          </a:p>
        </p:txBody>
      </p:sp>
    </p:spTree>
    <p:extLst>
      <p:ext uri="{BB962C8B-B14F-4D97-AF65-F5344CB8AC3E}">
        <p14:creationId xmlns:p14="http://schemas.microsoft.com/office/powerpoint/2010/main" val="348507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روش کسب درآمد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چگونه از اپلیکیشن خود کسب درآمد خواهید کرد؟ (مثلا از طریق ارائه تبلیغات، دریافت حق اشتراک، یا ....)</a:t>
            </a: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ممکن است برای بعضی اپلیکیشن‌ها با کاربرد انسان دوستانه، کسب درآمد مطرح نباشد. در مورد اینگونه اپلیکیشن‌ها، نحوه ارزش آفرینی اپلیکیشن را توضیح دهید.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66FD0F-BBB1-4196-99C2-04AC3BEE6FFF}"/>
              </a:ext>
            </a:extLst>
          </p:cNvPr>
          <p:cNvSpPr txBox="1">
            <a:spLocks/>
          </p:cNvSpPr>
          <p:nvPr/>
        </p:nvSpPr>
        <p:spPr>
          <a:xfrm>
            <a:off x="1084054" y="4097547"/>
            <a:ext cx="9601200" cy="232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دریافت حق تبلیغات </a:t>
            </a:r>
            <a:r>
              <a:rPr lang="fa-IR" b="1" dirty="0" err="1">
                <a:solidFill>
                  <a:srgbClr val="FF0000"/>
                </a:solidFill>
                <a:cs typeface="B Nazanin" panose="00000400000000000000" pitchFamily="2" charset="-78"/>
              </a:rPr>
              <a:t>بنری</a:t>
            </a: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 درون برنامه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دریافت حق عضویت از کسب و کارهای خصوصی داخل دانشگاه برای ثبت </a:t>
            </a:r>
            <a:r>
              <a:rPr lang="fa-IR" b="1" dirty="0" err="1">
                <a:solidFill>
                  <a:srgbClr val="FF0000"/>
                </a:solidFill>
                <a:cs typeface="B Nazanin" panose="00000400000000000000" pitchFamily="2" charset="-78"/>
              </a:rPr>
              <a:t>اطلاعاتشان</a:t>
            </a: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 در سامانه</a:t>
            </a:r>
          </a:p>
          <a:p>
            <a:pPr marL="0" indent="0" algn="r" rtl="1">
              <a:buNone/>
            </a:pPr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639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شرکای کلیدی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چه </a:t>
            </a:r>
            <a:r>
              <a:rPr lang="fa-IR" b="1" dirty="0" err="1">
                <a:cs typeface="B Nazanin" panose="00000400000000000000" pitchFamily="2" charset="-78"/>
              </a:rPr>
              <a:t>شرکت‌ها</a:t>
            </a:r>
            <a:r>
              <a:rPr lang="fa-IR" b="1" dirty="0">
                <a:cs typeface="B Nazanin" panose="00000400000000000000" pitchFamily="2" charset="-78"/>
              </a:rPr>
              <a:t> و </a:t>
            </a:r>
            <a:r>
              <a:rPr lang="fa-IR" b="1" dirty="0" err="1">
                <a:cs typeface="B Nazanin" panose="00000400000000000000" pitchFamily="2" charset="-78"/>
              </a:rPr>
              <a:t>سازمان‌هایی</a:t>
            </a:r>
            <a:r>
              <a:rPr lang="fa-IR" b="1" dirty="0">
                <a:cs typeface="B Nazanin" panose="00000400000000000000" pitchFamily="2" charset="-78"/>
              </a:rPr>
              <a:t> می توانند شریک شما محسوب شوند؟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3A7695-881F-41BA-9299-0612EA7F4F01}"/>
              </a:ext>
            </a:extLst>
          </p:cNvPr>
          <p:cNvSpPr txBox="1">
            <a:spLocks/>
          </p:cNvSpPr>
          <p:nvPr/>
        </p:nvSpPr>
        <p:spPr>
          <a:xfrm>
            <a:off x="1084053" y="3127076"/>
            <a:ext cx="9601200" cy="3407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 err="1">
                <a:solidFill>
                  <a:srgbClr val="FF0000"/>
                </a:solidFill>
                <a:cs typeface="B Nazanin" panose="00000400000000000000" pitchFamily="2" charset="-78"/>
              </a:rPr>
              <a:t>دانشگاه‌ها</a:t>
            </a:r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 err="1">
                <a:solidFill>
                  <a:srgbClr val="FF0000"/>
                </a:solidFill>
                <a:cs typeface="B Nazanin" panose="00000400000000000000" pitchFamily="2" charset="-78"/>
              </a:rPr>
              <a:t>سامانه‌های</a:t>
            </a: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 تاکسی اینترنتی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 err="1">
                <a:solidFill>
                  <a:srgbClr val="FF0000"/>
                </a:solidFill>
                <a:cs typeface="B Nazanin" panose="00000400000000000000" pitchFamily="2" charset="-78"/>
              </a:rPr>
              <a:t>شرکت‌های</a:t>
            </a: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fa-IR" b="1" dirty="0" err="1">
                <a:solidFill>
                  <a:srgbClr val="FF0000"/>
                </a:solidFill>
                <a:cs typeface="B Nazanin" panose="00000400000000000000" pitchFamily="2" charset="-78"/>
              </a:rPr>
              <a:t>خدمات‌دهنده</a:t>
            </a: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 به دانشجویان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551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تکنولوژی‌های مورد استفاده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تکنولوژی‌هایی که برای طراحی و پیاده‌سازی اپلیکیشن استفاده کرده‌اید را به اختصار معرفی کنید.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13E189-1EB2-42ED-8A91-FFAD6B5195BD}"/>
              </a:ext>
            </a:extLst>
          </p:cNvPr>
          <p:cNvSpPr txBox="1">
            <a:spLocks/>
          </p:cNvSpPr>
          <p:nvPr/>
        </p:nvSpPr>
        <p:spPr>
          <a:xfrm>
            <a:off x="1084054" y="3010619"/>
            <a:ext cx="9601200" cy="3407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پایگاه داده: </a:t>
            </a:r>
            <a:r>
              <a:rPr lang="en-US" b="1" dirty="0">
                <a:solidFill>
                  <a:srgbClr val="FF0000"/>
                </a:solidFill>
                <a:cs typeface="B Nazanin" panose="00000400000000000000" pitchFamily="2" charset="-78"/>
              </a:rPr>
              <a:t>MySQL</a:t>
            </a:r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وب‌سرویس</a:t>
            </a: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: </a:t>
            </a:r>
            <a:r>
              <a:rPr lang="en-US" b="1" dirty="0">
                <a:solidFill>
                  <a:srgbClr val="FF0000"/>
                </a:solidFill>
                <a:cs typeface="B Nazanin" panose="00000400000000000000" pitchFamily="2" charset="-78"/>
              </a:rPr>
              <a:t>Slim Framework (PHP)</a:t>
            </a:r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برنامه </a:t>
            </a: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اندروید: </a:t>
            </a:r>
            <a:r>
              <a:rPr lang="en-US" b="1" dirty="0">
                <a:solidFill>
                  <a:srgbClr val="FF0000"/>
                </a:solidFill>
                <a:cs typeface="B Nazanin" panose="00000400000000000000" pitchFamily="2" charset="-78"/>
              </a:rPr>
              <a:t>Java</a:t>
            </a:r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برنامه </a:t>
            </a:r>
            <a:r>
              <a:rPr lang="en-US" b="1" dirty="0">
                <a:solidFill>
                  <a:srgbClr val="FF0000"/>
                </a:solidFill>
                <a:cs typeface="B Nazanin" panose="00000400000000000000" pitchFamily="2" charset="-78"/>
              </a:rPr>
              <a:t>iOS</a:t>
            </a: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: </a:t>
            </a:r>
            <a:r>
              <a:rPr lang="en-US" b="1" dirty="0">
                <a:solidFill>
                  <a:srgbClr val="FF0000"/>
                </a:solidFill>
                <a:cs typeface="B Nazanin" panose="00000400000000000000" pitchFamily="2" charset="-78"/>
              </a:rPr>
              <a:t>React Native</a:t>
            </a:r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090048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449</TotalTime>
  <Words>990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 Nazanin</vt:lpstr>
      <vt:lpstr>Franklin Gothic Book</vt:lpstr>
      <vt:lpstr>Tahoma</vt:lpstr>
      <vt:lpstr>Crop</vt:lpstr>
      <vt:lpstr>راهنمایی</vt:lpstr>
      <vt:lpstr>به نام خدا  دومین دوره مسابقه نبرد اپلیکیشن‌ها دانشکده مهندسی کامپیوتر – دانشگاه اصفهان</vt:lpstr>
      <vt:lpstr>معرفی مساله</vt:lpstr>
      <vt:lpstr>امکانات اپلیکیشن</vt:lpstr>
      <vt:lpstr>مشتریان یا کاربران اپلیکیشن</vt:lpstr>
      <vt:lpstr>معرفی رقبا و مزیت رقابتی</vt:lpstr>
      <vt:lpstr>روش کسب درآمد</vt:lpstr>
      <vt:lpstr>شرکای کلیدی</vt:lpstr>
      <vt:lpstr>تکنولوژی‌های مورد استفاده</vt:lpstr>
      <vt:lpstr>توصیف چشم انداز</vt:lpstr>
      <vt:lpstr>نکات دیگر....</vt:lpstr>
      <vt:lpstr>PowerPoint Presentation</vt:lpstr>
    </vt:vector>
  </TitlesOfParts>
  <Company>UI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   دومین دوره مسابقه نبرد اپلیکیشن ها</dc:title>
  <dc:creator>user</dc:creator>
  <cp:lastModifiedBy>user</cp:lastModifiedBy>
  <cp:revision>49</cp:revision>
  <dcterms:created xsi:type="dcterms:W3CDTF">2019-05-28T13:29:58Z</dcterms:created>
  <dcterms:modified xsi:type="dcterms:W3CDTF">2019-06-02T16:01:24Z</dcterms:modified>
</cp:coreProperties>
</file>