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Alfa Slab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lfaSlab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174112e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174112e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174112e6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174112e6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c807c8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9c807c8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b174112e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b174112e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b174112e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b174112e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174112e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174112e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174112e6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174112e6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174112e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174112e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174112e6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174112e6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b174112e6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b174112e6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174112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174112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b174112e6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b174112e6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9c807c8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9c807c8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174112e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174112e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174112e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174112e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174112e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174112e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174112e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174112e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174112e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174112e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174112e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174112e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174112e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174112e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174112e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174112e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ro.com/app/board/o9J_lFh2Tis=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mmoauro/TPE-GRUPO-13" TargetMode="External"/><Relationship Id="rId4" Type="http://schemas.openxmlformats.org/officeDocument/2006/relationships/hyperlink" Target="https://tpe-grupo13.atlassian.net/jira/software/projects/TPE13/boards/1/backlog" TargetMode="External"/><Relationship Id="rId5" Type="http://schemas.openxmlformats.org/officeDocument/2006/relationships/hyperlink" Target="https://miro.com/app/board/o9J_lFh2Tis=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tpe-grupo13.atlassian.net/jira/software/projects/TPE13/boards/1/backlo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804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Trabajo </a:t>
            </a:r>
            <a:r>
              <a:rPr lang="es-419" sz="4800"/>
              <a:t>Práctico</a:t>
            </a:r>
            <a:r>
              <a:rPr lang="es-419" sz="4800"/>
              <a:t> Especial</a:t>
            </a:r>
            <a:endParaRPr sz="4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408325" y="2768713"/>
            <a:ext cx="3565200" cy="1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540"/>
              <a:t>Integrantes: 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Bedrossian Agustina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Medina Fermin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Miguez Ignacio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Moauro Manuel</a:t>
            </a:r>
            <a:endParaRPr sz="1540"/>
          </a:p>
          <a:p>
            <a:pPr indent="-3263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Char char="●"/>
            </a:pPr>
            <a:r>
              <a:rPr lang="es-419" sz="1540"/>
              <a:t>Olaechea Nicolas</a:t>
            </a:r>
            <a:endParaRPr sz="1540"/>
          </a:p>
        </p:txBody>
      </p:sp>
      <p:sp>
        <p:nvSpPr>
          <p:cNvPr id="58" name="Google Shape;58;p13"/>
          <p:cNvSpPr txBox="1"/>
          <p:nvPr/>
        </p:nvSpPr>
        <p:spPr>
          <a:xfrm>
            <a:off x="1323450" y="699325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Cooperativa de reciclaje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110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371825" y="4094125"/>
            <a:ext cx="46182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Ayudante a cargo: Guillermo Rodriguez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71825" y="2306800"/>
            <a:ext cx="3000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Grupo </a:t>
            </a: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número</a:t>
            </a:r>
            <a:r>
              <a:rPr lang="es-419" sz="154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User Story Mapping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Link: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https://miro.com/app/board/o9J_lFh2Tis=/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del sketch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0" y="1476725"/>
            <a:ext cx="5508076" cy="35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6379150" y="14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6861350" y="10347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474550" y="736975"/>
            <a:ext cx="24915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latin typeface="Roboto"/>
                <a:ea typeface="Roboto"/>
                <a:cs typeface="Roboto"/>
                <a:sym typeface="Roboto"/>
              </a:rPr>
              <a:t>“Como secretaria quiero poder loguearme para poder tener permisos de secretaria”</a:t>
            </a:r>
            <a:endParaRPr sz="15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4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-1441" l="20895" r="16822" t="18605"/>
          <a:stretch/>
        </p:blipFill>
        <p:spPr>
          <a:xfrm>
            <a:off x="60275" y="1557100"/>
            <a:ext cx="5505152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/>
          <p:nvPr/>
        </p:nvSpPr>
        <p:spPr>
          <a:xfrm>
            <a:off x="6379150" y="14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6416350" y="862300"/>
            <a:ext cx="260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solicitar un retiro para que los cartoneros pasen a buscar los materiales.”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5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84950" y="1145275"/>
            <a:ext cx="8538951" cy="40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6369100" y="1105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550000" y="605625"/>
            <a:ext cx="23205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ofrecer la capacidad libre de mi vehículo para colaborar con la recolección.”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6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3625" y="1048475"/>
            <a:ext cx="8531276" cy="40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6379150" y="8022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6435400" y="552525"/>
            <a:ext cx="25698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poder ver las ofertas de traslado de materiales con espacio libre para poder postularme.”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7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3750" y="14483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/>
          <p:nvPr/>
        </p:nvSpPr>
        <p:spPr>
          <a:xfrm>
            <a:off x="6379150" y="902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6312850" y="741750"/>
            <a:ext cx="281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ciudadano quiero postularme en el post de otro ciudadano para que mis materiales sean llevados.”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Ciudadano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4287" y="1036425"/>
            <a:ext cx="864117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481600" y="753450"/>
            <a:ext cx="2477400" cy="14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“Como secretaria quiero tener acceso al listado de cartoneros para ver quienes conforman la cooperativa.”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9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13521" r="8856" t="8609"/>
          <a:stretch/>
        </p:blipFill>
        <p:spPr>
          <a:xfrm>
            <a:off x="-170775" y="1519509"/>
            <a:ext cx="6590127" cy="37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6416350" y="862300"/>
            <a:ext cx="260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Como cartonero quiero que mis datos estén cargados en el sistema para poder formar parte de la cooperativa</a:t>
            </a: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2275" y="1209849"/>
            <a:ext cx="7954649" cy="38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/>
          <p:nvPr/>
        </p:nvSpPr>
        <p:spPr>
          <a:xfrm>
            <a:off x="6379150" y="130475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6478300" y="613300"/>
            <a:ext cx="2484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secretaria quiero actualizar los materiales que se aceptan en la cooperativa para recibir materiales servibles.”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1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04550"/>
            <a:ext cx="83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Cómo empezamos? ………………………………………..</a:t>
            </a:r>
            <a:r>
              <a:rPr lang="es-419"/>
              <a:t>……………………</a:t>
            </a:r>
            <a:r>
              <a:rPr lang="es-419"/>
              <a:t> 3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criterio Done </a:t>
            </a:r>
            <a:r>
              <a:rPr lang="es-419"/>
              <a:t>……………………………………………….…………………… 5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Creación</a:t>
            </a:r>
            <a:r>
              <a:rPr lang="es-419"/>
              <a:t> del proyecto </a:t>
            </a:r>
            <a:r>
              <a:rPr lang="es-419"/>
              <a:t>………………………………………………………… 7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User Story Mapping </a:t>
            </a:r>
            <a:r>
              <a:rPr lang="es-419"/>
              <a:t>……………………………………….…………………… 9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Desarrollo del sketch </a:t>
            </a:r>
            <a:r>
              <a:rPr lang="es-419"/>
              <a:t>…………………………………….…………………… 11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Links </a:t>
            </a:r>
            <a:r>
              <a:rPr lang="es-419"/>
              <a:t>……………………………………………………………….…………………… 20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12257" r="0" t="0"/>
          <a:stretch/>
        </p:blipFill>
        <p:spPr>
          <a:xfrm>
            <a:off x="-673075" y="1176950"/>
            <a:ext cx="7443998" cy="40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6399225" y="702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6454425" y="633375"/>
            <a:ext cx="25719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Roboto"/>
                <a:ea typeface="Roboto"/>
                <a:cs typeface="Roboto"/>
                <a:sym typeface="Roboto"/>
              </a:rPr>
              <a:t>“Como cartonero quiero que se pese y se anote el contenido entregado para que quede registrado en el sistema.”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994850" y="45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6399225" y="70200"/>
            <a:ext cx="2682300" cy="2551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6572100" y="682175"/>
            <a:ext cx="257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“Como secretaria quiero obtener el porcentaje que le corresponde a cada cartonero para poder pagar equitativamente a cada uno.”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idx="4294967295" type="title"/>
          </p:nvPr>
        </p:nvSpPr>
        <p:spPr>
          <a:xfrm>
            <a:off x="827850" y="42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Secretaria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0" y="1014275"/>
            <a:ext cx="6094425" cy="365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Links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773525" y="1607350"/>
            <a:ext cx="776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s-419" sz="1500"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lang="es-419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https://github.com/mmoauro/TPE-GRUPO-13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s-419" sz="1500">
                <a:latin typeface="Proxima Nova"/>
                <a:ea typeface="Proxima Nova"/>
                <a:cs typeface="Proxima Nova"/>
                <a:sym typeface="Proxima Nova"/>
              </a:rPr>
              <a:t>Jira: </a:t>
            </a:r>
            <a:r>
              <a:rPr lang="es-419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https://tpe-grupo13.atlassian.net/jira/software/projects/TPE13/boards/1/backlog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●"/>
            </a:pPr>
            <a:r>
              <a:rPr lang="es-419" sz="1500">
                <a:latin typeface="Proxima Nova"/>
                <a:ea typeface="Proxima Nova"/>
                <a:cs typeface="Proxima Nova"/>
                <a:sym typeface="Proxima Nova"/>
              </a:rPr>
              <a:t>Miro: </a:t>
            </a:r>
            <a:r>
              <a:rPr lang="es-419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https://miro.com/app/board/o9J_lFh2Tis=/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</a:t>
            </a:r>
            <a:r>
              <a:rPr lang="es-419"/>
              <a:t> empezamos?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Cómo empezamos? 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7700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-2007775" y="1766525"/>
            <a:ext cx="649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Leímos</a:t>
            </a: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 el enunciado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entre todos los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integrantes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323625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-1294525" y="1308450"/>
            <a:ext cx="50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57925" y="1766525"/>
            <a:ext cx="649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Reconocimos y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subrayamos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User Stories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más “evidentes”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57925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571988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677" y="3280425"/>
            <a:ext cx="3841099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406300" y="1862550"/>
            <a:ext cx="649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Pasamos en limpio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las US y definimos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los criterios de 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aceptación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140000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872288" y="1150525"/>
            <a:ext cx="2165700" cy="1906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406300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06600" y="1308450"/>
            <a:ext cx="649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706600" y="1997375"/>
            <a:ext cx="649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Proxima Nova"/>
                <a:ea typeface="Proxima Nova"/>
                <a:cs typeface="Proxima Nova"/>
                <a:sym typeface="Proxima Nova"/>
              </a:rPr>
              <a:t>Generamos las épicas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Criterio de Done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Criterio de Done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366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buenas prácticas: comentarios, documentación, evitar código repetido, código claro.</a:t>
            </a:r>
            <a:endParaRPr sz="1550">
              <a:solidFill>
                <a:srgbClr val="07A1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Testeo. En caso de que haya algún bug, evidenciarlo con una captura de pantalla.</a:t>
            </a:r>
            <a:endParaRPr sz="1550">
              <a:solidFill>
                <a:srgbClr val="07A1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que todos los criterios de aceptación.</a:t>
            </a:r>
            <a:endParaRPr sz="1550">
              <a:solidFill>
                <a:srgbClr val="07A1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Adjuntar un diagrama UML de clases y secuencias.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s-419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US debe tener el link del commit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</a:t>
            </a:r>
            <a:r>
              <a:rPr lang="es-419"/>
              <a:t> del proyecto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</a:t>
            </a:r>
            <a:r>
              <a:rPr lang="es-419"/>
              <a:t> del proyecto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26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Creamos el proyecto en Jira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Generamos las </a:t>
            </a:r>
            <a:r>
              <a:rPr lang="es-419"/>
              <a:t>épicas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Fuimos incluyendo las User Stories en el backlog dentro de la </a:t>
            </a:r>
            <a:r>
              <a:rPr lang="es-419"/>
              <a:t>épica</a:t>
            </a:r>
            <a:r>
              <a:rPr lang="es-419"/>
              <a:t> correspondiente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 cada US, le asignamos los criterios de </a:t>
            </a:r>
            <a:r>
              <a:rPr lang="es-419"/>
              <a:t>aceptación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74" y="2903774"/>
            <a:ext cx="4618375" cy="24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6013500" y="3964125"/>
            <a:ext cx="313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Link:  </a:t>
            </a:r>
            <a:r>
              <a:rPr lang="es-419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https://tpe-grupo13.atlassian.net/jira/software/projects/TPE13/boards/1/backlog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User Story Mapping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