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Alfa Slab On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AlfaSlabOne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174112e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174112e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174112e6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174112e6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c807c8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c807c8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174112e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174112e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174112e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174112e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174112e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174112e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174112e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174112e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174112e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174112e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79bfc8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79bfc8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174112e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174112e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174112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174112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174112e6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b174112e6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174112e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b174112e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c807c8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9c807c8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f678a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f678a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cf678a9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cf678a9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cf678a9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cf678a9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cf678a9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cf678a9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96884d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96884d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cf678a99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cf678a99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cf678a9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cf678a9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174112e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174112e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cf678a9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cf678a9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cf678a9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cf678a9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cf678a99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cf678a9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695f8c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695f8c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cf678a9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cf678a9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cf678a99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cf678a9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cf678a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cf678a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cf678a99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cf678a99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cf678a9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cf678a9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b174112e6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b174112e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174112e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174112e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174112e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174112e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174112e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174112e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174112e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174112e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174112e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174112e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174112e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174112e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ro.com/app/board/o9J_lFh2Tis=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mmoauro/TPE-GRUPO-13" TargetMode="External"/><Relationship Id="rId4" Type="http://schemas.openxmlformats.org/officeDocument/2006/relationships/hyperlink" Target="https://tpe-grupo13.atlassian.net/jira/software/projects/TPE13/boards/1/backlog" TargetMode="External"/><Relationship Id="rId5" Type="http://schemas.openxmlformats.org/officeDocument/2006/relationships/hyperlink" Target="https://miro.com/app/board/o9J_lFh2Tis=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hyperlink" Target="https://tpe-grupo13.atlassian.net/jira/software/projects/TPE13/boards/1/backlo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4900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Trabajo </a:t>
            </a:r>
            <a:r>
              <a:rPr lang="es-419" sz="4800"/>
              <a:t>Práctico</a:t>
            </a:r>
            <a:r>
              <a:rPr lang="es-419" sz="4800"/>
              <a:t> Especial</a:t>
            </a:r>
            <a:endParaRPr sz="4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08325" y="2768713"/>
            <a:ext cx="3565200" cy="16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540"/>
              <a:t>Integrantes: 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Bedrossian Agustina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Medina Fermin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Miguez Ignacio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Moauro Manuel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Olaechea Nicolas</a:t>
            </a:r>
            <a:endParaRPr sz="1540"/>
          </a:p>
        </p:txBody>
      </p:sp>
      <p:sp>
        <p:nvSpPr>
          <p:cNvPr id="58" name="Google Shape;58;p13"/>
          <p:cNvSpPr txBox="1"/>
          <p:nvPr/>
        </p:nvSpPr>
        <p:spPr>
          <a:xfrm>
            <a:off x="1323450" y="699325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Cooperativa de reciclaje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10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371825" y="4094125"/>
            <a:ext cx="4618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Ayudante a cargo: Guillermo Rodriguez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71825" y="2306800"/>
            <a:ext cx="3000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Grupo </a:t>
            </a: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User Story Mapping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Link: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https://miro.com/app/board/o9J_lFh2Tis=/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del sketch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0" y="1476725"/>
            <a:ext cx="5508076" cy="35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6379150" y="1405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6861350" y="1034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474550" y="736975"/>
            <a:ext cx="24915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latin typeface="Roboto"/>
                <a:ea typeface="Roboto"/>
                <a:cs typeface="Roboto"/>
                <a:sym typeface="Roboto"/>
              </a:rPr>
              <a:t>“Como secretaria quiero poder loguearme para poder tener permisos de secretaria”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4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-1441" l="20895" r="16822" t="18605"/>
          <a:stretch/>
        </p:blipFill>
        <p:spPr>
          <a:xfrm>
            <a:off x="60275" y="1557100"/>
            <a:ext cx="5505152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6379150" y="1405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6416350" y="862300"/>
            <a:ext cx="260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poder solicitar un retiro para que los cartoneros pasen a buscar los materiales.”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3425" y="1172950"/>
            <a:ext cx="8737426" cy="40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6369100" y="1105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550000" y="605625"/>
            <a:ext cx="23205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poder ofrecer la capacidad libre de mi vehículo para colaborar con la recolección.”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6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3625" y="1048475"/>
            <a:ext cx="8531276" cy="40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6379150" y="8022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6435400" y="552525"/>
            <a:ext cx="25698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poder ver las ofertas de traslado de materiales con espacio libre para poder postularme.”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7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3750" y="14483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6379150" y="902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6312850" y="741750"/>
            <a:ext cx="281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postularme en el post de otro ciudadano para que mis materiales sean llevados.”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4287" y="1036425"/>
            <a:ext cx="8641175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6379150" y="1304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6481600" y="753450"/>
            <a:ext cx="24774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“Como secretaria quiero tener acceso al listado de cartoneros para ver quienes conforman la cooperativa.”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6379150" y="1304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6416350" y="862300"/>
            <a:ext cx="2607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s-419" sz="14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Como cartonero quiero que mis datos se editen si hubo algún cambio para mantenerlos actualizados.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5" y="1112625"/>
            <a:ext cx="6295075" cy="36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0" l="13521" r="8856" t="8609"/>
          <a:stretch/>
        </p:blipFill>
        <p:spPr>
          <a:xfrm>
            <a:off x="-170775" y="1519509"/>
            <a:ext cx="6590127" cy="37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/>
          <p:nvPr/>
        </p:nvSpPr>
        <p:spPr>
          <a:xfrm>
            <a:off x="6379150" y="1304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6416350" y="862300"/>
            <a:ext cx="260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Como cartonero quiero que mis datos estén cargados en el sistema para poder formar parte de la cooperativa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04550"/>
            <a:ext cx="83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empezamos? ………………………………………..</a:t>
            </a:r>
            <a:r>
              <a:rPr lang="es-419"/>
              <a:t>……………………</a:t>
            </a:r>
            <a:r>
              <a:rPr lang="es-419"/>
              <a:t> 3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criterio Done </a:t>
            </a:r>
            <a:r>
              <a:rPr lang="es-419"/>
              <a:t>……………………………………………….…………………… 5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Creación</a:t>
            </a:r>
            <a:r>
              <a:rPr lang="es-419"/>
              <a:t> del proyecto </a:t>
            </a:r>
            <a:r>
              <a:rPr lang="es-419"/>
              <a:t>………………………………………………………… 7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User Story Mapping </a:t>
            </a:r>
            <a:r>
              <a:rPr lang="es-419"/>
              <a:t>……………………………………….…………………… 9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Desarrollo del sketch </a:t>
            </a:r>
            <a:r>
              <a:rPr lang="es-419"/>
              <a:t>…………………………………….…………………… 11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Links </a:t>
            </a:r>
            <a:r>
              <a:rPr lang="es-419"/>
              <a:t>……………………………………………………………….…………………… 20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2275" y="1209849"/>
            <a:ext cx="7954649" cy="38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6379150" y="1304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6478300" y="613300"/>
            <a:ext cx="2484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secretaria quiero actualizar los materiales que se aceptan en la cooperativa para recibir materiales servibles.”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12257" r="0" t="0"/>
          <a:stretch/>
        </p:blipFill>
        <p:spPr>
          <a:xfrm>
            <a:off x="-673075" y="1176950"/>
            <a:ext cx="7443998" cy="40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>
            <a:off x="6399225" y="702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6454425" y="633375"/>
            <a:ext cx="25719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cartonero quiero que se pese y se anote el contenido entregado para que quede registrado en el sistema.”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3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>
            <a:off x="6399225" y="702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6572100" y="682175"/>
            <a:ext cx="257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“Como secretaria quiero obtener el porcentaje que le corresponde a cada cartonero para poder pagar equitativamente a cada uno.”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4294967295" type="title"/>
          </p:nvPr>
        </p:nvSpPr>
        <p:spPr>
          <a:xfrm>
            <a:off x="827850" y="42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50" y="1014275"/>
            <a:ext cx="6094425" cy="365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#1 SPRINT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11" u="sng"/>
              <a:t>Objetivo</a:t>
            </a:r>
            <a:r>
              <a:rPr lang="es-419" sz="2011"/>
              <a:t>: Que un ciudadano pueda realizar pedidos de retiro </a:t>
            </a:r>
            <a:r>
              <a:rPr lang="es-419" sz="2011"/>
              <a:t>a partir de la lista de materiales aceptables.</a:t>
            </a:r>
            <a:endParaRPr sz="201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Funcionalidades priorizadas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63" y="2402125"/>
            <a:ext cx="3267126" cy="7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925" y="1135200"/>
            <a:ext cx="3092275" cy="123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875" y="3576952"/>
            <a:ext cx="3527750" cy="10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>
            <p:ph idx="4294967295" type="title"/>
          </p:nvPr>
        </p:nvSpPr>
        <p:spPr>
          <a:xfrm>
            <a:off x="311700" y="42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00"/>
              <a:t>#1 Cargar el pedido de retiro</a:t>
            </a:r>
            <a:endParaRPr sz="24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325" y="1135200"/>
            <a:ext cx="3578075" cy="8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9249" y="2993700"/>
            <a:ext cx="3027950" cy="13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1679375"/>
            <a:ext cx="3705226" cy="16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>
            <p:ph idx="4294967295" type="title"/>
          </p:nvPr>
        </p:nvSpPr>
        <p:spPr>
          <a:xfrm>
            <a:off x="311700" y="4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00"/>
              <a:t>#2 Ver los materiales aceptados (FRONT-END)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Subtasks y </a:t>
            </a:r>
            <a:r>
              <a:rPr lang="es-419"/>
              <a:t>estimación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4294967295" type="title"/>
          </p:nvPr>
        </p:nvSpPr>
        <p:spPr>
          <a:xfrm>
            <a:off x="311700" y="43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00"/>
              <a:t>Creación</a:t>
            </a:r>
            <a:r>
              <a:rPr lang="es-419" sz="2400"/>
              <a:t> de las Subtasks</a:t>
            </a:r>
            <a:endParaRPr sz="2400"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0" y="1651463"/>
            <a:ext cx="4948400" cy="29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>
            <p:ph idx="4294967295" type="title"/>
          </p:nvPr>
        </p:nvSpPr>
        <p:spPr>
          <a:xfrm>
            <a:off x="6654900" y="1518313"/>
            <a:ext cx="24891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00"/>
              <a:t>User Story</a:t>
            </a:r>
            <a:endParaRPr sz="2000"/>
          </a:p>
        </p:txBody>
      </p:sp>
      <p:sp>
        <p:nvSpPr>
          <p:cNvPr id="259" name="Google Shape;259;p40"/>
          <p:cNvSpPr/>
          <p:nvPr/>
        </p:nvSpPr>
        <p:spPr>
          <a:xfrm>
            <a:off x="6861150" y="2090038"/>
            <a:ext cx="2076600" cy="209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/>
        </p:nvSpPr>
        <p:spPr>
          <a:xfrm>
            <a:off x="6919200" y="2505688"/>
            <a:ext cx="196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“Como ciudadano quiero poder ingresar mis datos para solicitar el retiro.”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120375" y="1189200"/>
            <a:ext cx="24891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00"/>
              <a:t>US de referencia</a:t>
            </a:r>
            <a:endParaRPr sz="2000"/>
          </a:p>
        </p:txBody>
      </p:sp>
      <p:sp>
        <p:nvSpPr>
          <p:cNvPr id="266" name="Google Shape;266;p41"/>
          <p:cNvSpPr/>
          <p:nvPr/>
        </p:nvSpPr>
        <p:spPr>
          <a:xfrm>
            <a:off x="6326625" y="1760925"/>
            <a:ext cx="2076600" cy="209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/>
        </p:nvSpPr>
        <p:spPr>
          <a:xfrm>
            <a:off x="6384675" y="2176575"/>
            <a:ext cx="196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</a:t>
            </a:r>
            <a:r>
              <a:rPr lang="es-419"/>
              <a:t>omo ciudadano quiero poder ingresar mis datos para solicitar el retiro.”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50" y="1605825"/>
            <a:ext cx="4116800" cy="268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>
            <p:ph type="title"/>
          </p:nvPr>
        </p:nvSpPr>
        <p:spPr>
          <a:xfrm>
            <a:off x="368825" y="467850"/>
            <a:ext cx="51237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/>
              <a:t>Estimación</a:t>
            </a:r>
            <a:r>
              <a:rPr lang="es-419" sz="2700"/>
              <a:t> de Story Points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</a:t>
            </a:r>
            <a:r>
              <a:rPr lang="es-419"/>
              <a:t> empezamos?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6120375" y="1189200"/>
            <a:ext cx="24891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00"/>
              <a:t>US de referencia</a:t>
            </a:r>
            <a:endParaRPr sz="2000"/>
          </a:p>
        </p:txBody>
      </p:sp>
      <p:sp>
        <p:nvSpPr>
          <p:cNvPr id="275" name="Google Shape;275;p42"/>
          <p:cNvSpPr/>
          <p:nvPr/>
        </p:nvSpPr>
        <p:spPr>
          <a:xfrm>
            <a:off x="6326625" y="1760925"/>
            <a:ext cx="2076600" cy="2093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6384675" y="2176575"/>
            <a:ext cx="196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“Como ciudadano quiero poder ingresar mis datos para solicitar el retiro.”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>
            <p:ph type="title"/>
          </p:nvPr>
        </p:nvSpPr>
        <p:spPr>
          <a:xfrm>
            <a:off x="368825" y="467850"/>
            <a:ext cx="51237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00"/>
              <a:t>Resultado en Jira</a:t>
            </a:r>
            <a:endParaRPr sz="2700"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04875"/>
            <a:ext cx="4746674" cy="25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560700" y="526350"/>
            <a:ext cx="8022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Tablero 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Sprint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</a:t>
            </a:r>
            <a:r>
              <a:rPr lang="es-419"/>
              <a:t>evolución</a:t>
            </a:r>
            <a:r>
              <a:rPr lang="es-419"/>
              <a:t> del tablero</a:t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63" y="2264750"/>
            <a:ext cx="2867951" cy="18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551" y="2227975"/>
            <a:ext cx="2784374" cy="187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237" y="2264750"/>
            <a:ext cx="2588801" cy="1739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44"/>
          <p:cNvCxnSpPr>
            <a:stCxn id="289" idx="0"/>
            <a:endCxn id="293" idx="2"/>
          </p:cNvCxnSpPr>
          <p:nvPr/>
        </p:nvCxnSpPr>
        <p:spPr>
          <a:xfrm rot="-5400000">
            <a:off x="2947488" y="768200"/>
            <a:ext cx="210000" cy="2783100"/>
          </a:xfrm>
          <a:prstGeom prst="curvedConnector3">
            <a:avLst>
              <a:gd fmla="val 2583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4"/>
          <p:cNvCxnSpPr>
            <a:stCxn id="290" idx="0"/>
            <a:endCxn id="295" idx="2"/>
          </p:cNvCxnSpPr>
          <p:nvPr/>
        </p:nvCxnSpPr>
        <p:spPr>
          <a:xfrm rot="-5400000">
            <a:off x="6005388" y="706225"/>
            <a:ext cx="173100" cy="2870400"/>
          </a:xfrm>
          <a:prstGeom prst="curvedConnector3">
            <a:avLst>
              <a:gd fmla="val 2921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4"/>
          <p:cNvSpPr/>
          <p:nvPr/>
        </p:nvSpPr>
        <p:spPr>
          <a:xfrm rot="9257329">
            <a:off x="4276275" y="2043450"/>
            <a:ext cx="435275" cy="2292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/>
          <p:nvPr/>
        </p:nvSpPr>
        <p:spPr>
          <a:xfrm rot="9257329">
            <a:off x="7359275" y="2043450"/>
            <a:ext cx="435275" cy="2292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User stories finalizadas</a:t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1000"/>
            <a:ext cx="8839200" cy="296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Implementando funcionalidades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7"/>
          <p:cNvPicPr preferRelativeResize="0"/>
          <p:nvPr/>
        </p:nvPicPr>
        <p:blipFill rotWithShape="1">
          <a:blip r:embed="rId3">
            <a:alphaModFix/>
          </a:blip>
          <a:srcRect b="-1441" l="20895" r="16822" t="18605"/>
          <a:stretch/>
        </p:blipFill>
        <p:spPr>
          <a:xfrm>
            <a:off x="60275" y="1557100"/>
            <a:ext cx="5505152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7"/>
          <p:cNvSpPr/>
          <p:nvPr/>
        </p:nvSpPr>
        <p:spPr>
          <a:xfrm>
            <a:off x="6379150" y="1405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6416350" y="862300"/>
            <a:ext cx="260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poder solicitar un retiro para que los cartoneros pasen a buscar los materiales.”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7"/>
          <p:cNvSpPr txBox="1"/>
          <p:nvPr>
            <p:ph idx="4294967295" type="title"/>
          </p:nvPr>
        </p:nvSpPr>
        <p:spPr>
          <a:xfrm>
            <a:off x="372000" y="43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#1 funcionalidad: sketch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idx="4294967295" type="title"/>
          </p:nvPr>
        </p:nvSpPr>
        <p:spPr>
          <a:xfrm>
            <a:off x="152400" y="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#1 funcionalidad: desarrollo</a:t>
            </a: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0" y="864300"/>
            <a:ext cx="8396198" cy="40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/>
          <p:nvPr/>
        </p:nvSpPr>
        <p:spPr>
          <a:xfrm>
            <a:off x="6230025" y="80225"/>
            <a:ext cx="2831400" cy="2691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9"/>
          <p:cNvSpPr txBox="1"/>
          <p:nvPr/>
        </p:nvSpPr>
        <p:spPr>
          <a:xfrm>
            <a:off x="6360825" y="383025"/>
            <a:ext cx="25698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s-419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Como ciudadano quiero contar con la información para saber que productos puedo entregar y en qué estado se deben encontrar para asegurarme de que lo que estoy entregando sirve.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49"/>
          <p:cNvSpPr txBox="1"/>
          <p:nvPr>
            <p:ph idx="4294967295" type="title"/>
          </p:nvPr>
        </p:nvSpPr>
        <p:spPr>
          <a:xfrm>
            <a:off x="372025" y="43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#2 funcionalidad: sketch</a:t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" y="1180150"/>
            <a:ext cx="4723450" cy="38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4294967295" type="title"/>
          </p:nvPr>
        </p:nvSpPr>
        <p:spPr>
          <a:xfrm>
            <a:off x="152400" y="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#2 funcionalidad: desarrollo</a:t>
            </a:r>
            <a:endParaRPr/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0700"/>
            <a:ext cx="8839201" cy="331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Links</a:t>
            </a:r>
            <a:endParaRPr/>
          </a:p>
        </p:txBody>
      </p:sp>
      <p:sp>
        <p:nvSpPr>
          <p:cNvPr id="340" name="Google Shape;340;p51"/>
          <p:cNvSpPr txBox="1"/>
          <p:nvPr/>
        </p:nvSpPr>
        <p:spPr>
          <a:xfrm>
            <a:off x="773525" y="1607350"/>
            <a:ext cx="776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s-419" sz="1500"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lang="es-419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https://github.com/mmoauro/TPE-GRUPO-13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s-419" sz="1500">
                <a:latin typeface="Proxima Nova"/>
                <a:ea typeface="Proxima Nova"/>
                <a:cs typeface="Proxima Nova"/>
                <a:sym typeface="Proxima Nova"/>
              </a:rPr>
              <a:t>Jira: </a:t>
            </a:r>
            <a:r>
              <a:rPr lang="es-419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https://tpe-grupo13.atlassian.net/jira/software/projects/TPE13/boards/1/backlog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s-419" sz="1500">
                <a:latin typeface="Proxima Nova"/>
                <a:ea typeface="Proxima Nova"/>
                <a:cs typeface="Proxima Nova"/>
                <a:sym typeface="Proxima Nova"/>
              </a:rPr>
              <a:t>Miro: </a:t>
            </a:r>
            <a:r>
              <a:rPr lang="es-419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https://miro.com/app/board/o9J_lFh2Tis=/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empezamos? 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7700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-2007775" y="1766525"/>
            <a:ext cx="649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Leímos</a:t>
            </a: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 el enunciado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entre todos los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integrantes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323625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-1294525" y="1308450"/>
            <a:ext cx="50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57925" y="1766525"/>
            <a:ext cx="649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Reconocimos y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subrayamos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User Stories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más “evidentes”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57925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571988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677" y="3280425"/>
            <a:ext cx="3841099" cy="19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406300" y="1862550"/>
            <a:ext cx="649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Pasamos en limpio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las US y definimos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los criterios de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aceptación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140000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872288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406300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06600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706600" y="1997375"/>
            <a:ext cx="649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Generamos las épicas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Criterio de Done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Criterio de Done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36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buenas prácticas: comentarios, </a:t>
            </a: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documentacion</a:t>
            </a: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evitar código repetido, tener un código claro.</a:t>
            </a:r>
            <a:endParaRPr sz="1550">
              <a:solidFill>
                <a:srgbClr val="07A1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que todos los criterios de aceptación se cumplan.</a:t>
            </a:r>
            <a:endParaRPr sz="1550">
              <a:solidFill>
                <a:srgbClr val="07A1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Adjuntar un diagrama UML de clases y secuencias (si es necesario).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US debe tener el link del commit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</a:t>
            </a:r>
            <a:r>
              <a:rPr lang="es-419"/>
              <a:t> del proyecto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</a:t>
            </a:r>
            <a:r>
              <a:rPr lang="es-419"/>
              <a:t> del proyecto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Creamos el proyecto en Jira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Generamos las </a:t>
            </a:r>
            <a:r>
              <a:rPr lang="es-419"/>
              <a:t>épicas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Fuimos incluyendo las User Stories en el backlog dentro de la </a:t>
            </a:r>
            <a:r>
              <a:rPr lang="es-419"/>
              <a:t>épica</a:t>
            </a:r>
            <a:r>
              <a:rPr lang="es-419"/>
              <a:t> correspondiente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cada US, le asignamos los criterios de </a:t>
            </a:r>
            <a:r>
              <a:rPr lang="es-419"/>
              <a:t>aceptación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74" y="2903774"/>
            <a:ext cx="4618375" cy="24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013500" y="3964125"/>
            <a:ext cx="313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Link:  </a:t>
            </a:r>
            <a:r>
              <a:rPr lang="es-41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https://tpe-grupo13.atlassian.net/jira/software/projects/TPE13/boards/1/backlog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User Story Mapping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