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962C-5634-D152-8EC2-7D3908726516}"/>
              </a:ext>
            </a:extLst>
          </p:cNvPr>
          <p:cNvSpPr>
            <a:spLocks noGrp="1"/>
          </p:cNvSpPr>
          <p:nvPr>
            <p:ph type="ctrTitle"/>
          </p:nvPr>
        </p:nvSpPr>
        <p:spPr/>
        <p:txBody>
          <a:bodyPr/>
          <a:lstStyle/>
          <a:p>
            <a:r>
              <a:rPr lang="en-US"/>
              <a:t>Welcome to Instamart </a:t>
            </a:r>
          </a:p>
        </p:txBody>
      </p:sp>
      <p:sp>
        <p:nvSpPr>
          <p:cNvPr id="3" name="Subtitle 2">
            <a:extLst>
              <a:ext uri="{FF2B5EF4-FFF2-40B4-BE49-F238E27FC236}">
                <a16:creationId xmlns:a16="http://schemas.microsoft.com/office/drawing/2014/main" id="{C4CC0CE8-8F4C-4821-76D6-F8F7BFF82A46}"/>
              </a:ext>
            </a:extLst>
          </p:cNvPr>
          <p:cNvSpPr>
            <a:spLocks noGrp="1"/>
          </p:cNvSpPr>
          <p:nvPr>
            <p:ph type="subTitle" idx="1"/>
          </p:nvPr>
        </p:nvSpPr>
        <p:spPr>
          <a:xfrm>
            <a:off x="1876423" y="3625620"/>
            <a:ext cx="8791575" cy="1655762"/>
          </a:xfrm>
        </p:spPr>
        <p:txBody>
          <a:bodyPr/>
          <a:lstStyle/>
          <a:p>
            <a:r>
              <a:rPr lang="en-US"/>
              <a:t>Online Vegetable and Fruit Order app</a:t>
            </a:r>
          </a:p>
        </p:txBody>
      </p:sp>
      <p:sp>
        <p:nvSpPr>
          <p:cNvPr id="5" name="TextBox 4">
            <a:extLst>
              <a:ext uri="{FF2B5EF4-FFF2-40B4-BE49-F238E27FC236}">
                <a16:creationId xmlns:a16="http://schemas.microsoft.com/office/drawing/2014/main" id="{E7657CF6-2262-3432-1FC2-ED684F49E811}"/>
              </a:ext>
            </a:extLst>
          </p:cNvPr>
          <p:cNvSpPr txBox="1"/>
          <p:nvPr/>
        </p:nvSpPr>
        <p:spPr>
          <a:xfrm rot="10800000" flipV="1">
            <a:off x="8347337" y="6102900"/>
            <a:ext cx="3444389" cy="646331"/>
          </a:xfrm>
          <a:prstGeom prst="rect">
            <a:avLst/>
          </a:prstGeom>
          <a:noFill/>
        </p:spPr>
        <p:txBody>
          <a:bodyPr wrap="square" rtlCol="0">
            <a:spAutoFit/>
          </a:bodyPr>
          <a:lstStyle/>
          <a:p>
            <a:pPr algn="l"/>
            <a:r>
              <a:rPr lang="en-US"/>
              <a:t>Presented by : Mayank Modi</a:t>
            </a:r>
          </a:p>
          <a:p>
            <a:pPr algn="l"/>
            <a:r>
              <a:rPr lang="en-US"/>
              <a:t>        Made by : Mayank Modi</a:t>
            </a:r>
          </a:p>
        </p:txBody>
      </p:sp>
    </p:spTree>
    <p:extLst>
      <p:ext uri="{BB962C8B-B14F-4D97-AF65-F5344CB8AC3E}">
        <p14:creationId xmlns:p14="http://schemas.microsoft.com/office/powerpoint/2010/main" val="3093427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E35B119-3729-3B0D-6F68-A149FECBCADD}"/>
              </a:ext>
            </a:extLst>
          </p:cNvPr>
          <p:cNvPicPr>
            <a:picLocks noGrp="1" noChangeAspect="1"/>
          </p:cNvPicPr>
          <p:nvPr>
            <p:ph idx="1"/>
          </p:nvPr>
        </p:nvPicPr>
        <p:blipFill>
          <a:blip r:embed="rId2"/>
          <a:stretch>
            <a:fillRect/>
          </a:stretch>
        </p:blipFill>
        <p:spPr>
          <a:xfrm>
            <a:off x="1578455" y="624928"/>
            <a:ext cx="8442892" cy="4749127"/>
          </a:xfrm>
        </p:spPr>
      </p:pic>
      <p:sp>
        <p:nvSpPr>
          <p:cNvPr id="5" name="TextBox 4">
            <a:extLst>
              <a:ext uri="{FF2B5EF4-FFF2-40B4-BE49-F238E27FC236}">
                <a16:creationId xmlns:a16="http://schemas.microsoft.com/office/drawing/2014/main" id="{C9F487A3-2E71-6850-64C9-75D87DB0C326}"/>
              </a:ext>
            </a:extLst>
          </p:cNvPr>
          <p:cNvSpPr txBox="1"/>
          <p:nvPr/>
        </p:nvSpPr>
        <p:spPr>
          <a:xfrm>
            <a:off x="3218380" y="5641452"/>
            <a:ext cx="7936003" cy="369332"/>
          </a:xfrm>
          <a:prstGeom prst="rect">
            <a:avLst/>
          </a:prstGeom>
          <a:noFill/>
        </p:spPr>
        <p:txBody>
          <a:bodyPr wrap="square" rtlCol="0">
            <a:spAutoFit/>
          </a:bodyPr>
          <a:lstStyle/>
          <a:p>
            <a:pPr algn="l"/>
            <a:r>
              <a:rPr lang="en-US" dirty="0"/>
              <a:t>Contact us page for user for queries </a:t>
            </a:r>
          </a:p>
        </p:txBody>
      </p:sp>
    </p:spTree>
    <p:extLst>
      <p:ext uri="{BB962C8B-B14F-4D97-AF65-F5344CB8AC3E}">
        <p14:creationId xmlns:p14="http://schemas.microsoft.com/office/powerpoint/2010/main" val="421699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417BF-FE3D-985D-97B7-995CBA87A0FC}"/>
              </a:ext>
            </a:extLst>
          </p:cNvPr>
          <p:cNvSpPr>
            <a:spLocks noGrp="1"/>
          </p:cNvSpPr>
          <p:nvPr>
            <p:ph idx="1"/>
          </p:nvPr>
        </p:nvSpPr>
        <p:spPr>
          <a:xfrm>
            <a:off x="4771478" y="2746800"/>
            <a:ext cx="10538153" cy="682200"/>
          </a:xfrm>
        </p:spPr>
        <p:txBody>
          <a:bodyPr/>
          <a:lstStyle/>
          <a:p>
            <a:r>
              <a:rPr lang="en-US" b="1" dirty="0"/>
              <a:t>THANK YOU </a:t>
            </a:r>
          </a:p>
        </p:txBody>
      </p:sp>
      <p:sp>
        <p:nvSpPr>
          <p:cNvPr id="4" name="TextBox 3">
            <a:extLst>
              <a:ext uri="{FF2B5EF4-FFF2-40B4-BE49-F238E27FC236}">
                <a16:creationId xmlns:a16="http://schemas.microsoft.com/office/drawing/2014/main" id="{3274B703-7F13-BF64-7248-416CC4963B5E}"/>
              </a:ext>
            </a:extLst>
          </p:cNvPr>
          <p:cNvSpPr txBox="1"/>
          <p:nvPr/>
        </p:nvSpPr>
        <p:spPr>
          <a:xfrm>
            <a:off x="9491248" y="5700408"/>
            <a:ext cx="1828800" cy="923330"/>
          </a:xfrm>
          <a:prstGeom prst="rect">
            <a:avLst/>
          </a:prstGeom>
          <a:noFill/>
        </p:spPr>
        <p:txBody>
          <a:bodyPr wrap="square" rtlCol="0">
            <a:spAutoFit/>
          </a:bodyPr>
          <a:lstStyle/>
          <a:p>
            <a:pPr algn="l"/>
            <a:r>
              <a:rPr lang="en-US" dirty="0"/>
              <a:t>Regards ,</a:t>
            </a:r>
          </a:p>
          <a:p>
            <a:pPr algn="l"/>
            <a:r>
              <a:rPr lang="en-US" dirty="0"/>
              <a:t>MAYANK MODI </a:t>
            </a:r>
          </a:p>
          <a:p>
            <a:pPr algn="l"/>
            <a:endParaRPr lang="en-US" dirty="0"/>
          </a:p>
        </p:txBody>
      </p:sp>
    </p:spTree>
    <p:extLst>
      <p:ext uri="{BB962C8B-B14F-4D97-AF65-F5344CB8AC3E}">
        <p14:creationId xmlns:p14="http://schemas.microsoft.com/office/powerpoint/2010/main" val="17815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1FAC-158F-1B90-5923-FF15226F7B6A}"/>
              </a:ext>
            </a:extLst>
          </p:cNvPr>
          <p:cNvSpPr>
            <a:spLocks noGrp="1"/>
          </p:cNvSpPr>
          <p:nvPr>
            <p:ph type="title"/>
          </p:nvPr>
        </p:nvSpPr>
        <p:spPr>
          <a:xfrm>
            <a:off x="1141413" y="618518"/>
            <a:ext cx="9187593" cy="1716120"/>
          </a:xfrm>
        </p:spPr>
        <p:txBody>
          <a:bodyPr/>
          <a:lstStyle/>
          <a:p>
            <a:r>
              <a:rPr lang="en-US"/>
              <a:t>                            introduction </a:t>
            </a:r>
          </a:p>
        </p:txBody>
      </p:sp>
      <p:sp>
        <p:nvSpPr>
          <p:cNvPr id="3" name="Content Placeholder 2">
            <a:extLst>
              <a:ext uri="{FF2B5EF4-FFF2-40B4-BE49-F238E27FC236}">
                <a16:creationId xmlns:a16="http://schemas.microsoft.com/office/drawing/2014/main" id="{F972D49D-4074-4CF6-167B-963E9CBA0416}"/>
              </a:ext>
            </a:extLst>
          </p:cNvPr>
          <p:cNvSpPr>
            <a:spLocks noGrp="1"/>
          </p:cNvSpPr>
          <p:nvPr>
            <p:ph idx="1"/>
          </p:nvPr>
        </p:nvSpPr>
        <p:spPr>
          <a:xfrm>
            <a:off x="1859818" y="2334638"/>
            <a:ext cx="9184417" cy="3456563"/>
          </a:xfrm>
        </p:spPr>
        <p:txBody>
          <a:bodyPr/>
          <a:lstStyle/>
          <a:p>
            <a:r>
              <a:rPr lang="en-US"/>
              <a:t>Earlier, fruits and vegetables were the things that mostly relied on physical stores or street shops. Now you no longer need to roam around busy streets to find fresh vegetables because the trend has been changed. People’s inclination towards online vegetable buying is increasing, and this approach has forced retail shop owners to embrace digital solutions for their business.</a:t>
            </a:r>
          </a:p>
        </p:txBody>
      </p:sp>
    </p:spTree>
    <p:extLst>
      <p:ext uri="{BB962C8B-B14F-4D97-AF65-F5344CB8AC3E}">
        <p14:creationId xmlns:p14="http://schemas.microsoft.com/office/powerpoint/2010/main" val="36209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5C4C-F985-8610-E2E1-CB7C7C8FB0E7}"/>
              </a:ext>
            </a:extLst>
          </p:cNvPr>
          <p:cNvSpPr>
            <a:spLocks noGrp="1"/>
          </p:cNvSpPr>
          <p:nvPr>
            <p:ph type="title"/>
          </p:nvPr>
        </p:nvSpPr>
        <p:spPr/>
        <p:txBody>
          <a:bodyPr/>
          <a:lstStyle/>
          <a:p>
            <a:r>
              <a:rPr lang="en-US"/>
              <a:t>               </a:t>
            </a:r>
          </a:p>
        </p:txBody>
      </p:sp>
      <p:pic>
        <p:nvPicPr>
          <p:cNvPr id="6" name="Picture 6">
            <a:extLst>
              <a:ext uri="{FF2B5EF4-FFF2-40B4-BE49-F238E27FC236}">
                <a16:creationId xmlns:a16="http://schemas.microsoft.com/office/drawing/2014/main" id="{04B168A8-2414-359B-9849-208FA7014906}"/>
              </a:ext>
            </a:extLst>
          </p:cNvPr>
          <p:cNvPicPr>
            <a:picLocks noGrp="1" noChangeAspect="1"/>
          </p:cNvPicPr>
          <p:nvPr>
            <p:ph idx="1"/>
          </p:nvPr>
        </p:nvPicPr>
        <p:blipFill>
          <a:blip r:embed="rId2"/>
          <a:stretch>
            <a:fillRect/>
          </a:stretch>
        </p:blipFill>
        <p:spPr>
          <a:xfrm>
            <a:off x="1906337" y="791830"/>
            <a:ext cx="8898134" cy="5005201"/>
          </a:xfrm>
        </p:spPr>
      </p:pic>
      <p:sp>
        <p:nvSpPr>
          <p:cNvPr id="4" name="TextBox 3">
            <a:extLst>
              <a:ext uri="{FF2B5EF4-FFF2-40B4-BE49-F238E27FC236}">
                <a16:creationId xmlns:a16="http://schemas.microsoft.com/office/drawing/2014/main" id="{3F6566E4-6F1C-D2FC-E2A9-D3D373FC2576}"/>
              </a:ext>
            </a:extLst>
          </p:cNvPr>
          <p:cNvSpPr txBox="1"/>
          <p:nvPr/>
        </p:nvSpPr>
        <p:spPr>
          <a:xfrm>
            <a:off x="5175704" y="2516811"/>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D3B337C6-68CE-BB7A-9B9D-B857CDE917A9}"/>
              </a:ext>
            </a:extLst>
          </p:cNvPr>
          <p:cNvSpPr txBox="1"/>
          <p:nvPr/>
        </p:nvSpPr>
        <p:spPr>
          <a:xfrm>
            <a:off x="5794736" y="5847422"/>
            <a:ext cx="1828800" cy="369332"/>
          </a:xfrm>
          <a:prstGeom prst="rect">
            <a:avLst/>
          </a:prstGeom>
          <a:noFill/>
        </p:spPr>
        <p:txBody>
          <a:bodyPr wrap="square" rtlCol="0">
            <a:spAutoFit/>
          </a:bodyPr>
          <a:lstStyle/>
          <a:p>
            <a:pPr marL="342900" indent="-342900" algn="l">
              <a:buFont typeface="Arial" panose="020B0604020202020204" pitchFamily="34" charset="0"/>
              <a:buChar char="•"/>
            </a:pPr>
            <a:r>
              <a:rPr lang="en-US" b="1" dirty="0"/>
              <a:t>Home Page</a:t>
            </a:r>
          </a:p>
        </p:txBody>
      </p:sp>
      <p:sp>
        <p:nvSpPr>
          <p:cNvPr id="7" name="TextBox 6">
            <a:extLst>
              <a:ext uri="{FF2B5EF4-FFF2-40B4-BE49-F238E27FC236}">
                <a16:creationId xmlns:a16="http://schemas.microsoft.com/office/drawing/2014/main" id="{A455D77C-B1F6-D6B4-868C-F906DF1DE71C}"/>
              </a:ext>
            </a:extLst>
          </p:cNvPr>
          <p:cNvSpPr txBox="1"/>
          <p:nvPr/>
        </p:nvSpPr>
        <p:spPr>
          <a:xfrm>
            <a:off x="5169808" y="2516811"/>
            <a:ext cx="1828800" cy="369332"/>
          </a:xfrm>
          <a:prstGeom prst="rect">
            <a:avLst/>
          </a:prstGeom>
          <a:noFill/>
        </p:spPr>
        <p:txBody>
          <a:bodyPr wrap="square" rtlCol="0">
            <a:spAutoFit/>
          </a:bodyPr>
          <a:lstStyle/>
          <a:p>
            <a:pPr algn="l"/>
            <a:r>
              <a:rPr lang="en-US" dirty="0"/>
              <a:t>Homepage </a:t>
            </a:r>
          </a:p>
        </p:txBody>
      </p:sp>
    </p:spTree>
    <p:extLst>
      <p:ext uri="{BB962C8B-B14F-4D97-AF65-F5344CB8AC3E}">
        <p14:creationId xmlns:p14="http://schemas.microsoft.com/office/powerpoint/2010/main" val="28616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8C6048D-A112-24AA-3F8F-739A84806676}"/>
              </a:ext>
            </a:extLst>
          </p:cNvPr>
          <p:cNvPicPr>
            <a:picLocks noGrp="1" noChangeAspect="1"/>
          </p:cNvPicPr>
          <p:nvPr>
            <p:ph idx="1"/>
          </p:nvPr>
        </p:nvPicPr>
        <p:blipFill>
          <a:blip r:embed="rId2"/>
          <a:stretch>
            <a:fillRect/>
          </a:stretch>
        </p:blipFill>
        <p:spPr>
          <a:xfrm>
            <a:off x="2341487" y="1317086"/>
            <a:ext cx="7509025" cy="4223827"/>
          </a:xfrm>
        </p:spPr>
      </p:pic>
      <p:sp>
        <p:nvSpPr>
          <p:cNvPr id="5" name="TextBox 4">
            <a:extLst>
              <a:ext uri="{FF2B5EF4-FFF2-40B4-BE49-F238E27FC236}">
                <a16:creationId xmlns:a16="http://schemas.microsoft.com/office/drawing/2014/main" id="{C6020657-B965-D8C8-E75C-DCDE399F4469}"/>
              </a:ext>
            </a:extLst>
          </p:cNvPr>
          <p:cNvSpPr txBox="1"/>
          <p:nvPr/>
        </p:nvSpPr>
        <p:spPr>
          <a:xfrm>
            <a:off x="5488750" y="5706552"/>
            <a:ext cx="2664797" cy="369332"/>
          </a:xfrm>
          <a:prstGeom prst="rect">
            <a:avLst/>
          </a:prstGeom>
          <a:noFill/>
        </p:spPr>
        <p:txBody>
          <a:bodyPr wrap="square" rtlCol="0">
            <a:spAutoFit/>
          </a:bodyPr>
          <a:lstStyle/>
          <a:p>
            <a:pPr algn="l"/>
            <a:r>
              <a:rPr lang="en-US" b="1" dirty="0"/>
              <a:t>Product List</a:t>
            </a:r>
          </a:p>
        </p:txBody>
      </p:sp>
    </p:spTree>
    <p:extLst>
      <p:ext uri="{BB962C8B-B14F-4D97-AF65-F5344CB8AC3E}">
        <p14:creationId xmlns:p14="http://schemas.microsoft.com/office/powerpoint/2010/main" val="366250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6DEF-C57D-C049-5600-07F7612DC8F7}"/>
              </a:ext>
            </a:extLst>
          </p:cNvPr>
          <p:cNvSpPr>
            <a:spLocks noGrp="1"/>
          </p:cNvSpPr>
          <p:nvPr>
            <p:ph type="title"/>
          </p:nvPr>
        </p:nvSpPr>
        <p:spPr>
          <a:xfrm>
            <a:off x="2586824" y="5763202"/>
            <a:ext cx="8331738" cy="356380"/>
          </a:xfrm>
        </p:spPr>
        <p:txBody>
          <a:bodyPr>
            <a:normAutofit fontScale="90000"/>
          </a:bodyPr>
          <a:lstStyle/>
          <a:p>
            <a:r>
              <a:rPr lang="en-US" dirty="0"/>
              <a:t>Admin Can perform Add product Task</a:t>
            </a:r>
          </a:p>
        </p:txBody>
      </p:sp>
      <p:pic>
        <p:nvPicPr>
          <p:cNvPr id="4" name="Picture 4">
            <a:extLst>
              <a:ext uri="{FF2B5EF4-FFF2-40B4-BE49-F238E27FC236}">
                <a16:creationId xmlns:a16="http://schemas.microsoft.com/office/drawing/2014/main" id="{5A95B8D4-E9D1-DCE4-043B-551C00CCF0D6}"/>
              </a:ext>
            </a:extLst>
          </p:cNvPr>
          <p:cNvPicPr>
            <a:picLocks noGrp="1" noChangeAspect="1"/>
          </p:cNvPicPr>
          <p:nvPr>
            <p:ph idx="1"/>
          </p:nvPr>
        </p:nvPicPr>
        <p:blipFill>
          <a:blip r:embed="rId2"/>
          <a:stretch>
            <a:fillRect/>
          </a:stretch>
        </p:blipFill>
        <p:spPr>
          <a:xfrm>
            <a:off x="2093739" y="389527"/>
            <a:ext cx="9307836" cy="5235658"/>
          </a:xfrm>
        </p:spPr>
      </p:pic>
    </p:spTree>
    <p:extLst>
      <p:ext uri="{BB962C8B-B14F-4D97-AF65-F5344CB8AC3E}">
        <p14:creationId xmlns:p14="http://schemas.microsoft.com/office/powerpoint/2010/main" val="208360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28EC92-DD5B-0AE5-302B-B77A48B0C960}"/>
              </a:ext>
            </a:extLst>
          </p:cNvPr>
          <p:cNvPicPr>
            <a:picLocks noGrp="1" noChangeAspect="1"/>
          </p:cNvPicPr>
          <p:nvPr>
            <p:ph idx="1"/>
          </p:nvPr>
        </p:nvPicPr>
        <p:blipFill>
          <a:blip r:embed="rId2"/>
          <a:stretch>
            <a:fillRect/>
          </a:stretch>
        </p:blipFill>
        <p:spPr>
          <a:xfrm>
            <a:off x="2061893" y="867718"/>
            <a:ext cx="7674100" cy="4316682"/>
          </a:xfrm>
        </p:spPr>
      </p:pic>
      <p:sp>
        <p:nvSpPr>
          <p:cNvPr id="3" name="TextBox 2">
            <a:extLst>
              <a:ext uri="{FF2B5EF4-FFF2-40B4-BE49-F238E27FC236}">
                <a16:creationId xmlns:a16="http://schemas.microsoft.com/office/drawing/2014/main" id="{9CF75C02-A3AD-DF85-7EA4-D5505277CFAF}"/>
              </a:ext>
            </a:extLst>
          </p:cNvPr>
          <p:cNvSpPr txBox="1"/>
          <p:nvPr/>
        </p:nvSpPr>
        <p:spPr>
          <a:xfrm>
            <a:off x="4445393" y="4905983"/>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D0061A88-5D3B-1A81-6F41-C18278F4ABD3}"/>
              </a:ext>
            </a:extLst>
          </p:cNvPr>
          <p:cNvSpPr txBox="1"/>
          <p:nvPr/>
        </p:nvSpPr>
        <p:spPr>
          <a:xfrm>
            <a:off x="3856722" y="5184400"/>
            <a:ext cx="4834942" cy="369332"/>
          </a:xfrm>
          <a:prstGeom prst="rect">
            <a:avLst/>
          </a:prstGeom>
          <a:noFill/>
        </p:spPr>
        <p:txBody>
          <a:bodyPr wrap="square" rtlCol="0">
            <a:spAutoFit/>
          </a:bodyPr>
          <a:lstStyle/>
          <a:p>
            <a:pPr algn="l"/>
            <a:r>
              <a:rPr lang="en-US" dirty="0"/>
              <a:t>When user click on add  to cart  it goes in cart </a:t>
            </a:r>
          </a:p>
        </p:txBody>
      </p:sp>
    </p:spTree>
    <p:extLst>
      <p:ext uri="{BB962C8B-B14F-4D97-AF65-F5344CB8AC3E}">
        <p14:creationId xmlns:p14="http://schemas.microsoft.com/office/powerpoint/2010/main" val="403605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327C-F914-1089-3156-9F37A6AD5DA5}"/>
              </a:ext>
            </a:extLst>
          </p:cNvPr>
          <p:cNvSpPr>
            <a:spLocks noGrp="1"/>
          </p:cNvSpPr>
          <p:nvPr>
            <p:ph type="title"/>
          </p:nvPr>
        </p:nvSpPr>
        <p:spPr>
          <a:xfrm>
            <a:off x="2414853" y="5594363"/>
            <a:ext cx="7760868" cy="499827"/>
          </a:xfrm>
        </p:spPr>
        <p:txBody>
          <a:bodyPr>
            <a:normAutofit fontScale="90000"/>
          </a:bodyPr>
          <a:lstStyle/>
          <a:p>
            <a:r>
              <a:rPr lang="en-US" dirty="0"/>
              <a:t>When user click in cart on checkout it comes on shipping address page</a:t>
            </a:r>
          </a:p>
        </p:txBody>
      </p:sp>
      <p:pic>
        <p:nvPicPr>
          <p:cNvPr id="4" name="Picture 4">
            <a:extLst>
              <a:ext uri="{FF2B5EF4-FFF2-40B4-BE49-F238E27FC236}">
                <a16:creationId xmlns:a16="http://schemas.microsoft.com/office/drawing/2014/main" id="{48843AF5-B541-DE57-1E86-9E9E39179064}"/>
              </a:ext>
            </a:extLst>
          </p:cNvPr>
          <p:cNvPicPr>
            <a:picLocks noGrp="1" noChangeAspect="1"/>
          </p:cNvPicPr>
          <p:nvPr>
            <p:ph idx="1"/>
          </p:nvPr>
        </p:nvPicPr>
        <p:blipFill>
          <a:blip r:embed="rId2"/>
          <a:stretch>
            <a:fillRect/>
          </a:stretch>
        </p:blipFill>
        <p:spPr>
          <a:xfrm>
            <a:off x="1896817" y="763810"/>
            <a:ext cx="7949226" cy="4471440"/>
          </a:xfrm>
        </p:spPr>
      </p:pic>
    </p:spTree>
    <p:extLst>
      <p:ext uri="{BB962C8B-B14F-4D97-AF65-F5344CB8AC3E}">
        <p14:creationId xmlns:p14="http://schemas.microsoft.com/office/powerpoint/2010/main" val="389897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E42D48B9-41D4-5718-6062-F268952F8D09}"/>
              </a:ext>
            </a:extLst>
          </p:cNvPr>
          <p:cNvPicPr>
            <a:picLocks noGrp="1" noChangeAspect="1"/>
          </p:cNvPicPr>
          <p:nvPr>
            <p:ph idx="1"/>
          </p:nvPr>
        </p:nvPicPr>
        <p:blipFill>
          <a:blip r:embed="rId2"/>
          <a:stretch>
            <a:fillRect/>
          </a:stretch>
        </p:blipFill>
        <p:spPr>
          <a:xfrm>
            <a:off x="1620125" y="544205"/>
            <a:ext cx="8951750" cy="5035360"/>
          </a:xfrm>
        </p:spPr>
      </p:pic>
      <p:sp>
        <p:nvSpPr>
          <p:cNvPr id="4" name="TextBox 3">
            <a:extLst>
              <a:ext uri="{FF2B5EF4-FFF2-40B4-BE49-F238E27FC236}">
                <a16:creationId xmlns:a16="http://schemas.microsoft.com/office/drawing/2014/main" id="{F91E2E59-396C-7C36-17E8-08234C192D87}"/>
              </a:ext>
            </a:extLst>
          </p:cNvPr>
          <p:cNvSpPr txBox="1"/>
          <p:nvPr/>
        </p:nvSpPr>
        <p:spPr>
          <a:xfrm>
            <a:off x="5175704" y="2516811"/>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8EF5B1F8-76A3-4E92-01C1-2BA1B9E834A7}"/>
              </a:ext>
            </a:extLst>
          </p:cNvPr>
          <p:cNvSpPr txBox="1"/>
          <p:nvPr/>
        </p:nvSpPr>
        <p:spPr>
          <a:xfrm>
            <a:off x="3053305" y="5742268"/>
            <a:ext cx="6579436" cy="923330"/>
          </a:xfrm>
          <a:prstGeom prst="rect">
            <a:avLst/>
          </a:prstGeom>
          <a:noFill/>
        </p:spPr>
        <p:txBody>
          <a:bodyPr wrap="square" rtlCol="0">
            <a:spAutoFit/>
          </a:bodyPr>
          <a:lstStyle/>
          <a:p>
            <a:pPr algn="l"/>
            <a:r>
              <a:rPr lang="en-US" dirty="0"/>
              <a:t>After filling shipping address when user click on next it asks for payment details  And after fill payment details it give notification that payment successful and redirect to </a:t>
            </a:r>
            <a:r>
              <a:rPr lang="en-US" dirty="0" err="1"/>
              <a:t>vegiie</a:t>
            </a:r>
            <a:r>
              <a:rPr lang="en-US" dirty="0"/>
              <a:t> list</a:t>
            </a:r>
          </a:p>
        </p:txBody>
      </p:sp>
    </p:spTree>
    <p:extLst>
      <p:ext uri="{BB962C8B-B14F-4D97-AF65-F5344CB8AC3E}">
        <p14:creationId xmlns:p14="http://schemas.microsoft.com/office/powerpoint/2010/main" val="202729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EB08-1F89-2AF4-49DD-74777EDBCD86}"/>
              </a:ext>
            </a:extLst>
          </p:cNvPr>
          <p:cNvSpPr>
            <a:spLocks noGrp="1"/>
          </p:cNvSpPr>
          <p:nvPr>
            <p:ph type="title"/>
          </p:nvPr>
        </p:nvSpPr>
        <p:spPr>
          <a:xfrm>
            <a:off x="3754104" y="4898319"/>
            <a:ext cx="6488309" cy="682472"/>
          </a:xfrm>
        </p:spPr>
        <p:txBody>
          <a:bodyPr/>
          <a:lstStyle/>
          <a:p>
            <a:r>
              <a:rPr lang="en-US" dirty="0"/>
              <a:t>About us page </a:t>
            </a:r>
          </a:p>
        </p:txBody>
      </p:sp>
      <p:pic>
        <p:nvPicPr>
          <p:cNvPr id="4" name="Picture 4">
            <a:extLst>
              <a:ext uri="{FF2B5EF4-FFF2-40B4-BE49-F238E27FC236}">
                <a16:creationId xmlns:a16="http://schemas.microsoft.com/office/drawing/2014/main" id="{590231BF-0EFB-0965-41AB-998404D60496}"/>
              </a:ext>
            </a:extLst>
          </p:cNvPr>
          <p:cNvPicPr>
            <a:picLocks noGrp="1" noChangeAspect="1"/>
          </p:cNvPicPr>
          <p:nvPr>
            <p:ph idx="1"/>
          </p:nvPr>
        </p:nvPicPr>
        <p:blipFill>
          <a:blip r:embed="rId2"/>
          <a:stretch>
            <a:fillRect/>
          </a:stretch>
        </p:blipFill>
        <p:spPr>
          <a:xfrm>
            <a:off x="2491765" y="782301"/>
            <a:ext cx="7021741" cy="3949730"/>
          </a:xfrm>
        </p:spPr>
      </p:pic>
    </p:spTree>
    <p:extLst>
      <p:ext uri="{BB962C8B-B14F-4D97-AF65-F5344CB8AC3E}">
        <p14:creationId xmlns:p14="http://schemas.microsoft.com/office/powerpoint/2010/main" val="450391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Welcome to Instamart </vt:lpstr>
      <vt:lpstr>                            introduction </vt:lpstr>
      <vt:lpstr>               </vt:lpstr>
      <vt:lpstr>PowerPoint Presentation</vt:lpstr>
      <vt:lpstr>Admin Can perform Add product Task</vt:lpstr>
      <vt:lpstr>PowerPoint Presentation</vt:lpstr>
      <vt:lpstr>When user click in cart on checkout it comes on shipping address page</vt:lpstr>
      <vt:lpstr>PowerPoint Presentation</vt:lpstr>
      <vt:lpstr>About us page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Instamart </dc:title>
  <dc:creator>Unknown User</dc:creator>
  <cp:lastModifiedBy>Mayank modi</cp:lastModifiedBy>
  <cp:revision>4</cp:revision>
  <dcterms:created xsi:type="dcterms:W3CDTF">2023-01-19T09:58:18Z</dcterms:created>
  <dcterms:modified xsi:type="dcterms:W3CDTF">2023-01-20T02:47:49Z</dcterms:modified>
</cp:coreProperties>
</file>