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8ee6780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8ee6780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8ee67803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8ee67803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ee67803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ee67803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8ee67803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8ee67803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8ee67803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8ee67803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8ee67803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8ee67803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Pricing Model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Mountain Resort currently prices ski tickets at $81.00 per person, for both weekdays and weekends.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data driven approach is desired to improve upon the current method of pricing based on the market average.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on 300 competitor ski resorts across North America can be leveraged using a modeling approach comparing different features, facilities and properties of each resort.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Big Mountain Resort maximize profits this season by optimizing ticket prices and resort facilities?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and Key Findings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Ticket price should be increased by $1.99 while increasing the vertical drop of the resort by 150 feet. The recently purchased chair lift will serve a new run to </a:t>
            </a:r>
            <a:r>
              <a:rPr lang="en"/>
              <a:t>accommodate</a:t>
            </a:r>
            <a:r>
              <a:rPr lang="en"/>
              <a:t> the vertical drop increase.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suggests profit can be increased by up to $2 million this season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work could be done to test </a:t>
            </a:r>
            <a:r>
              <a:rPr lang="en"/>
              <a:t>feasibility</a:t>
            </a:r>
            <a:r>
              <a:rPr lang="en"/>
              <a:t> of improving profit by reducing costs, but additional data on costs of facilities would be needed.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</a:t>
            </a:r>
            <a:r>
              <a:rPr lang="en"/>
              <a:t>forest regression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Top 4 features driving ticket price: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Fast Quad Chairs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# of Runs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Snow Making Area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Vertical Drop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822" y="1094200"/>
            <a:ext cx="4394475" cy="35329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 Prices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67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is the highest priced resort in Montana, and among the higher priced resorts in North America.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89" y="2268450"/>
            <a:ext cx="4321961" cy="23416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9090" y="2268450"/>
            <a:ext cx="4382511" cy="23416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Modelling Scenario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Several modelling scenarios were explored that added vertical drop, runs, and snowmaking area.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best model tested added 1 run and 150 feet of vertical drop. Big Mountain is near the top of competitors with snowmaking area, but has some room for improvement with vertical drop.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371" y="2767971"/>
            <a:ext cx="3991224" cy="21572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Conclusion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 should add a run this season while increasing vertical drop by 150 feet.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Increased profits up to $2 million estimated using recommended scenario.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Future modeling work could be done to test facilities cost-cutting scenarios, but additional data on facilities costs is needed.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