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Relationship Id="rId1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A9573-1124-4276-A2B7-37B0C0AD68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D256F8-D20B-43D4-BC37-980138196F38}">
      <dgm:prSet/>
      <dgm:spPr/>
      <dgm:t>
        <a:bodyPr/>
        <a:lstStyle/>
        <a:p>
          <a:r>
            <a:rPr lang="de-DE" b="0" i="0" baseline="0" dirty="0"/>
            <a:t>Implement OpenTelemetry in a microservices system.  </a:t>
          </a:r>
          <a:endParaRPr lang="en-US" dirty="0"/>
        </a:p>
      </dgm:t>
    </dgm:pt>
    <dgm:pt modelId="{454BF5C1-1562-40C5-A084-74FFF586B03B}" type="parTrans" cxnId="{BF7CF84B-A3AA-4B1A-B74A-EBF2F9BB7D25}">
      <dgm:prSet/>
      <dgm:spPr/>
      <dgm:t>
        <a:bodyPr/>
        <a:lstStyle/>
        <a:p>
          <a:endParaRPr lang="en-US"/>
        </a:p>
      </dgm:t>
    </dgm:pt>
    <dgm:pt modelId="{652E0C4E-8879-414B-B5C0-30B093B68AE8}" type="sibTrans" cxnId="{BF7CF84B-A3AA-4B1A-B74A-EBF2F9BB7D25}">
      <dgm:prSet/>
      <dgm:spPr/>
      <dgm:t>
        <a:bodyPr/>
        <a:lstStyle/>
        <a:p>
          <a:endParaRPr lang="en-US"/>
        </a:p>
      </dgm:t>
    </dgm:pt>
    <dgm:pt modelId="{AC7A01B4-E90F-44A4-BE5C-FF0A07ADF69F}">
      <dgm:prSet/>
      <dgm:spPr/>
      <dgm:t>
        <a:bodyPr/>
        <a:lstStyle/>
        <a:p>
          <a:r>
            <a:rPr lang="en-US" b="0" i="0" baseline="0"/>
            <a:t>Assess its impact on observability and debugging. </a:t>
          </a:r>
          <a:endParaRPr lang="en-US"/>
        </a:p>
      </dgm:t>
    </dgm:pt>
    <dgm:pt modelId="{D020B0D5-E370-428C-A7E8-F71B1D305D72}" type="parTrans" cxnId="{B1E2D820-382F-43D6-AC30-50FE0D4A644E}">
      <dgm:prSet/>
      <dgm:spPr/>
      <dgm:t>
        <a:bodyPr/>
        <a:lstStyle/>
        <a:p>
          <a:endParaRPr lang="en-US"/>
        </a:p>
      </dgm:t>
    </dgm:pt>
    <dgm:pt modelId="{5F0B9F8E-8610-4F06-B4A6-52F3C49A6DAB}" type="sibTrans" cxnId="{B1E2D820-382F-43D6-AC30-50FE0D4A644E}">
      <dgm:prSet/>
      <dgm:spPr/>
      <dgm:t>
        <a:bodyPr/>
        <a:lstStyle/>
        <a:p>
          <a:endParaRPr lang="en-US"/>
        </a:p>
      </dgm:t>
    </dgm:pt>
    <dgm:pt modelId="{944EFEC9-8ADB-4057-B08B-665FFCDDCB86}">
      <dgm:prSet/>
      <dgm:spPr/>
      <dgm:t>
        <a:bodyPr/>
        <a:lstStyle/>
        <a:p>
          <a:r>
            <a:rPr lang="en-US" b="0" i="0" baseline="0"/>
            <a:t>Compare OpenTelemetry with traditional monitoring tools.</a:t>
          </a:r>
          <a:endParaRPr lang="en-US"/>
        </a:p>
      </dgm:t>
    </dgm:pt>
    <dgm:pt modelId="{185C4734-19E3-4DB6-80A1-10EED24FACE4}" type="parTrans" cxnId="{F236600F-6830-4E92-94E6-CA5311A1006E}">
      <dgm:prSet/>
      <dgm:spPr/>
      <dgm:t>
        <a:bodyPr/>
        <a:lstStyle/>
        <a:p>
          <a:endParaRPr lang="en-US"/>
        </a:p>
      </dgm:t>
    </dgm:pt>
    <dgm:pt modelId="{FEAF228A-26A4-4B14-BB55-5BDE79B29AE7}" type="sibTrans" cxnId="{F236600F-6830-4E92-94E6-CA5311A1006E}">
      <dgm:prSet/>
      <dgm:spPr/>
      <dgm:t>
        <a:bodyPr/>
        <a:lstStyle/>
        <a:p>
          <a:endParaRPr lang="en-US"/>
        </a:p>
      </dgm:t>
    </dgm:pt>
    <dgm:pt modelId="{B208F667-CB0F-4C68-993E-1E393B3DF82F}">
      <dgm:prSet/>
      <dgm:spPr/>
      <dgm:t>
        <a:bodyPr/>
        <a:lstStyle/>
        <a:p>
          <a:r>
            <a:rPr lang="en-US" b="0" i="0" baseline="0"/>
            <a:t>Demonstrate distributed tracing, logging, and metrics collection.</a:t>
          </a:r>
          <a:endParaRPr lang="en-US"/>
        </a:p>
      </dgm:t>
    </dgm:pt>
    <dgm:pt modelId="{AE4DF00D-62DD-47F8-83FE-32A66D75CA26}" type="parTrans" cxnId="{0BDE186C-F2D8-41E1-9030-FDBB781DDBCA}">
      <dgm:prSet/>
      <dgm:spPr/>
      <dgm:t>
        <a:bodyPr/>
        <a:lstStyle/>
        <a:p>
          <a:endParaRPr lang="en-US"/>
        </a:p>
      </dgm:t>
    </dgm:pt>
    <dgm:pt modelId="{621A536D-A01A-4664-BA32-099EC04C8AE2}" type="sibTrans" cxnId="{0BDE186C-F2D8-41E1-9030-FDBB781DDBCA}">
      <dgm:prSet/>
      <dgm:spPr/>
      <dgm:t>
        <a:bodyPr/>
        <a:lstStyle/>
        <a:p>
          <a:endParaRPr lang="en-US"/>
        </a:p>
      </dgm:t>
    </dgm:pt>
    <dgm:pt modelId="{1D09EB3E-1B3C-4D4A-AA39-968FDCC3084C}">
      <dgm:prSet/>
      <dgm:spPr/>
      <dgm:t>
        <a:bodyPr/>
        <a:lstStyle/>
        <a:p>
          <a:r>
            <a:rPr lang="en-US" b="0" i="0" baseline="0"/>
            <a:t>Visualize observability with Grafana, Jaeger, Prometheus, and OpenSearch.</a:t>
          </a:r>
          <a:endParaRPr lang="en-US"/>
        </a:p>
      </dgm:t>
    </dgm:pt>
    <dgm:pt modelId="{CB6DE668-AFCF-425C-806B-D92EAE5E94DE}" type="parTrans" cxnId="{6D07E9DC-D8D6-49A8-889B-632014FFEDE0}">
      <dgm:prSet/>
      <dgm:spPr/>
      <dgm:t>
        <a:bodyPr/>
        <a:lstStyle/>
        <a:p>
          <a:endParaRPr lang="en-US"/>
        </a:p>
      </dgm:t>
    </dgm:pt>
    <dgm:pt modelId="{4CD5014F-899E-4B40-94E4-86E4BC7CD15F}" type="sibTrans" cxnId="{6D07E9DC-D8D6-49A8-889B-632014FFEDE0}">
      <dgm:prSet/>
      <dgm:spPr/>
      <dgm:t>
        <a:bodyPr/>
        <a:lstStyle/>
        <a:p>
          <a:endParaRPr lang="en-US"/>
        </a:p>
      </dgm:t>
    </dgm:pt>
    <dgm:pt modelId="{7FED6EA0-C868-49E8-B187-E86D6E9DEBED}" type="pres">
      <dgm:prSet presAssocID="{A22A9573-1124-4276-A2B7-37B0C0AD6848}" presName="root" presStyleCnt="0">
        <dgm:presLayoutVars>
          <dgm:dir/>
          <dgm:resizeHandles val="exact"/>
        </dgm:presLayoutVars>
      </dgm:prSet>
      <dgm:spPr/>
    </dgm:pt>
    <dgm:pt modelId="{DD6851C2-40D6-4F75-BE78-BAFB9EE7EF03}" type="pres">
      <dgm:prSet presAssocID="{C2D256F8-D20B-43D4-BC37-980138196F38}" presName="compNode" presStyleCnt="0"/>
      <dgm:spPr/>
    </dgm:pt>
    <dgm:pt modelId="{8B7EE6D7-9611-4552-98A6-190942237EBD}" type="pres">
      <dgm:prSet presAssocID="{C2D256F8-D20B-43D4-BC37-980138196F38}" presName="bgRect" presStyleLbl="bgShp" presStyleIdx="0" presStyleCnt="5"/>
      <dgm:spPr/>
    </dgm:pt>
    <dgm:pt modelId="{966C79B0-CF8D-4C4A-AC72-F6AF0AD81231}" type="pres">
      <dgm:prSet presAssocID="{C2D256F8-D20B-43D4-BC37-980138196F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9FF92CA-DD42-4C37-BC36-CF95FBF1AE7A}" type="pres">
      <dgm:prSet presAssocID="{C2D256F8-D20B-43D4-BC37-980138196F38}" presName="spaceRect" presStyleCnt="0"/>
      <dgm:spPr/>
    </dgm:pt>
    <dgm:pt modelId="{82AD2A9F-657F-4DC0-BC67-443E7A77770B}" type="pres">
      <dgm:prSet presAssocID="{C2D256F8-D20B-43D4-BC37-980138196F38}" presName="parTx" presStyleLbl="revTx" presStyleIdx="0" presStyleCnt="5">
        <dgm:presLayoutVars>
          <dgm:chMax val="0"/>
          <dgm:chPref val="0"/>
        </dgm:presLayoutVars>
      </dgm:prSet>
      <dgm:spPr/>
    </dgm:pt>
    <dgm:pt modelId="{91662369-1E2F-416D-92BE-A04D2312BDF1}" type="pres">
      <dgm:prSet presAssocID="{652E0C4E-8879-414B-B5C0-30B093B68AE8}" presName="sibTrans" presStyleCnt="0"/>
      <dgm:spPr/>
    </dgm:pt>
    <dgm:pt modelId="{A3541F7D-B9A3-4E00-8D16-BBC8965C3E7B}" type="pres">
      <dgm:prSet presAssocID="{AC7A01B4-E90F-44A4-BE5C-FF0A07ADF69F}" presName="compNode" presStyleCnt="0"/>
      <dgm:spPr/>
    </dgm:pt>
    <dgm:pt modelId="{1EB5C5C6-B73F-402B-A0BD-9E10D01DE27D}" type="pres">
      <dgm:prSet presAssocID="{AC7A01B4-E90F-44A4-BE5C-FF0A07ADF69F}" presName="bgRect" presStyleLbl="bgShp" presStyleIdx="1" presStyleCnt="5"/>
      <dgm:spPr/>
    </dgm:pt>
    <dgm:pt modelId="{33E90290-855D-4ECE-8221-0A2B3B3B0FD2}" type="pres">
      <dgm:prSet presAssocID="{AC7A01B4-E90F-44A4-BE5C-FF0A07ADF69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0E5BD43D-A9F1-4744-93F8-B4F8C69476EC}" type="pres">
      <dgm:prSet presAssocID="{AC7A01B4-E90F-44A4-BE5C-FF0A07ADF69F}" presName="spaceRect" presStyleCnt="0"/>
      <dgm:spPr/>
    </dgm:pt>
    <dgm:pt modelId="{E60ABAC3-2A3A-4133-BAC3-DD06322418B5}" type="pres">
      <dgm:prSet presAssocID="{AC7A01B4-E90F-44A4-BE5C-FF0A07ADF69F}" presName="parTx" presStyleLbl="revTx" presStyleIdx="1" presStyleCnt="5">
        <dgm:presLayoutVars>
          <dgm:chMax val="0"/>
          <dgm:chPref val="0"/>
        </dgm:presLayoutVars>
      </dgm:prSet>
      <dgm:spPr/>
    </dgm:pt>
    <dgm:pt modelId="{CF932293-4CE8-4C0F-B7ED-C4428DEAAAAB}" type="pres">
      <dgm:prSet presAssocID="{5F0B9F8E-8610-4F06-B4A6-52F3C49A6DAB}" presName="sibTrans" presStyleCnt="0"/>
      <dgm:spPr/>
    </dgm:pt>
    <dgm:pt modelId="{3CA250A8-D1B0-4490-9EFA-9D7D4EFE7E2C}" type="pres">
      <dgm:prSet presAssocID="{944EFEC9-8ADB-4057-B08B-665FFCDDCB86}" presName="compNode" presStyleCnt="0"/>
      <dgm:spPr/>
    </dgm:pt>
    <dgm:pt modelId="{0C5F239E-4C8E-498C-8526-FF6E68FCF6FA}" type="pres">
      <dgm:prSet presAssocID="{944EFEC9-8ADB-4057-B08B-665FFCDDCB86}" presName="bgRect" presStyleLbl="bgShp" presStyleIdx="2" presStyleCnt="5"/>
      <dgm:spPr/>
    </dgm:pt>
    <dgm:pt modelId="{1F63CF87-4811-4D73-85F6-CE8B8EC9DB3B}" type="pres">
      <dgm:prSet presAssocID="{944EFEC9-8ADB-4057-B08B-665FFCDDCB8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03D1924-82C4-4900-BEBB-BBB844A42454}" type="pres">
      <dgm:prSet presAssocID="{944EFEC9-8ADB-4057-B08B-665FFCDDCB86}" presName="spaceRect" presStyleCnt="0"/>
      <dgm:spPr/>
    </dgm:pt>
    <dgm:pt modelId="{23A08333-493B-4634-9860-6D1F068CE74E}" type="pres">
      <dgm:prSet presAssocID="{944EFEC9-8ADB-4057-B08B-665FFCDDCB86}" presName="parTx" presStyleLbl="revTx" presStyleIdx="2" presStyleCnt="5">
        <dgm:presLayoutVars>
          <dgm:chMax val="0"/>
          <dgm:chPref val="0"/>
        </dgm:presLayoutVars>
      </dgm:prSet>
      <dgm:spPr/>
    </dgm:pt>
    <dgm:pt modelId="{18A09706-E011-484E-B9FA-019AAC311FE8}" type="pres">
      <dgm:prSet presAssocID="{FEAF228A-26A4-4B14-BB55-5BDE79B29AE7}" presName="sibTrans" presStyleCnt="0"/>
      <dgm:spPr/>
    </dgm:pt>
    <dgm:pt modelId="{5767A238-A960-4E5B-87B9-9EB97585BC4A}" type="pres">
      <dgm:prSet presAssocID="{B208F667-CB0F-4C68-993E-1E393B3DF82F}" presName="compNode" presStyleCnt="0"/>
      <dgm:spPr/>
    </dgm:pt>
    <dgm:pt modelId="{FCB8A704-9C28-4B47-AB2E-DFF0605ABD96}" type="pres">
      <dgm:prSet presAssocID="{B208F667-CB0F-4C68-993E-1E393B3DF82F}" presName="bgRect" presStyleLbl="bgShp" presStyleIdx="3" presStyleCnt="5"/>
      <dgm:spPr/>
    </dgm:pt>
    <dgm:pt modelId="{4E17461A-E88E-49B9-8E34-46A359D854F8}" type="pres">
      <dgm:prSet presAssocID="{B208F667-CB0F-4C68-993E-1E393B3DF8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FD4F5AC6-343E-4AE8-8493-7BE6184D7804}" type="pres">
      <dgm:prSet presAssocID="{B208F667-CB0F-4C68-993E-1E393B3DF82F}" presName="spaceRect" presStyleCnt="0"/>
      <dgm:spPr/>
    </dgm:pt>
    <dgm:pt modelId="{64EE61E5-1188-4576-93B8-C2A9E9F992F0}" type="pres">
      <dgm:prSet presAssocID="{B208F667-CB0F-4C68-993E-1E393B3DF82F}" presName="parTx" presStyleLbl="revTx" presStyleIdx="3" presStyleCnt="5">
        <dgm:presLayoutVars>
          <dgm:chMax val="0"/>
          <dgm:chPref val="0"/>
        </dgm:presLayoutVars>
      </dgm:prSet>
      <dgm:spPr/>
    </dgm:pt>
    <dgm:pt modelId="{3DA38283-4D90-4126-8E0A-B453387724A2}" type="pres">
      <dgm:prSet presAssocID="{621A536D-A01A-4664-BA32-099EC04C8AE2}" presName="sibTrans" presStyleCnt="0"/>
      <dgm:spPr/>
    </dgm:pt>
    <dgm:pt modelId="{A1935700-9FE1-497F-BDC0-6CB52DC72EAE}" type="pres">
      <dgm:prSet presAssocID="{1D09EB3E-1B3C-4D4A-AA39-968FDCC3084C}" presName="compNode" presStyleCnt="0"/>
      <dgm:spPr/>
    </dgm:pt>
    <dgm:pt modelId="{775B89CB-EDE0-454F-8028-B588C45D43A0}" type="pres">
      <dgm:prSet presAssocID="{1D09EB3E-1B3C-4D4A-AA39-968FDCC3084C}" presName="bgRect" presStyleLbl="bgShp" presStyleIdx="4" presStyleCnt="5"/>
      <dgm:spPr/>
    </dgm:pt>
    <dgm:pt modelId="{91A6ACF6-DD34-4655-A394-D6094F064C31}" type="pres">
      <dgm:prSet presAssocID="{1D09EB3E-1B3C-4D4A-AA39-968FDCC3084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A6FF0C79-7429-4007-B66E-5839B1F9E626}" type="pres">
      <dgm:prSet presAssocID="{1D09EB3E-1B3C-4D4A-AA39-968FDCC3084C}" presName="spaceRect" presStyleCnt="0"/>
      <dgm:spPr/>
    </dgm:pt>
    <dgm:pt modelId="{ED75F116-612F-4D33-8C54-43743F93569E}" type="pres">
      <dgm:prSet presAssocID="{1D09EB3E-1B3C-4D4A-AA39-968FDCC3084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36600F-6830-4E92-94E6-CA5311A1006E}" srcId="{A22A9573-1124-4276-A2B7-37B0C0AD6848}" destId="{944EFEC9-8ADB-4057-B08B-665FFCDDCB86}" srcOrd="2" destOrd="0" parTransId="{185C4734-19E3-4DB6-80A1-10EED24FACE4}" sibTransId="{FEAF228A-26A4-4B14-BB55-5BDE79B29AE7}"/>
    <dgm:cxn modelId="{B1E2D820-382F-43D6-AC30-50FE0D4A644E}" srcId="{A22A9573-1124-4276-A2B7-37B0C0AD6848}" destId="{AC7A01B4-E90F-44A4-BE5C-FF0A07ADF69F}" srcOrd="1" destOrd="0" parTransId="{D020B0D5-E370-428C-A7E8-F71B1D305D72}" sibTransId="{5F0B9F8E-8610-4F06-B4A6-52F3C49A6DAB}"/>
    <dgm:cxn modelId="{14D4B62A-4AC8-490B-B512-2CBCC722F060}" type="presOf" srcId="{944EFEC9-8ADB-4057-B08B-665FFCDDCB86}" destId="{23A08333-493B-4634-9860-6D1F068CE74E}" srcOrd="0" destOrd="0" presId="urn:microsoft.com/office/officeart/2018/2/layout/IconVerticalSolidList"/>
    <dgm:cxn modelId="{BF7CF84B-A3AA-4B1A-B74A-EBF2F9BB7D25}" srcId="{A22A9573-1124-4276-A2B7-37B0C0AD6848}" destId="{C2D256F8-D20B-43D4-BC37-980138196F38}" srcOrd="0" destOrd="0" parTransId="{454BF5C1-1562-40C5-A084-74FFF586B03B}" sibTransId="{652E0C4E-8879-414B-B5C0-30B093B68AE8}"/>
    <dgm:cxn modelId="{0BDE186C-F2D8-41E1-9030-FDBB781DDBCA}" srcId="{A22A9573-1124-4276-A2B7-37B0C0AD6848}" destId="{B208F667-CB0F-4C68-993E-1E393B3DF82F}" srcOrd="3" destOrd="0" parTransId="{AE4DF00D-62DD-47F8-83FE-32A66D75CA26}" sibTransId="{621A536D-A01A-4664-BA32-099EC04C8AE2}"/>
    <dgm:cxn modelId="{1BD6AE6D-0FCB-4595-9A96-592E5B2DFB05}" type="presOf" srcId="{C2D256F8-D20B-43D4-BC37-980138196F38}" destId="{82AD2A9F-657F-4DC0-BC67-443E7A77770B}" srcOrd="0" destOrd="0" presId="urn:microsoft.com/office/officeart/2018/2/layout/IconVerticalSolidList"/>
    <dgm:cxn modelId="{0CE2189D-8418-4558-974B-0A3AE066DC65}" type="presOf" srcId="{A22A9573-1124-4276-A2B7-37B0C0AD6848}" destId="{7FED6EA0-C868-49E8-B187-E86D6E9DEBED}" srcOrd="0" destOrd="0" presId="urn:microsoft.com/office/officeart/2018/2/layout/IconVerticalSolidList"/>
    <dgm:cxn modelId="{2BA517D5-114D-4305-9E56-0E9D4FCF047A}" type="presOf" srcId="{AC7A01B4-E90F-44A4-BE5C-FF0A07ADF69F}" destId="{E60ABAC3-2A3A-4133-BAC3-DD06322418B5}" srcOrd="0" destOrd="0" presId="urn:microsoft.com/office/officeart/2018/2/layout/IconVerticalSolidList"/>
    <dgm:cxn modelId="{3066C5D6-6F74-4AF5-9E41-71805F46610E}" type="presOf" srcId="{1D09EB3E-1B3C-4D4A-AA39-968FDCC3084C}" destId="{ED75F116-612F-4D33-8C54-43743F93569E}" srcOrd="0" destOrd="0" presId="urn:microsoft.com/office/officeart/2018/2/layout/IconVerticalSolidList"/>
    <dgm:cxn modelId="{6D07E9DC-D8D6-49A8-889B-632014FFEDE0}" srcId="{A22A9573-1124-4276-A2B7-37B0C0AD6848}" destId="{1D09EB3E-1B3C-4D4A-AA39-968FDCC3084C}" srcOrd="4" destOrd="0" parTransId="{CB6DE668-AFCF-425C-806B-D92EAE5E94DE}" sibTransId="{4CD5014F-899E-4B40-94E4-86E4BC7CD15F}"/>
    <dgm:cxn modelId="{332619EB-6023-40BF-AC8F-AAC70B4736CB}" type="presOf" srcId="{B208F667-CB0F-4C68-993E-1E393B3DF82F}" destId="{64EE61E5-1188-4576-93B8-C2A9E9F992F0}" srcOrd="0" destOrd="0" presId="urn:microsoft.com/office/officeart/2018/2/layout/IconVerticalSolidList"/>
    <dgm:cxn modelId="{0C0716AF-1AB9-48DE-BE09-B47BD97F1C40}" type="presParOf" srcId="{7FED6EA0-C868-49E8-B187-E86D6E9DEBED}" destId="{DD6851C2-40D6-4F75-BE78-BAFB9EE7EF03}" srcOrd="0" destOrd="0" presId="urn:microsoft.com/office/officeart/2018/2/layout/IconVerticalSolidList"/>
    <dgm:cxn modelId="{B1AC727F-B268-4A18-BF65-3A6E8F1CC3F3}" type="presParOf" srcId="{DD6851C2-40D6-4F75-BE78-BAFB9EE7EF03}" destId="{8B7EE6D7-9611-4552-98A6-190942237EBD}" srcOrd="0" destOrd="0" presId="urn:microsoft.com/office/officeart/2018/2/layout/IconVerticalSolidList"/>
    <dgm:cxn modelId="{C13CA571-AD05-4B31-9053-85ADAB51F5A0}" type="presParOf" srcId="{DD6851C2-40D6-4F75-BE78-BAFB9EE7EF03}" destId="{966C79B0-CF8D-4C4A-AC72-F6AF0AD81231}" srcOrd="1" destOrd="0" presId="urn:microsoft.com/office/officeart/2018/2/layout/IconVerticalSolidList"/>
    <dgm:cxn modelId="{507BAFC9-EC07-447C-9EFC-89F9B537448E}" type="presParOf" srcId="{DD6851C2-40D6-4F75-BE78-BAFB9EE7EF03}" destId="{D9FF92CA-DD42-4C37-BC36-CF95FBF1AE7A}" srcOrd="2" destOrd="0" presId="urn:microsoft.com/office/officeart/2018/2/layout/IconVerticalSolidList"/>
    <dgm:cxn modelId="{B73A859F-E27B-4201-BC18-6B891377AFF6}" type="presParOf" srcId="{DD6851C2-40D6-4F75-BE78-BAFB9EE7EF03}" destId="{82AD2A9F-657F-4DC0-BC67-443E7A77770B}" srcOrd="3" destOrd="0" presId="urn:microsoft.com/office/officeart/2018/2/layout/IconVerticalSolidList"/>
    <dgm:cxn modelId="{2EC59047-7C92-4CF8-A4B4-97FD2C19F63F}" type="presParOf" srcId="{7FED6EA0-C868-49E8-B187-E86D6E9DEBED}" destId="{91662369-1E2F-416D-92BE-A04D2312BDF1}" srcOrd="1" destOrd="0" presId="urn:microsoft.com/office/officeart/2018/2/layout/IconVerticalSolidList"/>
    <dgm:cxn modelId="{73152DFD-F153-465A-8A33-73B4C22B1B9D}" type="presParOf" srcId="{7FED6EA0-C868-49E8-B187-E86D6E9DEBED}" destId="{A3541F7D-B9A3-4E00-8D16-BBC8965C3E7B}" srcOrd="2" destOrd="0" presId="urn:microsoft.com/office/officeart/2018/2/layout/IconVerticalSolidList"/>
    <dgm:cxn modelId="{FA20DAF3-0B47-400F-9B40-071F8B322B30}" type="presParOf" srcId="{A3541F7D-B9A3-4E00-8D16-BBC8965C3E7B}" destId="{1EB5C5C6-B73F-402B-A0BD-9E10D01DE27D}" srcOrd="0" destOrd="0" presId="urn:microsoft.com/office/officeart/2018/2/layout/IconVerticalSolidList"/>
    <dgm:cxn modelId="{F77BC12E-1E90-4667-971C-E566329B6CC5}" type="presParOf" srcId="{A3541F7D-B9A3-4E00-8D16-BBC8965C3E7B}" destId="{33E90290-855D-4ECE-8221-0A2B3B3B0FD2}" srcOrd="1" destOrd="0" presId="urn:microsoft.com/office/officeart/2018/2/layout/IconVerticalSolidList"/>
    <dgm:cxn modelId="{9D5A1DBF-A8E9-43D1-A067-A3A2AD550B94}" type="presParOf" srcId="{A3541F7D-B9A3-4E00-8D16-BBC8965C3E7B}" destId="{0E5BD43D-A9F1-4744-93F8-B4F8C69476EC}" srcOrd="2" destOrd="0" presId="urn:microsoft.com/office/officeart/2018/2/layout/IconVerticalSolidList"/>
    <dgm:cxn modelId="{C3C9464F-0336-4DEA-A4B6-537F8130FD82}" type="presParOf" srcId="{A3541F7D-B9A3-4E00-8D16-BBC8965C3E7B}" destId="{E60ABAC3-2A3A-4133-BAC3-DD06322418B5}" srcOrd="3" destOrd="0" presId="urn:microsoft.com/office/officeart/2018/2/layout/IconVerticalSolidList"/>
    <dgm:cxn modelId="{D19AEFF3-8403-431B-929D-EA934587A138}" type="presParOf" srcId="{7FED6EA0-C868-49E8-B187-E86D6E9DEBED}" destId="{CF932293-4CE8-4C0F-B7ED-C4428DEAAAAB}" srcOrd="3" destOrd="0" presId="urn:microsoft.com/office/officeart/2018/2/layout/IconVerticalSolidList"/>
    <dgm:cxn modelId="{A4329383-14A5-42EF-B38F-B1D11FCECC60}" type="presParOf" srcId="{7FED6EA0-C868-49E8-B187-E86D6E9DEBED}" destId="{3CA250A8-D1B0-4490-9EFA-9D7D4EFE7E2C}" srcOrd="4" destOrd="0" presId="urn:microsoft.com/office/officeart/2018/2/layout/IconVerticalSolidList"/>
    <dgm:cxn modelId="{D26A7BA3-61C1-4DA3-910D-30079FBC5804}" type="presParOf" srcId="{3CA250A8-D1B0-4490-9EFA-9D7D4EFE7E2C}" destId="{0C5F239E-4C8E-498C-8526-FF6E68FCF6FA}" srcOrd="0" destOrd="0" presId="urn:microsoft.com/office/officeart/2018/2/layout/IconVerticalSolidList"/>
    <dgm:cxn modelId="{118D120C-1F90-4194-A5EA-30CC3BEA3AC6}" type="presParOf" srcId="{3CA250A8-D1B0-4490-9EFA-9D7D4EFE7E2C}" destId="{1F63CF87-4811-4D73-85F6-CE8B8EC9DB3B}" srcOrd="1" destOrd="0" presId="urn:microsoft.com/office/officeart/2018/2/layout/IconVerticalSolidList"/>
    <dgm:cxn modelId="{D81409E1-CF7D-4C2A-B2C4-7A9CEFE29DFB}" type="presParOf" srcId="{3CA250A8-D1B0-4490-9EFA-9D7D4EFE7E2C}" destId="{203D1924-82C4-4900-BEBB-BBB844A42454}" srcOrd="2" destOrd="0" presId="urn:microsoft.com/office/officeart/2018/2/layout/IconVerticalSolidList"/>
    <dgm:cxn modelId="{FF64F1B7-92E5-4012-871C-B4BED75E60B6}" type="presParOf" srcId="{3CA250A8-D1B0-4490-9EFA-9D7D4EFE7E2C}" destId="{23A08333-493B-4634-9860-6D1F068CE74E}" srcOrd="3" destOrd="0" presId="urn:microsoft.com/office/officeart/2018/2/layout/IconVerticalSolidList"/>
    <dgm:cxn modelId="{445F2632-F35C-40CD-ABDD-693CD02BA445}" type="presParOf" srcId="{7FED6EA0-C868-49E8-B187-E86D6E9DEBED}" destId="{18A09706-E011-484E-B9FA-019AAC311FE8}" srcOrd="5" destOrd="0" presId="urn:microsoft.com/office/officeart/2018/2/layout/IconVerticalSolidList"/>
    <dgm:cxn modelId="{642E9DC6-8E80-41D1-9A38-0049CD3F72DF}" type="presParOf" srcId="{7FED6EA0-C868-49E8-B187-E86D6E9DEBED}" destId="{5767A238-A960-4E5B-87B9-9EB97585BC4A}" srcOrd="6" destOrd="0" presId="urn:microsoft.com/office/officeart/2018/2/layout/IconVerticalSolidList"/>
    <dgm:cxn modelId="{8EF53385-9E3C-49C3-8971-F3B8CDCCEF26}" type="presParOf" srcId="{5767A238-A960-4E5B-87B9-9EB97585BC4A}" destId="{FCB8A704-9C28-4B47-AB2E-DFF0605ABD96}" srcOrd="0" destOrd="0" presId="urn:microsoft.com/office/officeart/2018/2/layout/IconVerticalSolidList"/>
    <dgm:cxn modelId="{51AD0ECD-CDC3-4AC0-93FE-E05E2432E36B}" type="presParOf" srcId="{5767A238-A960-4E5B-87B9-9EB97585BC4A}" destId="{4E17461A-E88E-49B9-8E34-46A359D854F8}" srcOrd="1" destOrd="0" presId="urn:microsoft.com/office/officeart/2018/2/layout/IconVerticalSolidList"/>
    <dgm:cxn modelId="{F9A4A9A2-2480-4116-98DF-D703D757EEF2}" type="presParOf" srcId="{5767A238-A960-4E5B-87B9-9EB97585BC4A}" destId="{FD4F5AC6-343E-4AE8-8493-7BE6184D7804}" srcOrd="2" destOrd="0" presId="urn:microsoft.com/office/officeart/2018/2/layout/IconVerticalSolidList"/>
    <dgm:cxn modelId="{60166F5E-0F47-4FE7-9607-A39DE2A45E33}" type="presParOf" srcId="{5767A238-A960-4E5B-87B9-9EB97585BC4A}" destId="{64EE61E5-1188-4576-93B8-C2A9E9F992F0}" srcOrd="3" destOrd="0" presId="urn:microsoft.com/office/officeart/2018/2/layout/IconVerticalSolidList"/>
    <dgm:cxn modelId="{4F49CB3A-B76B-482E-8841-C869579F9061}" type="presParOf" srcId="{7FED6EA0-C868-49E8-B187-E86D6E9DEBED}" destId="{3DA38283-4D90-4126-8E0A-B453387724A2}" srcOrd="7" destOrd="0" presId="urn:microsoft.com/office/officeart/2018/2/layout/IconVerticalSolidList"/>
    <dgm:cxn modelId="{9C185C19-A438-4608-B328-B1BE1EB8EC13}" type="presParOf" srcId="{7FED6EA0-C868-49E8-B187-E86D6E9DEBED}" destId="{A1935700-9FE1-497F-BDC0-6CB52DC72EAE}" srcOrd="8" destOrd="0" presId="urn:microsoft.com/office/officeart/2018/2/layout/IconVerticalSolidList"/>
    <dgm:cxn modelId="{BCB02418-E8B6-4EBE-9663-8C72ECDB9E3D}" type="presParOf" srcId="{A1935700-9FE1-497F-BDC0-6CB52DC72EAE}" destId="{775B89CB-EDE0-454F-8028-B588C45D43A0}" srcOrd="0" destOrd="0" presId="urn:microsoft.com/office/officeart/2018/2/layout/IconVerticalSolidList"/>
    <dgm:cxn modelId="{A66394AA-522A-4FA5-89D5-D44FBD3C06BF}" type="presParOf" srcId="{A1935700-9FE1-497F-BDC0-6CB52DC72EAE}" destId="{91A6ACF6-DD34-4655-A394-D6094F064C31}" srcOrd="1" destOrd="0" presId="urn:microsoft.com/office/officeart/2018/2/layout/IconVerticalSolidList"/>
    <dgm:cxn modelId="{73CEE3A7-0DAA-44B5-B801-5F452D681C11}" type="presParOf" srcId="{A1935700-9FE1-497F-BDC0-6CB52DC72EAE}" destId="{A6FF0C79-7429-4007-B66E-5839B1F9E626}" srcOrd="2" destOrd="0" presId="urn:microsoft.com/office/officeart/2018/2/layout/IconVerticalSolidList"/>
    <dgm:cxn modelId="{6210F636-0775-46A7-96F9-D85B79501A6B}" type="presParOf" srcId="{A1935700-9FE1-497F-BDC0-6CB52DC72EAE}" destId="{ED75F116-612F-4D33-8C54-43743F9356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C948B-943B-4DB6-9222-FC2602EE391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A1BE51-E17D-4A2E-A203-957AAE5F6045}">
      <dgm:prSet/>
      <dgm:spPr/>
      <dgm:t>
        <a:bodyPr/>
        <a:lstStyle/>
        <a:p>
          <a:r>
            <a:rPr lang="en-US" b="0" i="0" baseline="0"/>
            <a:t>Traditional monitoring lacks correlation between logs, traces, and metrics, complicating performance diagnostics. Key issues include: </a:t>
          </a:r>
          <a:endParaRPr lang="en-US"/>
        </a:p>
      </dgm:t>
    </dgm:pt>
    <dgm:pt modelId="{B3235320-9B24-403E-BAF9-7EFB13B6F05D}" type="parTrans" cxnId="{0D1D86A4-53D9-44B2-BAD9-CDAB78940DD0}">
      <dgm:prSet/>
      <dgm:spPr/>
      <dgm:t>
        <a:bodyPr/>
        <a:lstStyle/>
        <a:p>
          <a:endParaRPr lang="en-US"/>
        </a:p>
      </dgm:t>
    </dgm:pt>
    <dgm:pt modelId="{BFAFC664-BCEF-4A50-A276-35AF74CF6B05}" type="sibTrans" cxnId="{0D1D86A4-53D9-44B2-BAD9-CDAB78940DD0}">
      <dgm:prSet/>
      <dgm:spPr/>
      <dgm:t>
        <a:bodyPr/>
        <a:lstStyle/>
        <a:p>
          <a:endParaRPr lang="en-US"/>
        </a:p>
      </dgm:t>
    </dgm:pt>
    <dgm:pt modelId="{1F14938B-85D8-48BD-A4A4-40701E4A5A38}">
      <dgm:prSet/>
      <dgm:spPr/>
      <dgm:t>
        <a:bodyPr/>
        <a:lstStyle/>
        <a:p>
          <a:r>
            <a:rPr lang="en-US" b="1" i="0" baseline="0"/>
            <a:t>Debugging Complexity: </a:t>
          </a:r>
          <a:r>
            <a:rPr lang="en-US" b="0" i="0" baseline="0"/>
            <a:t>Asynchronous microservice interactions lead to unpredictable failures. </a:t>
          </a:r>
          <a:endParaRPr lang="en-US"/>
        </a:p>
      </dgm:t>
    </dgm:pt>
    <dgm:pt modelId="{04F4BCD5-A864-4D1A-830A-421E3E237A9E}" type="parTrans" cxnId="{6A2C74FC-93DE-49C3-BA4E-D49BCA07F59C}">
      <dgm:prSet/>
      <dgm:spPr/>
      <dgm:t>
        <a:bodyPr/>
        <a:lstStyle/>
        <a:p>
          <a:endParaRPr lang="en-US"/>
        </a:p>
      </dgm:t>
    </dgm:pt>
    <dgm:pt modelId="{5AC1B373-A9B2-46C6-B8C4-730ABCD79110}" type="sibTrans" cxnId="{6A2C74FC-93DE-49C3-BA4E-D49BCA07F59C}">
      <dgm:prSet/>
      <dgm:spPr/>
      <dgm:t>
        <a:bodyPr/>
        <a:lstStyle/>
        <a:p>
          <a:endParaRPr lang="en-US"/>
        </a:p>
      </dgm:t>
    </dgm:pt>
    <dgm:pt modelId="{A4385112-5348-456C-85E9-51C3B2728DFC}">
      <dgm:prSet/>
      <dgm:spPr/>
      <dgm:t>
        <a:bodyPr/>
        <a:lstStyle/>
        <a:p>
          <a:r>
            <a:rPr lang="en-US" b="1" i="0" baseline="0"/>
            <a:t>Limited Visibility: </a:t>
          </a:r>
          <a:r>
            <a:rPr lang="en-US" b="0" i="0" baseline="0"/>
            <a:t>Traditional logging misses full request lifecycle insights. </a:t>
          </a:r>
          <a:endParaRPr lang="en-US"/>
        </a:p>
      </dgm:t>
    </dgm:pt>
    <dgm:pt modelId="{BB3E67B2-18A0-4BB8-A9E1-2517F6DDAC4B}" type="parTrans" cxnId="{C28E3D6F-CDA1-4F0D-BDAD-AE20EAE8D972}">
      <dgm:prSet/>
      <dgm:spPr/>
      <dgm:t>
        <a:bodyPr/>
        <a:lstStyle/>
        <a:p>
          <a:endParaRPr lang="en-US"/>
        </a:p>
      </dgm:t>
    </dgm:pt>
    <dgm:pt modelId="{9F9071C9-7FB6-41D1-8DA4-05F229AF31DE}" type="sibTrans" cxnId="{C28E3D6F-CDA1-4F0D-BDAD-AE20EAE8D972}">
      <dgm:prSet/>
      <dgm:spPr/>
      <dgm:t>
        <a:bodyPr/>
        <a:lstStyle/>
        <a:p>
          <a:endParaRPr lang="en-US"/>
        </a:p>
      </dgm:t>
    </dgm:pt>
    <dgm:pt modelId="{A9C28F2A-6659-4CDE-B7C7-F5832F28E39B}">
      <dgm:prSet/>
      <dgm:spPr/>
      <dgm:t>
        <a:bodyPr/>
        <a:lstStyle/>
        <a:p>
          <a:r>
            <a:rPr lang="en-US" b="1" i="0" baseline="0"/>
            <a:t>High MTTR: </a:t>
          </a:r>
          <a:r>
            <a:rPr lang="en-US" b="0" i="0" baseline="0"/>
            <a:t>Slow incident resolution without comprehensive telemetry. </a:t>
          </a:r>
          <a:endParaRPr lang="en-US"/>
        </a:p>
      </dgm:t>
    </dgm:pt>
    <dgm:pt modelId="{A9E4232B-9AA5-4746-BCD7-F5DC91DB5BBF}" type="parTrans" cxnId="{34698627-9FA7-44C1-9FE9-A51B5AF8BCD9}">
      <dgm:prSet/>
      <dgm:spPr/>
      <dgm:t>
        <a:bodyPr/>
        <a:lstStyle/>
        <a:p>
          <a:endParaRPr lang="en-US"/>
        </a:p>
      </dgm:t>
    </dgm:pt>
    <dgm:pt modelId="{538FBCED-0377-4C30-B915-A67D71D99912}" type="sibTrans" cxnId="{34698627-9FA7-44C1-9FE9-A51B5AF8BCD9}">
      <dgm:prSet/>
      <dgm:spPr/>
      <dgm:t>
        <a:bodyPr/>
        <a:lstStyle/>
        <a:p>
          <a:endParaRPr lang="en-US"/>
        </a:p>
      </dgm:t>
    </dgm:pt>
    <dgm:pt modelId="{3D369647-3EE8-473F-993A-3B82CEADA07F}">
      <dgm:prSet/>
      <dgm:spPr/>
      <dgm:t>
        <a:bodyPr/>
        <a:lstStyle/>
        <a:p>
          <a:r>
            <a:rPr lang="en-US" b="0" i="0" baseline="0" dirty="0"/>
            <a:t>This Thesis explores how OpenTelemetry enhances observability, reduces MTTR, and boosts performance insights. </a:t>
          </a:r>
          <a:endParaRPr lang="en-US" dirty="0"/>
        </a:p>
      </dgm:t>
    </dgm:pt>
    <dgm:pt modelId="{BC6DEB6D-0303-43A0-B32C-D431F597CD5D}" type="parTrans" cxnId="{40FFCA94-67F2-4291-92E6-3A77CB50E25E}">
      <dgm:prSet/>
      <dgm:spPr/>
      <dgm:t>
        <a:bodyPr/>
        <a:lstStyle/>
        <a:p>
          <a:endParaRPr lang="en-US"/>
        </a:p>
      </dgm:t>
    </dgm:pt>
    <dgm:pt modelId="{B59F020E-47AB-44A3-9AE2-F164C9CD6645}" type="sibTrans" cxnId="{40FFCA94-67F2-4291-92E6-3A77CB50E25E}">
      <dgm:prSet/>
      <dgm:spPr/>
      <dgm:t>
        <a:bodyPr/>
        <a:lstStyle/>
        <a:p>
          <a:endParaRPr lang="en-US"/>
        </a:p>
      </dgm:t>
    </dgm:pt>
    <dgm:pt modelId="{D56BDB46-3378-405E-A31B-64DD8BC5A173}" type="pres">
      <dgm:prSet presAssocID="{0F6C948B-943B-4DB6-9222-FC2602EE391F}" presName="Name0" presStyleCnt="0">
        <dgm:presLayoutVars>
          <dgm:dir/>
          <dgm:animLvl val="lvl"/>
          <dgm:resizeHandles val="exact"/>
        </dgm:presLayoutVars>
      </dgm:prSet>
      <dgm:spPr/>
    </dgm:pt>
    <dgm:pt modelId="{CE2BC01C-3D2D-4F07-9B5D-93090E3319A4}" type="pres">
      <dgm:prSet presAssocID="{3D369647-3EE8-473F-993A-3B82CEADA07F}" presName="boxAndChildren" presStyleCnt="0"/>
      <dgm:spPr/>
    </dgm:pt>
    <dgm:pt modelId="{20A7B313-9571-4E45-91BC-40A8E10C5BAF}" type="pres">
      <dgm:prSet presAssocID="{3D369647-3EE8-473F-993A-3B82CEADA07F}" presName="parentTextBox" presStyleLbl="node1" presStyleIdx="0" presStyleCnt="2"/>
      <dgm:spPr/>
    </dgm:pt>
    <dgm:pt modelId="{0891AC0E-6C90-407E-BE84-381F619A5F46}" type="pres">
      <dgm:prSet presAssocID="{BFAFC664-BCEF-4A50-A276-35AF74CF6B05}" presName="sp" presStyleCnt="0"/>
      <dgm:spPr/>
    </dgm:pt>
    <dgm:pt modelId="{EFFED556-ECBF-4850-9245-49AEF716DE18}" type="pres">
      <dgm:prSet presAssocID="{74A1BE51-E17D-4A2E-A203-957AAE5F6045}" presName="arrowAndChildren" presStyleCnt="0"/>
      <dgm:spPr/>
    </dgm:pt>
    <dgm:pt modelId="{0E16DFEC-E488-481C-BFE7-CFCF9FEA5056}" type="pres">
      <dgm:prSet presAssocID="{74A1BE51-E17D-4A2E-A203-957AAE5F6045}" presName="parentTextArrow" presStyleLbl="node1" presStyleIdx="0" presStyleCnt="2"/>
      <dgm:spPr/>
    </dgm:pt>
    <dgm:pt modelId="{347F3C23-E666-40D6-8405-B538E61BE35E}" type="pres">
      <dgm:prSet presAssocID="{74A1BE51-E17D-4A2E-A203-957AAE5F6045}" presName="arrow" presStyleLbl="node1" presStyleIdx="1" presStyleCnt="2"/>
      <dgm:spPr/>
    </dgm:pt>
    <dgm:pt modelId="{3DEC1E58-D91B-4F77-806C-67B8C4FFF3FB}" type="pres">
      <dgm:prSet presAssocID="{74A1BE51-E17D-4A2E-A203-957AAE5F6045}" presName="descendantArrow" presStyleCnt="0"/>
      <dgm:spPr/>
    </dgm:pt>
    <dgm:pt modelId="{85CBFDF1-7F5A-4DD9-AA2F-4317069AA458}" type="pres">
      <dgm:prSet presAssocID="{1F14938B-85D8-48BD-A4A4-40701E4A5A38}" presName="childTextArrow" presStyleLbl="fgAccFollowNode1" presStyleIdx="0" presStyleCnt="3">
        <dgm:presLayoutVars>
          <dgm:bulletEnabled val="1"/>
        </dgm:presLayoutVars>
      </dgm:prSet>
      <dgm:spPr/>
    </dgm:pt>
    <dgm:pt modelId="{86E75773-0CD0-4157-B4D4-15B8DB5253D9}" type="pres">
      <dgm:prSet presAssocID="{A4385112-5348-456C-85E9-51C3B2728DFC}" presName="childTextArrow" presStyleLbl="fgAccFollowNode1" presStyleIdx="1" presStyleCnt="3">
        <dgm:presLayoutVars>
          <dgm:bulletEnabled val="1"/>
        </dgm:presLayoutVars>
      </dgm:prSet>
      <dgm:spPr/>
    </dgm:pt>
    <dgm:pt modelId="{E7790B81-8F72-4512-B69A-78C8B17B373C}" type="pres">
      <dgm:prSet presAssocID="{A9C28F2A-6659-4CDE-B7C7-F5832F28E39B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35342105-30DF-45D7-A34F-C8AE8A431BD0}" type="presOf" srcId="{3D369647-3EE8-473F-993A-3B82CEADA07F}" destId="{20A7B313-9571-4E45-91BC-40A8E10C5BAF}" srcOrd="0" destOrd="0" presId="urn:microsoft.com/office/officeart/2005/8/layout/process4"/>
    <dgm:cxn modelId="{A3994C08-3109-46F6-B76E-8BCE57E6EED4}" type="presOf" srcId="{74A1BE51-E17D-4A2E-A203-957AAE5F6045}" destId="{347F3C23-E666-40D6-8405-B538E61BE35E}" srcOrd="1" destOrd="0" presId="urn:microsoft.com/office/officeart/2005/8/layout/process4"/>
    <dgm:cxn modelId="{34698627-9FA7-44C1-9FE9-A51B5AF8BCD9}" srcId="{74A1BE51-E17D-4A2E-A203-957AAE5F6045}" destId="{A9C28F2A-6659-4CDE-B7C7-F5832F28E39B}" srcOrd="2" destOrd="0" parTransId="{A9E4232B-9AA5-4746-BCD7-F5DC91DB5BBF}" sibTransId="{538FBCED-0377-4C30-B915-A67D71D99912}"/>
    <dgm:cxn modelId="{61E16A29-8139-4E75-B689-95BC1D60D958}" type="presOf" srcId="{A4385112-5348-456C-85E9-51C3B2728DFC}" destId="{86E75773-0CD0-4157-B4D4-15B8DB5253D9}" srcOrd="0" destOrd="0" presId="urn:microsoft.com/office/officeart/2005/8/layout/process4"/>
    <dgm:cxn modelId="{FB188646-078D-4CB6-B558-EC83E2B6E359}" type="presOf" srcId="{1F14938B-85D8-48BD-A4A4-40701E4A5A38}" destId="{85CBFDF1-7F5A-4DD9-AA2F-4317069AA458}" srcOrd="0" destOrd="0" presId="urn:microsoft.com/office/officeart/2005/8/layout/process4"/>
    <dgm:cxn modelId="{6069054E-835B-402A-B5A0-8C1D75411421}" type="presOf" srcId="{0F6C948B-943B-4DB6-9222-FC2602EE391F}" destId="{D56BDB46-3378-405E-A31B-64DD8BC5A173}" srcOrd="0" destOrd="0" presId="urn:microsoft.com/office/officeart/2005/8/layout/process4"/>
    <dgm:cxn modelId="{C28E3D6F-CDA1-4F0D-BDAD-AE20EAE8D972}" srcId="{74A1BE51-E17D-4A2E-A203-957AAE5F6045}" destId="{A4385112-5348-456C-85E9-51C3B2728DFC}" srcOrd="1" destOrd="0" parTransId="{BB3E67B2-18A0-4BB8-A9E1-2517F6DDAC4B}" sibTransId="{9F9071C9-7FB6-41D1-8DA4-05F229AF31DE}"/>
    <dgm:cxn modelId="{82D06058-3D0F-4618-8934-445BEB1636BA}" type="presOf" srcId="{A9C28F2A-6659-4CDE-B7C7-F5832F28E39B}" destId="{E7790B81-8F72-4512-B69A-78C8B17B373C}" srcOrd="0" destOrd="0" presId="urn:microsoft.com/office/officeart/2005/8/layout/process4"/>
    <dgm:cxn modelId="{CDBAB878-3FA1-4A49-8E61-01C0426B7307}" type="presOf" srcId="{74A1BE51-E17D-4A2E-A203-957AAE5F6045}" destId="{0E16DFEC-E488-481C-BFE7-CFCF9FEA5056}" srcOrd="0" destOrd="0" presId="urn:microsoft.com/office/officeart/2005/8/layout/process4"/>
    <dgm:cxn modelId="{40FFCA94-67F2-4291-92E6-3A77CB50E25E}" srcId="{0F6C948B-943B-4DB6-9222-FC2602EE391F}" destId="{3D369647-3EE8-473F-993A-3B82CEADA07F}" srcOrd="1" destOrd="0" parTransId="{BC6DEB6D-0303-43A0-B32C-D431F597CD5D}" sibTransId="{B59F020E-47AB-44A3-9AE2-F164C9CD6645}"/>
    <dgm:cxn modelId="{0D1D86A4-53D9-44B2-BAD9-CDAB78940DD0}" srcId="{0F6C948B-943B-4DB6-9222-FC2602EE391F}" destId="{74A1BE51-E17D-4A2E-A203-957AAE5F6045}" srcOrd="0" destOrd="0" parTransId="{B3235320-9B24-403E-BAF9-7EFB13B6F05D}" sibTransId="{BFAFC664-BCEF-4A50-A276-35AF74CF6B05}"/>
    <dgm:cxn modelId="{6A2C74FC-93DE-49C3-BA4E-D49BCA07F59C}" srcId="{74A1BE51-E17D-4A2E-A203-957AAE5F6045}" destId="{1F14938B-85D8-48BD-A4A4-40701E4A5A38}" srcOrd="0" destOrd="0" parTransId="{04F4BCD5-A864-4D1A-830A-421E3E237A9E}" sibTransId="{5AC1B373-A9B2-46C6-B8C4-730ABCD79110}"/>
    <dgm:cxn modelId="{882F5A09-AE54-43BB-B5EA-9E923FD1B993}" type="presParOf" srcId="{D56BDB46-3378-405E-A31B-64DD8BC5A173}" destId="{CE2BC01C-3D2D-4F07-9B5D-93090E3319A4}" srcOrd="0" destOrd="0" presId="urn:microsoft.com/office/officeart/2005/8/layout/process4"/>
    <dgm:cxn modelId="{3E6D0451-3D64-4F8A-B047-D7EC1DAFE1B3}" type="presParOf" srcId="{CE2BC01C-3D2D-4F07-9B5D-93090E3319A4}" destId="{20A7B313-9571-4E45-91BC-40A8E10C5BAF}" srcOrd="0" destOrd="0" presId="urn:microsoft.com/office/officeart/2005/8/layout/process4"/>
    <dgm:cxn modelId="{1511F912-3C31-45FF-A69B-53A06332086E}" type="presParOf" srcId="{D56BDB46-3378-405E-A31B-64DD8BC5A173}" destId="{0891AC0E-6C90-407E-BE84-381F619A5F46}" srcOrd="1" destOrd="0" presId="urn:microsoft.com/office/officeart/2005/8/layout/process4"/>
    <dgm:cxn modelId="{EE24BCBB-076B-4252-AED3-838F4763552F}" type="presParOf" srcId="{D56BDB46-3378-405E-A31B-64DD8BC5A173}" destId="{EFFED556-ECBF-4850-9245-49AEF716DE18}" srcOrd="2" destOrd="0" presId="urn:microsoft.com/office/officeart/2005/8/layout/process4"/>
    <dgm:cxn modelId="{56A55769-18F9-41A6-BED1-C60A30097486}" type="presParOf" srcId="{EFFED556-ECBF-4850-9245-49AEF716DE18}" destId="{0E16DFEC-E488-481C-BFE7-CFCF9FEA5056}" srcOrd="0" destOrd="0" presId="urn:microsoft.com/office/officeart/2005/8/layout/process4"/>
    <dgm:cxn modelId="{9F60D153-610C-4574-B972-75C4FC3F9194}" type="presParOf" srcId="{EFFED556-ECBF-4850-9245-49AEF716DE18}" destId="{347F3C23-E666-40D6-8405-B538E61BE35E}" srcOrd="1" destOrd="0" presId="urn:microsoft.com/office/officeart/2005/8/layout/process4"/>
    <dgm:cxn modelId="{9722DC5C-887C-40E9-BF52-9A5EEED9A447}" type="presParOf" srcId="{EFFED556-ECBF-4850-9245-49AEF716DE18}" destId="{3DEC1E58-D91B-4F77-806C-67B8C4FFF3FB}" srcOrd="2" destOrd="0" presId="urn:microsoft.com/office/officeart/2005/8/layout/process4"/>
    <dgm:cxn modelId="{313A89AA-40D5-45B0-BA9E-E20C534AC0B1}" type="presParOf" srcId="{3DEC1E58-D91B-4F77-806C-67B8C4FFF3FB}" destId="{85CBFDF1-7F5A-4DD9-AA2F-4317069AA458}" srcOrd="0" destOrd="0" presId="urn:microsoft.com/office/officeart/2005/8/layout/process4"/>
    <dgm:cxn modelId="{30BC666C-407B-4CE4-A9C9-DCCBB5ADD752}" type="presParOf" srcId="{3DEC1E58-D91B-4F77-806C-67B8C4FFF3FB}" destId="{86E75773-0CD0-4157-B4D4-15B8DB5253D9}" srcOrd="1" destOrd="0" presId="urn:microsoft.com/office/officeart/2005/8/layout/process4"/>
    <dgm:cxn modelId="{A2C9DA44-6283-407A-9F45-8BAB72DA86C8}" type="presParOf" srcId="{3DEC1E58-D91B-4F77-806C-67B8C4FFF3FB}" destId="{E7790B81-8F72-4512-B69A-78C8B17B373C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9DD291-D0D5-4740-8DCB-C88A71F8FDE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E8131AA-5D02-49F5-A970-D434EAECCB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Shortcomings of Traditional Tools:</a:t>
          </a:r>
          <a:r>
            <a:rPr lang="en-US"/>
            <a:t> Previous studies highlight the limitations of traditional tools in complex microservices environments.</a:t>
          </a:r>
        </a:p>
      </dgm:t>
    </dgm:pt>
    <dgm:pt modelId="{E124056D-6DC5-4BEF-B4BB-638AA42649AA}" type="parTrans" cxnId="{7E6CA251-C5CA-4BB8-8FBE-0E060AB8A4AD}">
      <dgm:prSet/>
      <dgm:spPr/>
      <dgm:t>
        <a:bodyPr/>
        <a:lstStyle/>
        <a:p>
          <a:endParaRPr lang="en-US"/>
        </a:p>
      </dgm:t>
    </dgm:pt>
    <dgm:pt modelId="{17B586EC-FFB7-4048-835D-D59CA01E6644}" type="sibTrans" cxnId="{7E6CA251-C5CA-4BB8-8FBE-0E060AB8A4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CC99D5-492F-48AC-A65C-5902033CED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Strength of OpenTelemetry:</a:t>
          </a:r>
          <a:r>
            <a:rPr lang="en-US"/>
            <a:t> OpenTelemetry stands out due to its vendor neutrality and interoperability.</a:t>
          </a:r>
        </a:p>
      </dgm:t>
    </dgm:pt>
    <dgm:pt modelId="{DEF3B474-0F3D-41A7-A856-95E722803B91}" type="parTrans" cxnId="{8F0CA485-E8EA-4065-95C9-9A7824498BCF}">
      <dgm:prSet/>
      <dgm:spPr/>
      <dgm:t>
        <a:bodyPr/>
        <a:lstStyle/>
        <a:p>
          <a:endParaRPr lang="en-US"/>
        </a:p>
      </dgm:t>
    </dgm:pt>
    <dgm:pt modelId="{497BD337-4F1B-4EAD-ADDC-9265A4E341F1}" type="sibTrans" cxnId="{8F0CA485-E8EA-4065-95C9-9A7824498B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FB05B2-6017-40BB-A3B3-E4C1CFCC77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Research Contribution:</a:t>
          </a:r>
          <a:r>
            <a:rPr lang="en-US"/>
            <a:t> This research builds on prior work by applying OpenTelemetry in a real-world DevOps setting.</a:t>
          </a:r>
        </a:p>
      </dgm:t>
    </dgm:pt>
    <dgm:pt modelId="{2865294E-2DD8-4C23-BEF2-6E978A114B67}" type="parTrans" cxnId="{DD7916E1-FB2C-4B44-810F-71997629C4CD}">
      <dgm:prSet/>
      <dgm:spPr/>
      <dgm:t>
        <a:bodyPr/>
        <a:lstStyle/>
        <a:p>
          <a:endParaRPr lang="en-US"/>
        </a:p>
      </dgm:t>
    </dgm:pt>
    <dgm:pt modelId="{27F214F3-BE39-4AF5-900C-6ED9F642FA8F}" type="sibTrans" cxnId="{DD7916E1-FB2C-4B44-810F-71997629C4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18586F-8618-4D8F-915B-DC14A7F5F2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Focus of Analysis:</a:t>
          </a:r>
          <a:r>
            <a:rPr lang="en-US"/>
            <a:t> It analyzes OpenTelemetry's effectiveness in monitoring and debugging.</a:t>
          </a:r>
        </a:p>
      </dgm:t>
    </dgm:pt>
    <dgm:pt modelId="{DF201F65-4E94-4D83-A4B5-480CA048B9D5}" type="parTrans" cxnId="{DD31CEF2-8E3F-422D-BD37-9D0DBF8240A3}">
      <dgm:prSet/>
      <dgm:spPr/>
      <dgm:t>
        <a:bodyPr/>
        <a:lstStyle/>
        <a:p>
          <a:endParaRPr lang="en-US"/>
        </a:p>
      </dgm:t>
    </dgm:pt>
    <dgm:pt modelId="{D54B7427-6A42-4732-8D5D-6AA120C97CC5}" type="sibTrans" cxnId="{DD31CEF2-8E3F-422D-BD37-9D0DBF8240A3}">
      <dgm:prSet/>
      <dgm:spPr/>
      <dgm:t>
        <a:bodyPr/>
        <a:lstStyle/>
        <a:p>
          <a:endParaRPr lang="en-US"/>
        </a:p>
      </dgm:t>
    </dgm:pt>
    <dgm:pt modelId="{C3F3E416-2E07-4141-BFFA-C7B3E5CFCCD9}" type="pres">
      <dgm:prSet presAssocID="{D59DD291-D0D5-4740-8DCB-C88A71F8FDE9}" presName="root" presStyleCnt="0">
        <dgm:presLayoutVars>
          <dgm:dir/>
          <dgm:resizeHandles val="exact"/>
        </dgm:presLayoutVars>
      </dgm:prSet>
      <dgm:spPr/>
    </dgm:pt>
    <dgm:pt modelId="{64FB5A98-2EFD-41C2-A889-4D60C9F66A90}" type="pres">
      <dgm:prSet presAssocID="{D59DD291-D0D5-4740-8DCB-C88A71F8FDE9}" presName="container" presStyleCnt="0">
        <dgm:presLayoutVars>
          <dgm:dir/>
          <dgm:resizeHandles val="exact"/>
        </dgm:presLayoutVars>
      </dgm:prSet>
      <dgm:spPr/>
    </dgm:pt>
    <dgm:pt modelId="{3A58F004-721A-451B-BBE2-E463959FFC5E}" type="pres">
      <dgm:prSet presAssocID="{4E8131AA-5D02-49F5-A970-D434EAECCB6D}" presName="compNode" presStyleCnt="0"/>
      <dgm:spPr/>
    </dgm:pt>
    <dgm:pt modelId="{B788E3D1-FEF8-43A0-9398-A90EDB9752CD}" type="pres">
      <dgm:prSet presAssocID="{4E8131AA-5D02-49F5-A970-D434EAECCB6D}" presName="iconBgRect" presStyleLbl="bgShp" presStyleIdx="0" presStyleCnt="4"/>
      <dgm:spPr/>
    </dgm:pt>
    <dgm:pt modelId="{62858C83-45F0-4ED8-BCA3-421BFA77CF09}" type="pres">
      <dgm:prSet presAssocID="{4E8131AA-5D02-49F5-A970-D434EAECCB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cket knife"/>
        </a:ext>
      </dgm:extLst>
    </dgm:pt>
    <dgm:pt modelId="{21FDCB09-3D78-472E-B54D-CBEE86D007B7}" type="pres">
      <dgm:prSet presAssocID="{4E8131AA-5D02-49F5-A970-D434EAECCB6D}" presName="spaceRect" presStyleCnt="0"/>
      <dgm:spPr/>
    </dgm:pt>
    <dgm:pt modelId="{2CB7A44B-64D9-4666-A7E6-77D8984BEA56}" type="pres">
      <dgm:prSet presAssocID="{4E8131AA-5D02-49F5-A970-D434EAECCB6D}" presName="textRect" presStyleLbl="revTx" presStyleIdx="0" presStyleCnt="4">
        <dgm:presLayoutVars>
          <dgm:chMax val="1"/>
          <dgm:chPref val="1"/>
        </dgm:presLayoutVars>
      </dgm:prSet>
      <dgm:spPr/>
    </dgm:pt>
    <dgm:pt modelId="{13ADF373-6E31-496A-87D2-9E81087BCB8C}" type="pres">
      <dgm:prSet presAssocID="{17B586EC-FFB7-4048-835D-D59CA01E6644}" presName="sibTrans" presStyleLbl="sibTrans2D1" presStyleIdx="0" presStyleCnt="0"/>
      <dgm:spPr/>
    </dgm:pt>
    <dgm:pt modelId="{6D006263-1EB5-40AF-A18A-6A92CA11BF72}" type="pres">
      <dgm:prSet presAssocID="{54CC99D5-492F-48AC-A65C-5902033CEDEF}" presName="compNode" presStyleCnt="0"/>
      <dgm:spPr/>
    </dgm:pt>
    <dgm:pt modelId="{A8A8E913-E822-4304-AD48-6F54F52BEFB3}" type="pres">
      <dgm:prSet presAssocID="{54CC99D5-492F-48AC-A65C-5902033CEDEF}" presName="iconBgRect" presStyleLbl="bgShp" presStyleIdx="1" presStyleCnt="4"/>
      <dgm:spPr/>
    </dgm:pt>
    <dgm:pt modelId="{53B2F09F-84DE-4D38-9272-9B855B8B689E}" type="pres">
      <dgm:prSet presAssocID="{54CC99D5-492F-48AC-A65C-5902033CED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F9C66A61-E406-4066-9A5A-F6AFC956C701}" type="pres">
      <dgm:prSet presAssocID="{54CC99D5-492F-48AC-A65C-5902033CEDEF}" presName="spaceRect" presStyleCnt="0"/>
      <dgm:spPr/>
    </dgm:pt>
    <dgm:pt modelId="{F793DFBF-2C9F-4693-8864-22D2772F1064}" type="pres">
      <dgm:prSet presAssocID="{54CC99D5-492F-48AC-A65C-5902033CEDEF}" presName="textRect" presStyleLbl="revTx" presStyleIdx="1" presStyleCnt="4">
        <dgm:presLayoutVars>
          <dgm:chMax val="1"/>
          <dgm:chPref val="1"/>
        </dgm:presLayoutVars>
      </dgm:prSet>
      <dgm:spPr/>
    </dgm:pt>
    <dgm:pt modelId="{53B97CDB-2788-4AE5-94DB-B96481038DEE}" type="pres">
      <dgm:prSet presAssocID="{497BD337-4F1B-4EAD-ADDC-9265A4E341F1}" presName="sibTrans" presStyleLbl="sibTrans2D1" presStyleIdx="0" presStyleCnt="0"/>
      <dgm:spPr/>
    </dgm:pt>
    <dgm:pt modelId="{0BAF3A29-A81B-45E0-AABA-F404623E344F}" type="pres">
      <dgm:prSet presAssocID="{9FFB05B2-6017-40BB-A3B3-E4C1CFCC77BD}" presName="compNode" presStyleCnt="0"/>
      <dgm:spPr/>
    </dgm:pt>
    <dgm:pt modelId="{DE019FE1-6FED-4B08-853C-55B4E6C91C05}" type="pres">
      <dgm:prSet presAssocID="{9FFB05B2-6017-40BB-A3B3-E4C1CFCC77BD}" presName="iconBgRect" presStyleLbl="bgShp" presStyleIdx="2" presStyleCnt="4"/>
      <dgm:spPr/>
    </dgm:pt>
    <dgm:pt modelId="{F8472EA9-F878-42DE-85BA-EED88B6F76F2}" type="pres">
      <dgm:prSet presAssocID="{9FFB05B2-6017-40BB-A3B3-E4C1CFCC77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9B348A4-0200-457D-9CC4-B005B4AE5168}" type="pres">
      <dgm:prSet presAssocID="{9FFB05B2-6017-40BB-A3B3-E4C1CFCC77BD}" presName="spaceRect" presStyleCnt="0"/>
      <dgm:spPr/>
    </dgm:pt>
    <dgm:pt modelId="{BB3E762A-8C64-4845-9EC4-81DE2FE92FE5}" type="pres">
      <dgm:prSet presAssocID="{9FFB05B2-6017-40BB-A3B3-E4C1CFCC77BD}" presName="textRect" presStyleLbl="revTx" presStyleIdx="2" presStyleCnt="4">
        <dgm:presLayoutVars>
          <dgm:chMax val="1"/>
          <dgm:chPref val="1"/>
        </dgm:presLayoutVars>
      </dgm:prSet>
      <dgm:spPr/>
    </dgm:pt>
    <dgm:pt modelId="{2AC8CBCA-50A1-49A0-8C45-ED3C6DB5C880}" type="pres">
      <dgm:prSet presAssocID="{27F214F3-BE39-4AF5-900C-6ED9F642FA8F}" presName="sibTrans" presStyleLbl="sibTrans2D1" presStyleIdx="0" presStyleCnt="0"/>
      <dgm:spPr/>
    </dgm:pt>
    <dgm:pt modelId="{AF526EE8-1606-488C-91C0-0F77710A9DFC}" type="pres">
      <dgm:prSet presAssocID="{2618586F-8618-4D8F-915B-DC14A7F5F261}" presName="compNode" presStyleCnt="0"/>
      <dgm:spPr/>
    </dgm:pt>
    <dgm:pt modelId="{5A483C20-86FB-444C-8C68-B53F478DA976}" type="pres">
      <dgm:prSet presAssocID="{2618586F-8618-4D8F-915B-DC14A7F5F261}" presName="iconBgRect" presStyleLbl="bgShp" presStyleIdx="3" presStyleCnt="4"/>
      <dgm:spPr/>
    </dgm:pt>
    <dgm:pt modelId="{69F7DEEC-3C63-4262-8E72-1639E47E4FDD}" type="pres">
      <dgm:prSet presAssocID="{2618586F-8618-4D8F-915B-DC14A7F5F2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3E45D049-92F2-4C84-96B8-B88890D77DD7}" type="pres">
      <dgm:prSet presAssocID="{2618586F-8618-4D8F-915B-DC14A7F5F261}" presName="spaceRect" presStyleCnt="0"/>
      <dgm:spPr/>
    </dgm:pt>
    <dgm:pt modelId="{B6AC39F1-C097-4E3B-A9C7-A0E0CC7F7CBB}" type="pres">
      <dgm:prSet presAssocID="{2618586F-8618-4D8F-915B-DC14A7F5F2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102D321-6C04-4334-9E40-72569764590E}" type="presOf" srcId="{17B586EC-FFB7-4048-835D-D59CA01E6644}" destId="{13ADF373-6E31-496A-87D2-9E81087BCB8C}" srcOrd="0" destOrd="0" presId="urn:microsoft.com/office/officeart/2018/2/layout/IconCircleList"/>
    <dgm:cxn modelId="{2FCFF45D-2585-4397-B0AE-4D61133D672E}" type="presOf" srcId="{54CC99D5-492F-48AC-A65C-5902033CEDEF}" destId="{F793DFBF-2C9F-4693-8864-22D2772F1064}" srcOrd="0" destOrd="0" presId="urn:microsoft.com/office/officeart/2018/2/layout/IconCircleList"/>
    <dgm:cxn modelId="{4C485D4A-B114-44BF-ACDC-AFCDA9A4FC5C}" type="presOf" srcId="{D59DD291-D0D5-4740-8DCB-C88A71F8FDE9}" destId="{C3F3E416-2E07-4141-BFFA-C7B3E5CFCCD9}" srcOrd="0" destOrd="0" presId="urn:microsoft.com/office/officeart/2018/2/layout/IconCircleList"/>
    <dgm:cxn modelId="{7E6CA251-C5CA-4BB8-8FBE-0E060AB8A4AD}" srcId="{D59DD291-D0D5-4740-8DCB-C88A71F8FDE9}" destId="{4E8131AA-5D02-49F5-A970-D434EAECCB6D}" srcOrd="0" destOrd="0" parTransId="{E124056D-6DC5-4BEF-B4BB-638AA42649AA}" sibTransId="{17B586EC-FFB7-4048-835D-D59CA01E6644}"/>
    <dgm:cxn modelId="{9389A855-2270-4CC1-9D40-87955286D70F}" type="presOf" srcId="{4E8131AA-5D02-49F5-A970-D434EAECCB6D}" destId="{2CB7A44B-64D9-4666-A7E6-77D8984BEA56}" srcOrd="0" destOrd="0" presId="urn:microsoft.com/office/officeart/2018/2/layout/IconCircleList"/>
    <dgm:cxn modelId="{8F0CA485-E8EA-4065-95C9-9A7824498BCF}" srcId="{D59DD291-D0D5-4740-8DCB-C88A71F8FDE9}" destId="{54CC99D5-492F-48AC-A65C-5902033CEDEF}" srcOrd="1" destOrd="0" parTransId="{DEF3B474-0F3D-41A7-A856-95E722803B91}" sibTransId="{497BD337-4F1B-4EAD-ADDC-9265A4E341F1}"/>
    <dgm:cxn modelId="{EAA74D8B-51BE-4F62-8C52-CFD9875477C0}" type="presOf" srcId="{2618586F-8618-4D8F-915B-DC14A7F5F261}" destId="{B6AC39F1-C097-4E3B-A9C7-A0E0CC7F7CBB}" srcOrd="0" destOrd="0" presId="urn:microsoft.com/office/officeart/2018/2/layout/IconCircleList"/>
    <dgm:cxn modelId="{1A4897CF-3A23-4DA6-812F-63BD62168637}" type="presOf" srcId="{9FFB05B2-6017-40BB-A3B3-E4C1CFCC77BD}" destId="{BB3E762A-8C64-4845-9EC4-81DE2FE92FE5}" srcOrd="0" destOrd="0" presId="urn:microsoft.com/office/officeart/2018/2/layout/IconCircleList"/>
    <dgm:cxn modelId="{98FFC4D0-4531-4BF9-ABD6-F70CBC63211E}" type="presOf" srcId="{497BD337-4F1B-4EAD-ADDC-9265A4E341F1}" destId="{53B97CDB-2788-4AE5-94DB-B96481038DEE}" srcOrd="0" destOrd="0" presId="urn:microsoft.com/office/officeart/2018/2/layout/IconCircleList"/>
    <dgm:cxn modelId="{DD7916E1-FB2C-4B44-810F-71997629C4CD}" srcId="{D59DD291-D0D5-4740-8DCB-C88A71F8FDE9}" destId="{9FFB05B2-6017-40BB-A3B3-E4C1CFCC77BD}" srcOrd="2" destOrd="0" parTransId="{2865294E-2DD8-4C23-BEF2-6E978A114B67}" sibTransId="{27F214F3-BE39-4AF5-900C-6ED9F642FA8F}"/>
    <dgm:cxn modelId="{B69061E5-A31D-490B-92F8-AA51B8156456}" type="presOf" srcId="{27F214F3-BE39-4AF5-900C-6ED9F642FA8F}" destId="{2AC8CBCA-50A1-49A0-8C45-ED3C6DB5C880}" srcOrd="0" destOrd="0" presId="urn:microsoft.com/office/officeart/2018/2/layout/IconCircleList"/>
    <dgm:cxn modelId="{DD31CEF2-8E3F-422D-BD37-9D0DBF8240A3}" srcId="{D59DD291-D0D5-4740-8DCB-C88A71F8FDE9}" destId="{2618586F-8618-4D8F-915B-DC14A7F5F261}" srcOrd="3" destOrd="0" parTransId="{DF201F65-4E94-4D83-A4B5-480CA048B9D5}" sibTransId="{D54B7427-6A42-4732-8D5D-6AA120C97CC5}"/>
    <dgm:cxn modelId="{1AC1F4ED-6990-4685-A27E-74BC4A4BACFE}" type="presParOf" srcId="{C3F3E416-2E07-4141-BFFA-C7B3E5CFCCD9}" destId="{64FB5A98-2EFD-41C2-A889-4D60C9F66A90}" srcOrd="0" destOrd="0" presId="urn:microsoft.com/office/officeart/2018/2/layout/IconCircleList"/>
    <dgm:cxn modelId="{5D1CA471-C7AC-46EF-85C1-5EF187C088B1}" type="presParOf" srcId="{64FB5A98-2EFD-41C2-A889-4D60C9F66A90}" destId="{3A58F004-721A-451B-BBE2-E463959FFC5E}" srcOrd="0" destOrd="0" presId="urn:microsoft.com/office/officeart/2018/2/layout/IconCircleList"/>
    <dgm:cxn modelId="{4A763335-7653-4E2A-A062-5E740CD0244C}" type="presParOf" srcId="{3A58F004-721A-451B-BBE2-E463959FFC5E}" destId="{B788E3D1-FEF8-43A0-9398-A90EDB9752CD}" srcOrd="0" destOrd="0" presId="urn:microsoft.com/office/officeart/2018/2/layout/IconCircleList"/>
    <dgm:cxn modelId="{AD761997-F1B4-40ED-B4D1-325C1EC7D0BF}" type="presParOf" srcId="{3A58F004-721A-451B-BBE2-E463959FFC5E}" destId="{62858C83-45F0-4ED8-BCA3-421BFA77CF09}" srcOrd="1" destOrd="0" presId="urn:microsoft.com/office/officeart/2018/2/layout/IconCircleList"/>
    <dgm:cxn modelId="{E135082A-9B43-4676-9CB5-3696B0ACDBBD}" type="presParOf" srcId="{3A58F004-721A-451B-BBE2-E463959FFC5E}" destId="{21FDCB09-3D78-472E-B54D-CBEE86D007B7}" srcOrd="2" destOrd="0" presId="urn:microsoft.com/office/officeart/2018/2/layout/IconCircleList"/>
    <dgm:cxn modelId="{CCC18131-4F25-40FB-9FED-AF02E476E99B}" type="presParOf" srcId="{3A58F004-721A-451B-BBE2-E463959FFC5E}" destId="{2CB7A44B-64D9-4666-A7E6-77D8984BEA56}" srcOrd="3" destOrd="0" presId="urn:microsoft.com/office/officeart/2018/2/layout/IconCircleList"/>
    <dgm:cxn modelId="{E1A21FB4-3C2B-47C2-A6CD-47FFB35C6CB1}" type="presParOf" srcId="{64FB5A98-2EFD-41C2-A889-4D60C9F66A90}" destId="{13ADF373-6E31-496A-87D2-9E81087BCB8C}" srcOrd="1" destOrd="0" presId="urn:microsoft.com/office/officeart/2018/2/layout/IconCircleList"/>
    <dgm:cxn modelId="{D7653AD9-5483-4D40-A972-5C912EAD6C1E}" type="presParOf" srcId="{64FB5A98-2EFD-41C2-A889-4D60C9F66A90}" destId="{6D006263-1EB5-40AF-A18A-6A92CA11BF72}" srcOrd="2" destOrd="0" presId="urn:microsoft.com/office/officeart/2018/2/layout/IconCircleList"/>
    <dgm:cxn modelId="{59C5FC84-81A8-41F5-96E5-104C7A77450A}" type="presParOf" srcId="{6D006263-1EB5-40AF-A18A-6A92CA11BF72}" destId="{A8A8E913-E822-4304-AD48-6F54F52BEFB3}" srcOrd="0" destOrd="0" presId="urn:microsoft.com/office/officeart/2018/2/layout/IconCircleList"/>
    <dgm:cxn modelId="{B8EC50F7-2B98-4382-A233-6E8747186FE0}" type="presParOf" srcId="{6D006263-1EB5-40AF-A18A-6A92CA11BF72}" destId="{53B2F09F-84DE-4D38-9272-9B855B8B689E}" srcOrd="1" destOrd="0" presId="urn:microsoft.com/office/officeart/2018/2/layout/IconCircleList"/>
    <dgm:cxn modelId="{29574243-B992-4BE2-951D-10A2A31D2D03}" type="presParOf" srcId="{6D006263-1EB5-40AF-A18A-6A92CA11BF72}" destId="{F9C66A61-E406-4066-9A5A-F6AFC956C701}" srcOrd="2" destOrd="0" presId="urn:microsoft.com/office/officeart/2018/2/layout/IconCircleList"/>
    <dgm:cxn modelId="{9F40B07D-F0D7-43CF-BE60-C95C51FD583A}" type="presParOf" srcId="{6D006263-1EB5-40AF-A18A-6A92CA11BF72}" destId="{F793DFBF-2C9F-4693-8864-22D2772F1064}" srcOrd="3" destOrd="0" presId="urn:microsoft.com/office/officeart/2018/2/layout/IconCircleList"/>
    <dgm:cxn modelId="{2FB223E3-EE98-4899-BF04-F3B64FE97162}" type="presParOf" srcId="{64FB5A98-2EFD-41C2-A889-4D60C9F66A90}" destId="{53B97CDB-2788-4AE5-94DB-B96481038DEE}" srcOrd="3" destOrd="0" presId="urn:microsoft.com/office/officeart/2018/2/layout/IconCircleList"/>
    <dgm:cxn modelId="{66FABB7D-AA62-4CA0-9BD9-FEADCAE6744E}" type="presParOf" srcId="{64FB5A98-2EFD-41C2-A889-4D60C9F66A90}" destId="{0BAF3A29-A81B-45E0-AABA-F404623E344F}" srcOrd="4" destOrd="0" presId="urn:microsoft.com/office/officeart/2018/2/layout/IconCircleList"/>
    <dgm:cxn modelId="{47540FB0-FE8B-4B67-A6DF-A75F416BADF8}" type="presParOf" srcId="{0BAF3A29-A81B-45E0-AABA-F404623E344F}" destId="{DE019FE1-6FED-4B08-853C-55B4E6C91C05}" srcOrd="0" destOrd="0" presId="urn:microsoft.com/office/officeart/2018/2/layout/IconCircleList"/>
    <dgm:cxn modelId="{3AD23CA5-3003-41D4-8031-8DDAEF81DE9E}" type="presParOf" srcId="{0BAF3A29-A81B-45E0-AABA-F404623E344F}" destId="{F8472EA9-F878-42DE-85BA-EED88B6F76F2}" srcOrd="1" destOrd="0" presId="urn:microsoft.com/office/officeart/2018/2/layout/IconCircleList"/>
    <dgm:cxn modelId="{72FCF36B-B77F-4975-93CE-BB6FB81FC732}" type="presParOf" srcId="{0BAF3A29-A81B-45E0-AABA-F404623E344F}" destId="{29B348A4-0200-457D-9CC4-B005B4AE5168}" srcOrd="2" destOrd="0" presId="urn:microsoft.com/office/officeart/2018/2/layout/IconCircleList"/>
    <dgm:cxn modelId="{01505594-60FF-4E4A-9159-3FA9DF120D57}" type="presParOf" srcId="{0BAF3A29-A81B-45E0-AABA-F404623E344F}" destId="{BB3E762A-8C64-4845-9EC4-81DE2FE92FE5}" srcOrd="3" destOrd="0" presId="urn:microsoft.com/office/officeart/2018/2/layout/IconCircleList"/>
    <dgm:cxn modelId="{63853A1D-CE15-475F-AF8D-A4FBC3AF64D8}" type="presParOf" srcId="{64FB5A98-2EFD-41C2-A889-4D60C9F66A90}" destId="{2AC8CBCA-50A1-49A0-8C45-ED3C6DB5C880}" srcOrd="5" destOrd="0" presId="urn:microsoft.com/office/officeart/2018/2/layout/IconCircleList"/>
    <dgm:cxn modelId="{07D3A8EB-42C7-4A75-8C20-6BAACDC4DD0F}" type="presParOf" srcId="{64FB5A98-2EFD-41C2-A889-4D60C9F66A90}" destId="{AF526EE8-1606-488C-91C0-0F77710A9DFC}" srcOrd="6" destOrd="0" presId="urn:microsoft.com/office/officeart/2018/2/layout/IconCircleList"/>
    <dgm:cxn modelId="{F0AD2A4B-8E62-46A8-A109-52B48792376A}" type="presParOf" srcId="{AF526EE8-1606-488C-91C0-0F77710A9DFC}" destId="{5A483C20-86FB-444C-8C68-B53F478DA976}" srcOrd="0" destOrd="0" presId="urn:microsoft.com/office/officeart/2018/2/layout/IconCircleList"/>
    <dgm:cxn modelId="{BD60D740-5564-4A69-B855-B6F6A47AC152}" type="presParOf" srcId="{AF526EE8-1606-488C-91C0-0F77710A9DFC}" destId="{69F7DEEC-3C63-4262-8E72-1639E47E4FDD}" srcOrd="1" destOrd="0" presId="urn:microsoft.com/office/officeart/2018/2/layout/IconCircleList"/>
    <dgm:cxn modelId="{2800FBDA-C54C-4AB8-B972-845BF07F0F48}" type="presParOf" srcId="{AF526EE8-1606-488C-91C0-0F77710A9DFC}" destId="{3E45D049-92F2-4C84-96B8-B88890D77DD7}" srcOrd="2" destOrd="0" presId="urn:microsoft.com/office/officeart/2018/2/layout/IconCircleList"/>
    <dgm:cxn modelId="{9A47B3DE-AA04-4031-A534-552925156294}" type="presParOf" srcId="{AF526EE8-1606-488C-91C0-0F77710A9DFC}" destId="{B6AC39F1-C097-4E3B-A9C7-A0E0CC7F7CB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A301A8-20D1-4377-B029-287BB2A2BE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D427727-0088-4C9E-A42A-6BD802FBDC54}">
      <dgm:prSet/>
      <dgm:spPr/>
      <dgm:t>
        <a:bodyPr/>
        <a:lstStyle/>
        <a:p>
          <a:r>
            <a:rPr lang="en-US" b="0" i="0" baseline="0"/>
            <a:t>A case-study approach will deploy the Otel Astronomy Shop with OpenTelemetry integration. </a:t>
          </a:r>
          <a:endParaRPr lang="en-US"/>
        </a:p>
      </dgm:t>
    </dgm:pt>
    <dgm:pt modelId="{66724480-0AE9-4888-8E97-556347ABBFFB}" type="parTrans" cxnId="{BC2275EA-FC47-4A2A-85A0-299350038744}">
      <dgm:prSet/>
      <dgm:spPr/>
      <dgm:t>
        <a:bodyPr/>
        <a:lstStyle/>
        <a:p>
          <a:endParaRPr lang="en-US"/>
        </a:p>
      </dgm:t>
    </dgm:pt>
    <dgm:pt modelId="{8785C971-72F0-4817-8912-A1B0D0C6E7FD}" type="sibTrans" cxnId="{BC2275EA-FC47-4A2A-85A0-299350038744}">
      <dgm:prSet/>
      <dgm:spPr/>
      <dgm:t>
        <a:bodyPr/>
        <a:lstStyle/>
        <a:p>
          <a:endParaRPr lang="en-US"/>
        </a:p>
      </dgm:t>
    </dgm:pt>
    <dgm:pt modelId="{AE0374FE-5BDE-4779-A8AD-F8A5B75B90E0}">
      <dgm:prSet/>
      <dgm:spPr/>
      <dgm:t>
        <a:bodyPr/>
        <a:lstStyle/>
        <a:p>
          <a:r>
            <a:rPr lang="en-US" b="1" i="0" baseline="0"/>
            <a:t>System Setup: </a:t>
          </a:r>
          <a:r>
            <a:rPr lang="en-US" b="0" i="0" baseline="0"/>
            <a:t>AWS EC2, microservices-based system. </a:t>
          </a:r>
          <a:endParaRPr lang="en-US"/>
        </a:p>
      </dgm:t>
    </dgm:pt>
    <dgm:pt modelId="{12BF3EC7-FA36-460B-B062-767B312391E5}" type="parTrans" cxnId="{25CB2466-5A66-4AAA-A99D-C6D43FA7B575}">
      <dgm:prSet/>
      <dgm:spPr/>
      <dgm:t>
        <a:bodyPr/>
        <a:lstStyle/>
        <a:p>
          <a:endParaRPr lang="en-US"/>
        </a:p>
      </dgm:t>
    </dgm:pt>
    <dgm:pt modelId="{5C029FD7-E4CD-4E0D-8793-EE6FA2946230}" type="sibTrans" cxnId="{25CB2466-5A66-4AAA-A99D-C6D43FA7B575}">
      <dgm:prSet/>
      <dgm:spPr/>
      <dgm:t>
        <a:bodyPr/>
        <a:lstStyle/>
        <a:p>
          <a:endParaRPr lang="en-US"/>
        </a:p>
      </dgm:t>
    </dgm:pt>
    <dgm:pt modelId="{F2612F25-914A-4874-AA43-3A2F86D40013}">
      <dgm:prSet/>
      <dgm:spPr/>
      <dgm:t>
        <a:bodyPr/>
        <a:lstStyle/>
        <a:p>
          <a:r>
            <a:rPr lang="en-US" b="1" i="0" baseline="0"/>
            <a:t>Observability Tools: </a:t>
          </a:r>
          <a:r>
            <a:rPr lang="en-US" b="0" i="0" baseline="0"/>
            <a:t>OpenTelemetry (tracing, metrics, logging), Jaeger, Prometheus, Grafana, and OpenSearch. </a:t>
          </a:r>
          <a:endParaRPr lang="en-US"/>
        </a:p>
      </dgm:t>
    </dgm:pt>
    <dgm:pt modelId="{8EF228F8-B704-4AE7-BE24-8F87F5A5518C}" type="parTrans" cxnId="{644AA043-8B88-4518-A161-991BDFA3ED89}">
      <dgm:prSet/>
      <dgm:spPr/>
      <dgm:t>
        <a:bodyPr/>
        <a:lstStyle/>
        <a:p>
          <a:endParaRPr lang="en-US"/>
        </a:p>
      </dgm:t>
    </dgm:pt>
    <dgm:pt modelId="{3BBFEF37-20CE-40F8-92BA-3557EBEE6529}" type="sibTrans" cxnId="{644AA043-8B88-4518-A161-991BDFA3ED89}">
      <dgm:prSet/>
      <dgm:spPr/>
      <dgm:t>
        <a:bodyPr/>
        <a:lstStyle/>
        <a:p>
          <a:endParaRPr lang="en-US"/>
        </a:p>
      </dgm:t>
    </dgm:pt>
    <dgm:pt modelId="{0090813B-1EBC-4F88-9BA3-951EEE5D8ED9}" type="pres">
      <dgm:prSet presAssocID="{18A301A8-20D1-4377-B029-287BB2A2BE6F}" presName="root" presStyleCnt="0">
        <dgm:presLayoutVars>
          <dgm:dir/>
          <dgm:resizeHandles val="exact"/>
        </dgm:presLayoutVars>
      </dgm:prSet>
      <dgm:spPr/>
    </dgm:pt>
    <dgm:pt modelId="{B67C62F1-33C0-4577-A83D-99DB3A60B1B0}" type="pres">
      <dgm:prSet presAssocID="{7D427727-0088-4C9E-A42A-6BD802FBDC54}" presName="compNode" presStyleCnt="0"/>
      <dgm:spPr/>
    </dgm:pt>
    <dgm:pt modelId="{8EC85119-0864-4F2B-8AA5-C395D4977315}" type="pres">
      <dgm:prSet presAssocID="{7D427727-0088-4C9E-A42A-6BD802FBDC54}" presName="bgRect" presStyleLbl="bgShp" presStyleIdx="0" presStyleCnt="3"/>
      <dgm:spPr/>
    </dgm:pt>
    <dgm:pt modelId="{239839D4-10A6-4E0A-AD66-C9B5CCCB819C}" type="pres">
      <dgm:prSet presAssocID="{7D427727-0088-4C9E-A42A-6BD802FBDC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93F53B3A-0492-4DBF-949C-852679023766}" type="pres">
      <dgm:prSet presAssocID="{7D427727-0088-4C9E-A42A-6BD802FBDC54}" presName="spaceRect" presStyleCnt="0"/>
      <dgm:spPr/>
    </dgm:pt>
    <dgm:pt modelId="{912B9D5D-175A-4366-9A0A-CB33201B1DBD}" type="pres">
      <dgm:prSet presAssocID="{7D427727-0088-4C9E-A42A-6BD802FBDC54}" presName="parTx" presStyleLbl="revTx" presStyleIdx="0" presStyleCnt="3">
        <dgm:presLayoutVars>
          <dgm:chMax val="0"/>
          <dgm:chPref val="0"/>
        </dgm:presLayoutVars>
      </dgm:prSet>
      <dgm:spPr/>
    </dgm:pt>
    <dgm:pt modelId="{8E6AE936-9809-4F41-A734-EC2A92F1447C}" type="pres">
      <dgm:prSet presAssocID="{8785C971-72F0-4817-8912-A1B0D0C6E7FD}" presName="sibTrans" presStyleCnt="0"/>
      <dgm:spPr/>
    </dgm:pt>
    <dgm:pt modelId="{288F94B8-31A1-4A0A-B377-EB09DFEADB69}" type="pres">
      <dgm:prSet presAssocID="{AE0374FE-5BDE-4779-A8AD-F8A5B75B90E0}" presName="compNode" presStyleCnt="0"/>
      <dgm:spPr/>
    </dgm:pt>
    <dgm:pt modelId="{15DEBA9E-59C1-44B1-986B-2E5A1BBAF1AD}" type="pres">
      <dgm:prSet presAssocID="{AE0374FE-5BDE-4779-A8AD-F8A5B75B90E0}" presName="bgRect" presStyleLbl="bgShp" presStyleIdx="1" presStyleCnt="3"/>
      <dgm:spPr/>
    </dgm:pt>
    <dgm:pt modelId="{74DF9DF7-6F65-47BD-A013-D8A4A1E33760}" type="pres">
      <dgm:prSet presAssocID="{AE0374FE-5BDE-4779-A8AD-F8A5B75B90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6724E23E-54E5-4550-8C33-8E7FB1D31B1A}" type="pres">
      <dgm:prSet presAssocID="{AE0374FE-5BDE-4779-A8AD-F8A5B75B90E0}" presName="spaceRect" presStyleCnt="0"/>
      <dgm:spPr/>
    </dgm:pt>
    <dgm:pt modelId="{FC1FBD8C-29C9-4732-AF00-8BFF6BCD69F0}" type="pres">
      <dgm:prSet presAssocID="{AE0374FE-5BDE-4779-A8AD-F8A5B75B90E0}" presName="parTx" presStyleLbl="revTx" presStyleIdx="1" presStyleCnt="3">
        <dgm:presLayoutVars>
          <dgm:chMax val="0"/>
          <dgm:chPref val="0"/>
        </dgm:presLayoutVars>
      </dgm:prSet>
      <dgm:spPr/>
    </dgm:pt>
    <dgm:pt modelId="{C52D488D-4C1A-4749-AC2F-0C895E3DD8CE}" type="pres">
      <dgm:prSet presAssocID="{5C029FD7-E4CD-4E0D-8793-EE6FA2946230}" presName="sibTrans" presStyleCnt="0"/>
      <dgm:spPr/>
    </dgm:pt>
    <dgm:pt modelId="{C614A080-B6A2-424C-9C4C-8B0BD38C7F05}" type="pres">
      <dgm:prSet presAssocID="{F2612F25-914A-4874-AA43-3A2F86D40013}" presName="compNode" presStyleCnt="0"/>
      <dgm:spPr/>
    </dgm:pt>
    <dgm:pt modelId="{A2862133-1432-495D-8F18-2841BDC12739}" type="pres">
      <dgm:prSet presAssocID="{F2612F25-914A-4874-AA43-3A2F86D40013}" presName="bgRect" presStyleLbl="bgShp" presStyleIdx="2" presStyleCnt="3"/>
      <dgm:spPr/>
    </dgm:pt>
    <dgm:pt modelId="{1A4627A8-52B1-408A-9CFD-4D1F9888C395}" type="pres">
      <dgm:prSet presAssocID="{F2612F25-914A-4874-AA43-3A2F86D400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 Holiday"/>
        </a:ext>
      </dgm:extLst>
    </dgm:pt>
    <dgm:pt modelId="{626C9475-EBD7-4BAA-9825-4752DB03B3E5}" type="pres">
      <dgm:prSet presAssocID="{F2612F25-914A-4874-AA43-3A2F86D40013}" presName="spaceRect" presStyleCnt="0"/>
      <dgm:spPr/>
    </dgm:pt>
    <dgm:pt modelId="{BAEF4DB5-5588-4E79-A382-924126E8ECB0}" type="pres">
      <dgm:prSet presAssocID="{F2612F25-914A-4874-AA43-3A2F86D400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ECB12F-96C0-4369-9892-CB4481D20C43}" type="presOf" srcId="{7D427727-0088-4C9E-A42A-6BD802FBDC54}" destId="{912B9D5D-175A-4366-9A0A-CB33201B1DBD}" srcOrd="0" destOrd="0" presId="urn:microsoft.com/office/officeart/2018/2/layout/IconVerticalSolidList"/>
    <dgm:cxn modelId="{1B3BB95C-15E6-44F1-93DD-602A8C45D272}" type="presOf" srcId="{F2612F25-914A-4874-AA43-3A2F86D40013}" destId="{BAEF4DB5-5588-4E79-A382-924126E8ECB0}" srcOrd="0" destOrd="0" presId="urn:microsoft.com/office/officeart/2018/2/layout/IconVerticalSolidList"/>
    <dgm:cxn modelId="{644AA043-8B88-4518-A161-991BDFA3ED89}" srcId="{18A301A8-20D1-4377-B029-287BB2A2BE6F}" destId="{F2612F25-914A-4874-AA43-3A2F86D40013}" srcOrd="2" destOrd="0" parTransId="{8EF228F8-B704-4AE7-BE24-8F87F5A5518C}" sibTransId="{3BBFEF37-20CE-40F8-92BA-3557EBEE6529}"/>
    <dgm:cxn modelId="{25CB2466-5A66-4AAA-A99D-C6D43FA7B575}" srcId="{18A301A8-20D1-4377-B029-287BB2A2BE6F}" destId="{AE0374FE-5BDE-4779-A8AD-F8A5B75B90E0}" srcOrd="1" destOrd="0" parTransId="{12BF3EC7-FA36-460B-B062-767B312391E5}" sibTransId="{5C029FD7-E4CD-4E0D-8793-EE6FA2946230}"/>
    <dgm:cxn modelId="{EFB790AA-2728-4020-806D-1F34E4BC36D8}" type="presOf" srcId="{AE0374FE-5BDE-4779-A8AD-F8A5B75B90E0}" destId="{FC1FBD8C-29C9-4732-AF00-8BFF6BCD69F0}" srcOrd="0" destOrd="0" presId="urn:microsoft.com/office/officeart/2018/2/layout/IconVerticalSolidList"/>
    <dgm:cxn modelId="{8A12C9D0-5736-42E9-9A2B-F17939F644C9}" type="presOf" srcId="{18A301A8-20D1-4377-B029-287BB2A2BE6F}" destId="{0090813B-1EBC-4F88-9BA3-951EEE5D8ED9}" srcOrd="0" destOrd="0" presId="urn:microsoft.com/office/officeart/2018/2/layout/IconVerticalSolidList"/>
    <dgm:cxn modelId="{BC2275EA-FC47-4A2A-85A0-299350038744}" srcId="{18A301A8-20D1-4377-B029-287BB2A2BE6F}" destId="{7D427727-0088-4C9E-A42A-6BD802FBDC54}" srcOrd="0" destOrd="0" parTransId="{66724480-0AE9-4888-8E97-556347ABBFFB}" sibTransId="{8785C971-72F0-4817-8912-A1B0D0C6E7FD}"/>
    <dgm:cxn modelId="{A9E61B41-9085-4EED-8718-C7773C5E1BD4}" type="presParOf" srcId="{0090813B-1EBC-4F88-9BA3-951EEE5D8ED9}" destId="{B67C62F1-33C0-4577-A83D-99DB3A60B1B0}" srcOrd="0" destOrd="0" presId="urn:microsoft.com/office/officeart/2018/2/layout/IconVerticalSolidList"/>
    <dgm:cxn modelId="{9BD5A370-7E76-48AB-B9FF-625608C0EB63}" type="presParOf" srcId="{B67C62F1-33C0-4577-A83D-99DB3A60B1B0}" destId="{8EC85119-0864-4F2B-8AA5-C395D4977315}" srcOrd="0" destOrd="0" presId="urn:microsoft.com/office/officeart/2018/2/layout/IconVerticalSolidList"/>
    <dgm:cxn modelId="{5F12AD37-C9CC-42A4-85A4-7D26A4E5C8F7}" type="presParOf" srcId="{B67C62F1-33C0-4577-A83D-99DB3A60B1B0}" destId="{239839D4-10A6-4E0A-AD66-C9B5CCCB819C}" srcOrd="1" destOrd="0" presId="urn:microsoft.com/office/officeart/2018/2/layout/IconVerticalSolidList"/>
    <dgm:cxn modelId="{3A4EA2B1-EC6C-494C-BD4F-7C7322AA75C9}" type="presParOf" srcId="{B67C62F1-33C0-4577-A83D-99DB3A60B1B0}" destId="{93F53B3A-0492-4DBF-949C-852679023766}" srcOrd="2" destOrd="0" presId="urn:microsoft.com/office/officeart/2018/2/layout/IconVerticalSolidList"/>
    <dgm:cxn modelId="{B9FE3D70-FEF9-452D-8859-788552D69021}" type="presParOf" srcId="{B67C62F1-33C0-4577-A83D-99DB3A60B1B0}" destId="{912B9D5D-175A-4366-9A0A-CB33201B1DBD}" srcOrd="3" destOrd="0" presId="urn:microsoft.com/office/officeart/2018/2/layout/IconVerticalSolidList"/>
    <dgm:cxn modelId="{1B1D7505-045F-4CAE-92FF-CD0D94EC09D4}" type="presParOf" srcId="{0090813B-1EBC-4F88-9BA3-951EEE5D8ED9}" destId="{8E6AE936-9809-4F41-A734-EC2A92F1447C}" srcOrd="1" destOrd="0" presId="urn:microsoft.com/office/officeart/2018/2/layout/IconVerticalSolidList"/>
    <dgm:cxn modelId="{A30255CF-DEDE-41D9-9115-4B3E2CEBD465}" type="presParOf" srcId="{0090813B-1EBC-4F88-9BA3-951EEE5D8ED9}" destId="{288F94B8-31A1-4A0A-B377-EB09DFEADB69}" srcOrd="2" destOrd="0" presId="urn:microsoft.com/office/officeart/2018/2/layout/IconVerticalSolidList"/>
    <dgm:cxn modelId="{D65AF27A-2903-46EC-A791-632C165BC33C}" type="presParOf" srcId="{288F94B8-31A1-4A0A-B377-EB09DFEADB69}" destId="{15DEBA9E-59C1-44B1-986B-2E5A1BBAF1AD}" srcOrd="0" destOrd="0" presId="urn:microsoft.com/office/officeart/2018/2/layout/IconVerticalSolidList"/>
    <dgm:cxn modelId="{EC8214F8-050A-42B5-AAA6-4DF72393755F}" type="presParOf" srcId="{288F94B8-31A1-4A0A-B377-EB09DFEADB69}" destId="{74DF9DF7-6F65-47BD-A013-D8A4A1E33760}" srcOrd="1" destOrd="0" presId="urn:microsoft.com/office/officeart/2018/2/layout/IconVerticalSolidList"/>
    <dgm:cxn modelId="{6AB9D7F3-65AF-4BC1-B4BF-D6C75613D642}" type="presParOf" srcId="{288F94B8-31A1-4A0A-B377-EB09DFEADB69}" destId="{6724E23E-54E5-4550-8C33-8E7FB1D31B1A}" srcOrd="2" destOrd="0" presId="urn:microsoft.com/office/officeart/2018/2/layout/IconVerticalSolidList"/>
    <dgm:cxn modelId="{547E6449-2E02-4957-AD5E-4D20728FCB84}" type="presParOf" srcId="{288F94B8-31A1-4A0A-B377-EB09DFEADB69}" destId="{FC1FBD8C-29C9-4732-AF00-8BFF6BCD69F0}" srcOrd="3" destOrd="0" presId="urn:microsoft.com/office/officeart/2018/2/layout/IconVerticalSolidList"/>
    <dgm:cxn modelId="{9BACE5A0-4066-4381-8A5A-5FA58EE086AC}" type="presParOf" srcId="{0090813B-1EBC-4F88-9BA3-951EEE5D8ED9}" destId="{C52D488D-4C1A-4749-AC2F-0C895E3DD8CE}" srcOrd="3" destOrd="0" presId="urn:microsoft.com/office/officeart/2018/2/layout/IconVerticalSolidList"/>
    <dgm:cxn modelId="{9981743B-DAEA-4841-85C8-D343F714E948}" type="presParOf" srcId="{0090813B-1EBC-4F88-9BA3-951EEE5D8ED9}" destId="{C614A080-B6A2-424C-9C4C-8B0BD38C7F05}" srcOrd="4" destOrd="0" presId="urn:microsoft.com/office/officeart/2018/2/layout/IconVerticalSolidList"/>
    <dgm:cxn modelId="{ED03DB37-0216-4085-8603-BE9C6E37DA55}" type="presParOf" srcId="{C614A080-B6A2-424C-9C4C-8B0BD38C7F05}" destId="{A2862133-1432-495D-8F18-2841BDC12739}" srcOrd="0" destOrd="0" presId="urn:microsoft.com/office/officeart/2018/2/layout/IconVerticalSolidList"/>
    <dgm:cxn modelId="{C31A8680-A87F-4E73-9DE5-828272BAF8DB}" type="presParOf" srcId="{C614A080-B6A2-424C-9C4C-8B0BD38C7F05}" destId="{1A4627A8-52B1-408A-9CFD-4D1F9888C395}" srcOrd="1" destOrd="0" presId="urn:microsoft.com/office/officeart/2018/2/layout/IconVerticalSolidList"/>
    <dgm:cxn modelId="{82EB5C70-44C0-42B8-9E00-D8DE606200AD}" type="presParOf" srcId="{C614A080-B6A2-424C-9C4C-8B0BD38C7F05}" destId="{626C9475-EBD7-4BAA-9825-4752DB03B3E5}" srcOrd="2" destOrd="0" presId="urn:microsoft.com/office/officeart/2018/2/layout/IconVerticalSolidList"/>
    <dgm:cxn modelId="{E13404DE-F128-4AF1-9128-BEB362E51C4E}" type="presParOf" srcId="{C614A080-B6A2-424C-9C4C-8B0BD38C7F05}" destId="{BAEF4DB5-5588-4E79-A382-924126E8EC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08B127-A7CC-4CD5-98ED-216C077F48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58496C7-85C0-4557-AFC8-BD72EBD8A466}">
      <dgm:prSet/>
      <dgm:spPr/>
      <dgm:t>
        <a:bodyPr/>
        <a:lstStyle/>
        <a:p>
          <a:r>
            <a:rPr lang="en-US" b="0" i="0" baseline="0"/>
            <a:t>Deploy the app using Docker. </a:t>
          </a:r>
          <a:endParaRPr lang="en-US"/>
        </a:p>
      </dgm:t>
    </dgm:pt>
    <dgm:pt modelId="{64C24D60-0CD3-409C-B7DC-AD3028541435}" type="parTrans" cxnId="{1B7B084D-54CF-465E-BC4E-8DE21E0F133F}">
      <dgm:prSet/>
      <dgm:spPr/>
      <dgm:t>
        <a:bodyPr/>
        <a:lstStyle/>
        <a:p>
          <a:endParaRPr lang="en-US"/>
        </a:p>
      </dgm:t>
    </dgm:pt>
    <dgm:pt modelId="{C53B06EF-30F9-4B21-B39F-71E80C710FB3}" type="sibTrans" cxnId="{1B7B084D-54CF-465E-BC4E-8DE21E0F133F}">
      <dgm:prSet/>
      <dgm:spPr/>
      <dgm:t>
        <a:bodyPr/>
        <a:lstStyle/>
        <a:p>
          <a:endParaRPr lang="en-US"/>
        </a:p>
      </dgm:t>
    </dgm:pt>
    <dgm:pt modelId="{505212CA-E0AD-4D43-AC56-EC0C5FB1A124}">
      <dgm:prSet/>
      <dgm:spPr/>
      <dgm:t>
        <a:bodyPr/>
        <a:lstStyle/>
        <a:p>
          <a:r>
            <a:rPr lang="de-DE" b="0" i="0" baseline="0"/>
            <a:t>Instrument microservices with OpenTelemetry. </a:t>
          </a:r>
          <a:endParaRPr lang="en-US"/>
        </a:p>
      </dgm:t>
    </dgm:pt>
    <dgm:pt modelId="{6D5C77E3-3D22-41C6-86DA-E89A7B4AAFFF}" type="parTrans" cxnId="{770223D0-B50E-4DB8-8A44-219E2E8A2594}">
      <dgm:prSet/>
      <dgm:spPr/>
      <dgm:t>
        <a:bodyPr/>
        <a:lstStyle/>
        <a:p>
          <a:endParaRPr lang="en-US"/>
        </a:p>
      </dgm:t>
    </dgm:pt>
    <dgm:pt modelId="{661458FF-F701-4689-A55F-DE7909DEA46D}" type="sibTrans" cxnId="{770223D0-B50E-4DB8-8A44-219E2E8A2594}">
      <dgm:prSet/>
      <dgm:spPr/>
      <dgm:t>
        <a:bodyPr/>
        <a:lstStyle/>
        <a:p>
          <a:endParaRPr lang="en-US"/>
        </a:p>
      </dgm:t>
    </dgm:pt>
    <dgm:pt modelId="{A6D617B4-2AC3-46B2-831B-B441EE78ACC9}">
      <dgm:prSet/>
      <dgm:spPr/>
      <dgm:t>
        <a:bodyPr/>
        <a:lstStyle/>
        <a:p>
          <a:r>
            <a:rPr lang="de-DE" b="0" i="0" baseline="0"/>
            <a:t>Implement tracing with Jaeger. </a:t>
          </a:r>
          <a:endParaRPr lang="en-US"/>
        </a:p>
      </dgm:t>
    </dgm:pt>
    <dgm:pt modelId="{1EA85C17-F7AC-41F9-A407-7026C0553989}" type="parTrans" cxnId="{0DB72EAA-CE42-458D-B61D-C64CD4EA849F}">
      <dgm:prSet/>
      <dgm:spPr/>
      <dgm:t>
        <a:bodyPr/>
        <a:lstStyle/>
        <a:p>
          <a:endParaRPr lang="en-US"/>
        </a:p>
      </dgm:t>
    </dgm:pt>
    <dgm:pt modelId="{061B5DF4-493B-4CDB-A4F4-DAFBC62E9470}" type="sibTrans" cxnId="{0DB72EAA-CE42-458D-B61D-C64CD4EA849F}">
      <dgm:prSet/>
      <dgm:spPr/>
      <dgm:t>
        <a:bodyPr/>
        <a:lstStyle/>
        <a:p>
          <a:endParaRPr lang="en-US"/>
        </a:p>
      </dgm:t>
    </dgm:pt>
    <dgm:pt modelId="{1BC2417F-C8BB-4C70-91F4-CAF73CDADAC7}">
      <dgm:prSet/>
      <dgm:spPr/>
      <dgm:t>
        <a:bodyPr/>
        <a:lstStyle/>
        <a:p>
          <a:r>
            <a:rPr lang="de-DE" b="0" i="0" baseline="0"/>
            <a:t>Analyze metrics via Prometheus and Grafana. </a:t>
          </a:r>
          <a:endParaRPr lang="en-US"/>
        </a:p>
      </dgm:t>
    </dgm:pt>
    <dgm:pt modelId="{7F8D653A-1988-4420-947B-8A6B767CDDC9}" type="parTrans" cxnId="{895F2BBF-3A8C-40AB-AB3A-8F984084DD33}">
      <dgm:prSet/>
      <dgm:spPr/>
      <dgm:t>
        <a:bodyPr/>
        <a:lstStyle/>
        <a:p>
          <a:endParaRPr lang="en-US"/>
        </a:p>
      </dgm:t>
    </dgm:pt>
    <dgm:pt modelId="{CDF93B13-6AB0-4D71-9101-C4274447FBEE}" type="sibTrans" cxnId="{895F2BBF-3A8C-40AB-AB3A-8F984084DD33}">
      <dgm:prSet/>
      <dgm:spPr/>
      <dgm:t>
        <a:bodyPr/>
        <a:lstStyle/>
        <a:p>
          <a:endParaRPr lang="en-US"/>
        </a:p>
      </dgm:t>
    </dgm:pt>
    <dgm:pt modelId="{A3DE2232-A001-4710-B215-5C41CBCBF24B}">
      <dgm:prSet/>
      <dgm:spPr/>
      <dgm:t>
        <a:bodyPr/>
        <a:lstStyle/>
        <a:p>
          <a:r>
            <a:rPr lang="en-US" b="0" i="0" baseline="0"/>
            <a:t>Simulate failures to test debugging. </a:t>
          </a:r>
          <a:endParaRPr lang="en-US"/>
        </a:p>
      </dgm:t>
    </dgm:pt>
    <dgm:pt modelId="{C1378363-0D84-42C7-8A4A-B49E99ECE256}" type="parTrans" cxnId="{8D004BE8-1D76-4718-9132-CDA9AAA9A97B}">
      <dgm:prSet/>
      <dgm:spPr/>
      <dgm:t>
        <a:bodyPr/>
        <a:lstStyle/>
        <a:p>
          <a:endParaRPr lang="en-US"/>
        </a:p>
      </dgm:t>
    </dgm:pt>
    <dgm:pt modelId="{8346FB0F-DB83-4A27-8FB9-09CF558C6989}" type="sibTrans" cxnId="{8D004BE8-1D76-4718-9132-CDA9AAA9A97B}">
      <dgm:prSet/>
      <dgm:spPr/>
      <dgm:t>
        <a:bodyPr/>
        <a:lstStyle/>
        <a:p>
          <a:endParaRPr lang="en-US"/>
        </a:p>
      </dgm:t>
    </dgm:pt>
    <dgm:pt modelId="{C5F8601F-2A11-4903-91E9-F5916FB460CC}">
      <dgm:prSet/>
      <dgm:spPr/>
      <dgm:t>
        <a:bodyPr/>
        <a:lstStyle/>
        <a:p>
          <a:r>
            <a:rPr lang="en-US" b="0" i="0" baseline="0"/>
            <a:t>Compare pre- and post-OpenTelemetry performance. </a:t>
          </a:r>
          <a:endParaRPr lang="en-US"/>
        </a:p>
      </dgm:t>
    </dgm:pt>
    <dgm:pt modelId="{FF156B8C-6663-4248-8643-0BC93B435327}" type="parTrans" cxnId="{E174DAA4-50F5-4650-AA6D-46B7BC0191C1}">
      <dgm:prSet/>
      <dgm:spPr/>
      <dgm:t>
        <a:bodyPr/>
        <a:lstStyle/>
        <a:p>
          <a:endParaRPr lang="en-US"/>
        </a:p>
      </dgm:t>
    </dgm:pt>
    <dgm:pt modelId="{3932E779-E5DE-42B5-93AB-8D044C6188FE}" type="sibTrans" cxnId="{E174DAA4-50F5-4650-AA6D-46B7BC0191C1}">
      <dgm:prSet/>
      <dgm:spPr/>
      <dgm:t>
        <a:bodyPr/>
        <a:lstStyle/>
        <a:p>
          <a:endParaRPr lang="en-US"/>
        </a:p>
      </dgm:t>
    </dgm:pt>
    <dgm:pt modelId="{832B6709-A8C2-4085-9E5B-018440FF07FB}">
      <dgm:prSet/>
      <dgm:spPr/>
      <dgm:t>
        <a:bodyPr/>
        <a:lstStyle/>
        <a:p>
          <a:r>
            <a:rPr lang="en-US" b="1" i="0" baseline="0"/>
            <a:t>Data Analysis: </a:t>
          </a:r>
          <a:r>
            <a:rPr lang="en-US" b="0" i="0" baseline="0"/>
            <a:t>Focus on response times, throughput, error rates, service request flows, and debugging efficiency. </a:t>
          </a:r>
          <a:endParaRPr lang="en-US"/>
        </a:p>
      </dgm:t>
    </dgm:pt>
    <dgm:pt modelId="{13C40631-00CF-4217-9A4C-0933FDE72508}" type="parTrans" cxnId="{0117E50D-8FAE-4B1E-AA5C-426AD2C03A25}">
      <dgm:prSet/>
      <dgm:spPr/>
      <dgm:t>
        <a:bodyPr/>
        <a:lstStyle/>
        <a:p>
          <a:endParaRPr lang="en-US"/>
        </a:p>
      </dgm:t>
    </dgm:pt>
    <dgm:pt modelId="{B392CA76-392F-4D3C-BFE9-68E91CD04506}" type="sibTrans" cxnId="{0117E50D-8FAE-4B1E-AA5C-426AD2C03A25}">
      <dgm:prSet/>
      <dgm:spPr/>
      <dgm:t>
        <a:bodyPr/>
        <a:lstStyle/>
        <a:p>
          <a:endParaRPr lang="en-US"/>
        </a:p>
      </dgm:t>
    </dgm:pt>
    <dgm:pt modelId="{50D28C88-F707-4850-B35C-4A96E11F9B0C}" type="pres">
      <dgm:prSet presAssocID="{0008B127-A7CC-4CD5-98ED-216C077F4871}" presName="root" presStyleCnt="0">
        <dgm:presLayoutVars>
          <dgm:dir/>
          <dgm:resizeHandles val="exact"/>
        </dgm:presLayoutVars>
      </dgm:prSet>
      <dgm:spPr/>
    </dgm:pt>
    <dgm:pt modelId="{DDB70B8F-F241-4232-9F1B-EA80D9048EB7}" type="pres">
      <dgm:prSet presAssocID="{0008B127-A7CC-4CD5-98ED-216C077F4871}" presName="container" presStyleCnt="0">
        <dgm:presLayoutVars>
          <dgm:dir/>
          <dgm:resizeHandles val="exact"/>
        </dgm:presLayoutVars>
      </dgm:prSet>
      <dgm:spPr/>
    </dgm:pt>
    <dgm:pt modelId="{F4EB6827-91BB-4D0D-B27B-06A2B73D7E4B}" type="pres">
      <dgm:prSet presAssocID="{D58496C7-85C0-4557-AFC8-BD72EBD8A466}" presName="compNode" presStyleCnt="0"/>
      <dgm:spPr/>
    </dgm:pt>
    <dgm:pt modelId="{EA2EE54F-9D44-4754-9348-01AA12CA2F42}" type="pres">
      <dgm:prSet presAssocID="{D58496C7-85C0-4557-AFC8-BD72EBD8A466}" presName="iconBgRect" presStyleLbl="bgShp" presStyleIdx="0" presStyleCnt="7"/>
      <dgm:spPr/>
    </dgm:pt>
    <dgm:pt modelId="{82231AFE-8D01-47FC-86EF-99C01CA03341}" type="pres">
      <dgm:prSet presAssocID="{D58496C7-85C0-4557-AFC8-BD72EBD8A46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2631487-0500-44CD-A787-B219D68B600C}" type="pres">
      <dgm:prSet presAssocID="{D58496C7-85C0-4557-AFC8-BD72EBD8A466}" presName="spaceRect" presStyleCnt="0"/>
      <dgm:spPr/>
    </dgm:pt>
    <dgm:pt modelId="{DCB9D1F3-B5E7-4E73-AAEE-B465C30668A0}" type="pres">
      <dgm:prSet presAssocID="{D58496C7-85C0-4557-AFC8-BD72EBD8A466}" presName="textRect" presStyleLbl="revTx" presStyleIdx="0" presStyleCnt="7">
        <dgm:presLayoutVars>
          <dgm:chMax val="1"/>
          <dgm:chPref val="1"/>
        </dgm:presLayoutVars>
      </dgm:prSet>
      <dgm:spPr/>
    </dgm:pt>
    <dgm:pt modelId="{C5A315DA-6AD4-4D1E-B647-13BE34C298FA}" type="pres">
      <dgm:prSet presAssocID="{C53B06EF-30F9-4B21-B39F-71E80C710FB3}" presName="sibTrans" presStyleLbl="sibTrans2D1" presStyleIdx="0" presStyleCnt="0"/>
      <dgm:spPr/>
    </dgm:pt>
    <dgm:pt modelId="{CEE335C4-D581-483A-86AC-7EEC8D5F81FE}" type="pres">
      <dgm:prSet presAssocID="{505212CA-E0AD-4D43-AC56-EC0C5FB1A124}" presName="compNode" presStyleCnt="0"/>
      <dgm:spPr/>
    </dgm:pt>
    <dgm:pt modelId="{4B9C0E8D-126E-4D82-B671-A22EF8CB0463}" type="pres">
      <dgm:prSet presAssocID="{505212CA-E0AD-4D43-AC56-EC0C5FB1A124}" presName="iconBgRect" presStyleLbl="bgShp" presStyleIdx="1" presStyleCnt="7"/>
      <dgm:spPr/>
    </dgm:pt>
    <dgm:pt modelId="{DBAE33D4-BCD7-4233-9EDF-6B12F9A9BD97}" type="pres">
      <dgm:prSet presAssocID="{505212CA-E0AD-4D43-AC56-EC0C5FB1A12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xophone"/>
        </a:ext>
      </dgm:extLst>
    </dgm:pt>
    <dgm:pt modelId="{C69F2677-3E56-4E2E-8923-442ABE5BFED9}" type="pres">
      <dgm:prSet presAssocID="{505212CA-E0AD-4D43-AC56-EC0C5FB1A124}" presName="spaceRect" presStyleCnt="0"/>
      <dgm:spPr/>
    </dgm:pt>
    <dgm:pt modelId="{257878A4-CBE9-4342-BAD7-830F4B745A28}" type="pres">
      <dgm:prSet presAssocID="{505212CA-E0AD-4D43-AC56-EC0C5FB1A124}" presName="textRect" presStyleLbl="revTx" presStyleIdx="1" presStyleCnt="7">
        <dgm:presLayoutVars>
          <dgm:chMax val="1"/>
          <dgm:chPref val="1"/>
        </dgm:presLayoutVars>
      </dgm:prSet>
      <dgm:spPr/>
    </dgm:pt>
    <dgm:pt modelId="{D5BD7FAD-2641-4B97-8704-F27F7B6F1905}" type="pres">
      <dgm:prSet presAssocID="{661458FF-F701-4689-A55F-DE7909DEA46D}" presName="sibTrans" presStyleLbl="sibTrans2D1" presStyleIdx="0" presStyleCnt="0"/>
      <dgm:spPr/>
    </dgm:pt>
    <dgm:pt modelId="{C73CD04B-C97D-4B13-91FD-8E22384E96C7}" type="pres">
      <dgm:prSet presAssocID="{A6D617B4-2AC3-46B2-831B-B441EE78ACC9}" presName="compNode" presStyleCnt="0"/>
      <dgm:spPr/>
    </dgm:pt>
    <dgm:pt modelId="{32DDA063-7943-44E8-81D4-6AE32014CB59}" type="pres">
      <dgm:prSet presAssocID="{A6D617B4-2AC3-46B2-831B-B441EE78ACC9}" presName="iconBgRect" presStyleLbl="bgShp" presStyleIdx="2" presStyleCnt="7"/>
      <dgm:spPr/>
    </dgm:pt>
    <dgm:pt modelId="{4760DBF1-A68B-4F06-85E7-79F11CB9994C}" type="pres">
      <dgm:prSet presAssocID="{A6D617B4-2AC3-46B2-831B-B441EE78ACC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75FC0DDF-4C2E-47CD-9710-B3DB9F510680}" type="pres">
      <dgm:prSet presAssocID="{A6D617B4-2AC3-46B2-831B-B441EE78ACC9}" presName="spaceRect" presStyleCnt="0"/>
      <dgm:spPr/>
    </dgm:pt>
    <dgm:pt modelId="{69CCAAA8-3F00-43CC-AA2C-8CB314F70EDE}" type="pres">
      <dgm:prSet presAssocID="{A6D617B4-2AC3-46B2-831B-B441EE78ACC9}" presName="textRect" presStyleLbl="revTx" presStyleIdx="2" presStyleCnt="7">
        <dgm:presLayoutVars>
          <dgm:chMax val="1"/>
          <dgm:chPref val="1"/>
        </dgm:presLayoutVars>
      </dgm:prSet>
      <dgm:spPr/>
    </dgm:pt>
    <dgm:pt modelId="{EB02A2B1-2748-496D-9097-DB645DCF48D0}" type="pres">
      <dgm:prSet presAssocID="{061B5DF4-493B-4CDB-A4F4-DAFBC62E9470}" presName="sibTrans" presStyleLbl="sibTrans2D1" presStyleIdx="0" presStyleCnt="0"/>
      <dgm:spPr/>
    </dgm:pt>
    <dgm:pt modelId="{00655948-2602-4DB0-9F4F-EFCBE82A399B}" type="pres">
      <dgm:prSet presAssocID="{1BC2417F-C8BB-4C70-91F4-CAF73CDADAC7}" presName="compNode" presStyleCnt="0"/>
      <dgm:spPr/>
    </dgm:pt>
    <dgm:pt modelId="{3FAF6189-2881-4C41-B463-228EAC9D2E1A}" type="pres">
      <dgm:prSet presAssocID="{1BC2417F-C8BB-4C70-91F4-CAF73CDADAC7}" presName="iconBgRect" presStyleLbl="bgShp" presStyleIdx="3" presStyleCnt="7"/>
      <dgm:spPr/>
    </dgm:pt>
    <dgm:pt modelId="{D078BEBE-5EA7-4A0B-8DC5-2B169503FC49}" type="pres">
      <dgm:prSet presAssocID="{1BC2417F-C8BB-4C70-91F4-CAF73CDADAC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7FDAD0-9BAF-400E-8521-379EE17A0686}" type="pres">
      <dgm:prSet presAssocID="{1BC2417F-C8BB-4C70-91F4-CAF73CDADAC7}" presName="spaceRect" presStyleCnt="0"/>
      <dgm:spPr/>
    </dgm:pt>
    <dgm:pt modelId="{D38AA69E-75E2-4C73-83B6-5C24FF73B9E4}" type="pres">
      <dgm:prSet presAssocID="{1BC2417F-C8BB-4C70-91F4-CAF73CDADAC7}" presName="textRect" presStyleLbl="revTx" presStyleIdx="3" presStyleCnt="7">
        <dgm:presLayoutVars>
          <dgm:chMax val="1"/>
          <dgm:chPref val="1"/>
        </dgm:presLayoutVars>
      </dgm:prSet>
      <dgm:spPr/>
    </dgm:pt>
    <dgm:pt modelId="{73C4E310-6918-43CD-8B13-1652543FA5F8}" type="pres">
      <dgm:prSet presAssocID="{CDF93B13-6AB0-4D71-9101-C4274447FBEE}" presName="sibTrans" presStyleLbl="sibTrans2D1" presStyleIdx="0" presStyleCnt="0"/>
      <dgm:spPr/>
    </dgm:pt>
    <dgm:pt modelId="{25DFED08-3300-46D4-9426-954835B164DC}" type="pres">
      <dgm:prSet presAssocID="{A3DE2232-A001-4710-B215-5C41CBCBF24B}" presName="compNode" presStyleCnt="0"/>
      <dgm:spPr/>
    </dgm:pt>
    <dgm:pt modelId="{65FA95E6-D40E-41A7-B006-769A8C29FBFB}" type="pres">
      <dgm:prSet presAssocID="{A3DE2232-A001-4710-B215-5C41CBCBF24B}" presName="iconBgRect" presStyleLbl="bgShp" presStyleIdx="4" presStyleCnt="7"/>
      <dgm:spPr/>
    </dgm:pt>
    <dgm:pt modelId="{8B2300D5-8DC3-4CD5-BEA1-A94A01252DFF}" type="pres">
      <dgm:prSet presAssocID="{A3DE2232-A001-4710-B215-5C41CBCBF24B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C4E8871-1ADC-4F80-830E-5AFD56F0CE17}" type="pres">
      <dgm:prSet presAssocID="{A3DE2232-A001-4710-B215-5C41CBCBF24B}" presName="spaceRect" presStyleCnt="0"/>
      <dgm:spPr/>
    </dgm:pt>
    <dgm:pt modelId="{960E1937-5E1D-4E06-8743-8CF126BA2E2F}" type="pres">
      <dgm:prSet presAssocID="{A3DE2232-A001-4710-B215-5C41CBCBF24B}" presName="textRect" presStyleLbl="revTx" presStyleIdx="4" presStyleCnt="7">
        <dgm:presLayoutVars>
          <dgm:chMax val="1"/>
          <dgm:chPref val="1"/>
        </dgm:presLayoutVars>
      </dgm:prSet>
      <dgm:spPr/>
    </dgm:pt>
    <dgm:pt modelId="{D3FA0A84-4DF4-4BD2-86A2-1E06EFD9FFC7}" type="pres">
      <dgm:prSet presAssocID="{8346FB0F-DB83-4A27-8FB9-09CF558C6989}" presName="sibTrans" presStyleLbl="sibTrans2D1" presStyleIdx="0" presStyleCnt="0"/>
      <dgm:spPr/>
    </dgm:pt>
    <dgm:pt modelId="{1D8ABB55-8F68-4BB5-96F3-BF980D5089B4}" type="pres">
      <dgm:prSet presAssocID="{C5F8601F-2A11-4903-91E9-F5916FB460CC}" presName="compNode" presStyleCnt="0"/>
      <dgm:spPr/>
    </dgm:pt>
    <dgm:pt modelId="{F05909E3-3CDE-4051-8372-3DE6648011BC}" type="pres">
      <dgm:prSet presAssocID="{C5F8601F-2A11-4903-91E9-F5916FB460CC}" presName="iconBgRect" presStyleLbl="bgShp" presStyleIdx="5" presStyleCnt="7"/>
      <dgm:spPr/>
    </dgm:pt>
    <dgm:pt modelId="{9FE70C3A-07F7-4F74-8A62-24DDF9B0621F}" type="pres">
      <dgm:prSet presAssocID="{C5F8601F-2A11-4903-91E9-F5916FB460CC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764A281-FA25-4B77-A547-13CBF1F0F8BE}" type="pres">
      <dgm:prSet presAssocID="{C5F8601F-2A11-4903-91E9-F5916FB460CC}" presName="spaceRect" presStyleCnt="0"/>
      <dgm:spPr/>
    </dgm:pt>
    <dgm:pt modelId="{DEDA3182-66C7-4FD4-9437-53297F739E13}" type="pres">
      <dgm:prSet presAssocID="{C5F8601F-2A11-4903-91E9-F5916FB460CC}" presName="textRect" presStyleLbl="revTx" presStyleIdx="5" presStyleCnt="7">
        <dgm:presLayoutVars>
          <dgm:chMax val="1"/>
          <dgm:chPref val="1"/>
        </dgm:presLayoutVars>
      </dgm:prSet>
      <dgm:spPr/>
    </dgm:pt>
    <dgm:pt modelId="{37BEB910-D132-4A41-9A39-E5E278CD4BAD}" type="pres">
      <dgm:prSet presAssocID="{3932E779-E5DE-42B5-93AB-8D044C6188FE}" presName="sibTrans" presStyleLbl="sibTrans2D1" presStyleIdx="0" presStyleCnt="0"/>
      <dgm:spPr/>
    </dgm:pt>
    <dgm:pt modelId="{C8D301BB-6EAE-4C76-9E7B-078810BF9917}" type="pres">
      <dgm:prSet presAssocID="{832B6709-A8C2-4085-9E5B-018440FF07FB}" presName="compNode" presStyleCnt="0"/>
      <dgm:spPr/>
    </dgm:pt>
    <dgm:pt modelId="{FDA26474-EA46-4592-A057-2A43F852DC48}" type="pres">
      <dgm:prSet presAssocID="{832B6709-A8C2-4085-9E5B-018440FF07FB}" presName="iconBgRect" presStyleLbl="bgShp" presStyleIdx="6" presStyleCnt="7"/>
      <dgm:spPr/>
    </dgm:pt>
    <dgm:pt modelId="{B215E0C4-1764-4262-BDD6-3BF1A5F21A64}" type="pres">
      <dgm:prSet presAssocID="{832B6709-A8C2-4085-9E5B-018440FF07F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20292FA-AC78-4397-B0B9-7791E03F5FE0}" type="pres">
      <dgm:prSet presAssocID="{832B6709-A8C2-4085-9E5B-018440FF07FB}" presName="spaceRect" presStyleCnt="0"/>
      <dgm:spPr/>
    </dgm:pt>
    <dgm:pt modelId="{70382EFB-02DD-4790-A012-BEF74AC28132}" type="pres">
      <dgm:prSet presAssocID="{832B6709-A8C2-4085-9E5B-018440FF07FB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117E50D-8FAE-4B1E-AA5C-426AD2C03A25}" srcId="{0008B127-A7CC-4CD5-98ED-216C077F4871}" destId="{832B6709-A8C2-4085-9E5B-018440FF07FB}" srcOrd="6" destOrd="0" parTransId="{13C40631-00CF-4217-9A4C-0933FDE72508}" sibTransId="{B392CA76-392F-4D3C-BFE9-68E91CD04506}"/>
    <dgm:cxn modelId="{7C8EB20E-FCE4-46F1-94D3-D9F8DE762EDA}" type="presOf" srcId="{832B6709-A8C2-4085-9E5B-018440FF07FB}" destId="{70382EFB-02DD-4790-A012-BEF74AC28132}" srcOrd="0" destOrd="0" presId="urn:microsoft.com/office/officeart/2018/2/layout/IconCircleList"/>
    <dgm:cxn modelId="{AAD22F12-2A51-4126-AED4-B4DD882DC00D}" type="presOf" srcId="{A3DE2232-A001-4710-B215-5C41CBCBF24B}" destId="{960E1937-5E1D-4E06-8743-8CF126BA2E2F}" srcOrd="0" destOrd="0" presId="urn:microsoft.com/office/officeart/2018/2/layout/IconCircleList"/>
    <dgm:cxn modelId="{79D30513-2126-4D50-8C62-D5A9ABA9BAEF}" type="presOf" srcId="{661458FF-F701-4689-A55F-DE7909DEA46D}" destId="{D5BD7FAD-2641-4B97-8704-F27F7B6F1905}" srcOrd="0" destOrd="0" presId="urn:microsoft.com/office/officeart/2018/2/layout/IconCircleList"/>
    <dgm:cxn modelId="{B581633A-2CEF-47CF-A3CE-775CBA8C0587}" type="presOf" srcId="{C53B06EF-30F9-4B21-B39F-71E80C710FB3}" destId="{C5A315DA-6AD4-4D1E-B647-13BE34C298FA}" srcOrd="0" destOrd="0" presId="urn:microsoft.com/office/officeart/2018/2/layout/IconCircleList"/>
    <dgm:cxn modelId="{7C931A5F-8644-4F85-AFDF-F41A0E27A3E3}" type="presOf" srcId="{505212CA-E0AD-4D43-AC56-EC0C5FB1A124}" destId="{257878A4-CBE9-4342-BAD7-830F4B745A28}" srcOrd="0" destOrd="0" presId="urn:microsoft.com/office/officeart/2018/2/layout/IconCircleList"/>
    <dgm:cxn modelId="{1B7B084D-54CF-465E-BC4E-8DE21E0F133F}" srcId="{0008B127-A7CC-4CD5-98ED-216C077F4871}" destId="{D58496C7-85C0-4557-AFC8-BD72EBD8A466}" srcOrd="0" destOrd="0" parTransId="{64C24D60-0CD3-409C-B7DC-AD3028541435}" sibTransId="{C53B06EF-30F9-4B21-B39F-71E80C710FB3}"/>
    <dgm:cxn modelId="{8C7D7777-655F-48DE-9361-D6B7CD9B27ED}" type="presOf" srcId="{0008B127-A7CC-4CD5-98ED-216C077F4871}" destId="{50D28C88-F707-4850-B35C-4A96E11F9B0C}" srcOrd="0" destOrd="0" presId="urn:microsoft.com/office/officeart/2018/2/layout/IconCircleList"/>
    <dgm:cxn modelId="{0F3D7191-C10B-4379-8B61-66A154824921}" type="presOf" srcId="{CDF93B13-6AB0-4D71-9101-C4274447FBEE}" destId="{73C4E310-6918-43CD-8B13-1652543FA5F8}" srcOrd="0" destOrd="0" presId="urn:microsoft.com/office/officeart/2018/2/layout/IconCircleList"/>
    <dgm:cxn modelId="{8983BF9E-C207-48D7-B7ED-5DE593CAEB5E}" type="presOf" srcId="{8346FB0F-DB83-4A27-8FB9-09CF558C6989}" destId="{D3FA0A84-4DF4-4BD2-86A2-1E06EFD9FFC7}" srcOrd="0" destOrd="0" presId="urn:microsoft.com/office/officeart/2018/2/layout/IconCircleList"/>
    <dgm:cxn modelId="{E174DAA4-50F5-4650-AA6D-46B7BC0191C1}" srcId="{0008B127-A7CC-4CD5-98ED-216C077F4871}" destId="{C5F8601F-2A11-4903-91E9-F5916FB460CC}" srcOrd="5" destOrd="0" parTransId="{FF156B8C-6663-4248-8643-0BC93B435327}" sibTransId="{3932E779-E5DE-42B5-93AB-8D044C6188FE}"/>
    <dgm:cxn modelId="{0DB72EAA-CE42-458D-B61D-C64CD4EA849F}" srcId="{0008B127-A7CC-4CD5-98ED-216C077F4871}" destId="{A6D617B4-2AC3-46B2-831B-B441EE78ACC9}" srcOrd="2" destOrd="0" parTransId="{1EA85C17-F7AC-41F9-A407-7026C0553989}" sibTransId="{061B5DF4-493B-4CDB-A4F4-DAFBC62E9470}"/>
    <dgm:cxn modelId="{895F2BBF-3A8C-40AB-AB3A-8F984084DD33}" srcId="{0008B127-A7CC-4CD5-98ED-216C077F4871}" destId="{1BC2417F-C8BB-4C70-91F4-CAF73CDADAC7}" srcOrd="3" destOrd="0" parTransId="{7F8D653A-1988-4420-947B-8A6B767CDDC9}" sibTransId="{CDF93B13-6AB0-4D71-9101-C4274447FBEE}"/>
    <dgm:cxn modelId="{B7D70BCC-40ED-4B2C-A53C-D4206F2D6379}" type="presOf" srcId="{061B5DF4-493B-4CDB-A4F4-DAFBC62E9470}" destId="{EB02A2B1-2748-496D-9097-DB645DCF48D0}" srcOrd="0" destOrd="0" presId="urn:microsoft.com/office/officeart/2018/2/layout/IconCircleList"/>
    <dgm:cxn modelId="{770223D0-B50E-4DB8-8A44-219E2E8A2594}" srcId="{0008B127-A7CC-4CD5-98ED-216C077F4871}" destId="{505212CA-E0AD-4D43-AC56-EC0C5FB1A124}" srcOrd="1" destOrd="0" parTransId="{6D5C77E3-3D22-41C6-86DA-E89A7B4AAFFF}" sibTransId="{661458FF-F701-4689-A55F-DE7909DEA46D}"/>
    <dgm:cxn modelId="{8F9AF5D0-00F6-4D2D-B30D-4C34187A388A}" type="presOf" srcId="{A6D617B4-2AC3-46B2-831B-B441EE78ACC9}" destId="{69CCAAA8-3F00-43CC-AA2C-8CB314F70EDE}" srcOrd="0" destOrd="0" presId="urn:microsoft.com/office/officeart/2018/2/layout/IconCircleList"/>
    <dgm:cxn modelId="{84C84DD4-8D27-44BF-A165-170B63BC9995}" type="presOf" srcId="{3932E779-E5DE-42B5-93AB-8D044C6188FE}" destId="{37BEB910-D132-4A41-9A39-E5E278CD4BAD}" srcOrd="0" destOrd="0" presId="urn:microsoft.com/office/officeart/2018/2/layout/IconCircleList"/>
    <dgm:cxn modelId="{6BD3A9D5-C539-4E42-8143-C88229C6D593}" type="presOf" srcId="{1BC2417F-C8BB-4C70-91F4-CAF73CDADAC7}" destId="{D38AA69E-75E2-4C73-83B6-5C24FF73B9E4}" srcOrd="0" destOrd="0" presId="urn:microsoft.com/office/officeart/2018/2/layout/IconCircleList"/>
    <dgm:cxn modelId="{BDDD7AE7-E777-4635-A72B-1ADB285DC77C}" type="presOf" srcId="{D58496C7-85C0-4557-AFC8-BD72EBD8A466}" destId="{DCB9D1F3-B5E7-4E73-AAEE-B465C30668A0}" srcOrd="0" destOrd="0" presId="urn:microsoft.com/office/officeart/2018/2/layout/IconCircleList"/>
    <dgm:cxn modelId="{8D004BE8-1D76-4718-9132-CDA9AAA9A97B}" srcId="{0008B127-A7CC-4CD5-98ED-216C077F4871}" destId="{A3DE2232-A001-4710-B215-5C41CBCBF24B}" srcOrd="4" destOrd="0" parTransId="{C1378363-0D84-42C7-8A4A-B49E99ECE256}" sibTransId="{8346FB0F-DB83-4A27-8FB9-09CF558C6989}"/>
    <dgm:cxn modelId="{AD1C7EF0-03A4-4E54-82AD-E695E10783F3}" type="presOf" srcId="{C5F8601F-2A11-4903-91E9-F5916FB460CC}" destId="{DEDA3182-66C7-4FD4-9437-53297F739E13}" srcOrd="0" destOrd="0" presId="urn:microsoft.com/office/officeart/2018/2/layout/IconCircleList"/>
    <dgm:cxn modelId="{4C2E62D6-B4EA-4655-AFCB-BD18D3DD83E7}" type="presParOf" srcId="{50D28C88-F707-4850-B35C-4A96E11F9B0C}" destId="{DDB70B8F-F241-4232-9F1B-EA80D9048EB7}" srcOrd="0" destOrd="0" presId="urn:microsoft.com/office/officeart/2018/2/layout/IconCircleList"/>
    <dgm:cxn modelId="{A8EDDECB-9D18-403E-84CB-23E175AEA45C}" type="presParOf" srcId="{DDB70B8F-F241-4232-9F1B-EA80D9048EB7}" destId="{F4EB6827-91BB-4D0D-B27B-06A2B73D7E4B}" srcOrd="0" destOrd="0" presId="urn:microsoft.com/office/officeart/2018/2/layout/IconCircleList"/>
    <dgm:cxn modelId="{E1F98AA9-51DE-4D7D-A31F-2505D16D95A4}" type="presParOf" srcId="{F4EB6827-91BB-4D0D-B27B-06A2B73D7E4B}" destId="{EA2EE54F-9D44-4754-9348-01AA12CA2F42}" srcOrd="0" destOrd="0" presId="urn:microsoft.com/office/officeart/2018/2/layout/IconCircleList"/>
    <dgm:cxn modelId="{C30C6BE5-FA17-4E56-9BB7-52EB2AF9CC65}" type="presParOf" srcId="{F4EB6827-91BB-4D0D-B27B-06A2B73D7E4B}" destId="{82231AFE-8D01-47FC-86EF-99C01CA03341}" srcOrd="1" destOrd="0" presId="urn:microsoft.com/office/officeart/2018/2/layout/IconCircleList"/>
    <dgm:cxn modelId="{298F5B5A-6B2E-48EF-AE5E-50D77E9EF191}" type="presParOf" srcId="{F4EB6827-91BB-4D0D-B27B-06A2B73D7E4B}" destId="{32631487-0500-44CD-A787-B219D68B600C}" srcOrd="2" destOrd="0" presId="urn:microsoft.com/office/officeart/2018/2/layout/IconCircleList"/>
    <dgm:cxn modelId="{587DCE06-BE3E-40FD-92DA-0591698F065F}" type="presParOf" srcId="{F4EB6827-91BB-4D0D-B27B-06A2B73D7E4B}" destId="{DCB9D1F3-B5E7-4E73-AAEE-B465C30668A0}" srcOrd="3" destOrd="0" presId="urn:microsoft.com/office/officeart/2018/2/layout/IconCircleList"/>
    <dgm:cxn modelId="{1F6A8F43-5EC8-4427-A180-6F82F79040CF}" type="presParOf" srcId="{DDB70B8F-F241-4232-9F1B-EA80D9048EB7}" destId="{C5A315DA-6AD4-4D1E-B647-13BE34C298FA}" srcOrd="1" destOrd="0" presId="urn:microsoft.com/office/officeart/2018/2/layout/IconCircleList"/>
    <dgm:cxn modelId="{8F41D2F3-9E34-4354-AA25-03B1989B3341}" type="presParOf" srcId="{DDB70B8F-F241-4232-9F1B-EA80D9048EB7}" destId="{CEE335C4-D581-483A-86AC-7EEC8D5F81FE}" srcOrd="2" destOrd="0" presId="urn:microsoft.com/office/officeart/2018/2/layout/IconCircleList"/>
    <dgm:cxn modelId="{71F50F4A-C1E7-4101-9EFF-E39990E845AD}" type="presParOf" srcId="{CEE335C4-D581-483A-86AC-7EEC8D5F81FE}" destId="{4B9C0E8D-126E-4D82-B671-A22EF8CB0463}" srcOrd="0" destOrd="0" presId="urn:microsoft.com/office/officeart/2018/2/layout/IconCircleList"/>
    <dgm:cxn modelId="{DD2F0525-B2DD-41D6-BFBB-5313FFC0CD11}" type="presParOf" srcId="{CEE335C4-D581-483A-86AC-7EEC8D5F81FE}" destId="{DBAE33D4-BCD7-4233-9EDF-6B12F9A9BD97}" srcOrd="1" destOrd="0" presId="urn:microsoft.com/office/officeart/2018/2/layout/IconCircleList"/>
    <dgm:cxn modelId="{6144B459-2857-4986-8F6B-3D07E88CC3E7}" type="presParOf" srcId="{CEE335C4-D581-483A-86AC-7EEC8D5F81FE}" destId="{C69F2677-3E56-4E2E-8923-442ABE5BFED9}" srcOrd="2" destOrd="0" presId="urn:microsoft.com/office/officeart/2018/2/layout/IconCircleList"/>
    <dgm:cxn modelId="{4755BB48-8449-4149-AEAC-5C037289EA01}" type="presParOf" srcId="{CEE335C4-D581-483A-86AC-7EEC8D5F81FE}" destId="{257878A4-CBE9-4342-BAD7-830F4B745A28}" srcOrd="3" destOrd="0" presId="urn:microsoft.com/office/officeart/2018/2/layout/IconCircleList"/>
    <dgm:cxn modelId="{A8AE0A0B-D7AC-461B-964C-18A74467FD66}" type="presParOf" srcId="{DDB70B8F-F241-4232-9F1B-EA80D9048EB7}" destId="{D5BD7FAD-2641-4B97-8704-F27F7B6F1905}" srcOrd="3" destOrd="0" presId="urn:microsoft.com/office/officeart/2018/2/layout/IconCircleList"/>
    <dgm:cxn modelId="{D1FA6BBD-3E05-44FA-93DD-07E64B55566F}" type="presParOf" srcId="{DDB70B8F-F241-4232-9F1B-EA80D9048EB7}" destId="{C73CD04B-C97D-4B13-91FD-8E22384E96C7}" srcOrd="4" destOrd="0" presId="urn:microsoft.com/office/officeart/2018/2/layout/IconCircleList"/>
    <dgm:cxn modelId="{8DC967BB-E835-4C4F-B6B5-B61DA51A586E}" type="presParOf" srcId="{C73CD04B-C97D-4B13-91FD-8E22384E96C7}" destId="{32DDA063-7943-44E8-81D4-6AE32014CB59}" srcOrd="0" destOrd="0" presId="urn:microsoft.com/office/officeart/2018/2/layout/IconCircleList"/>
    <dgm:cxn modelId="{49C74A26-2ACB-434E-83CD-2F14233D500E}" type="presParOf" srcId="{C73CD04B-C97D-4B13-91FD-8E22384E96C7}" destId="{4760DBF1-A68B-4F06-85E7-79F11CB9994C}" srcOrd="1" destOrd="0" presId="urn:microsoft.com/office/officeart/2018/2/layout/IconCircleList"/>
    <dgm:cxn modelId="{C44E603C-D10E-46DA-B919-054E698C2DCD}" type="presParOf" srcId="{C73CD04B-C97D-4B13-91FD-8E22384E96C7}" destId="{75FC0DDF-4C2E-47CD-9710-B3DB9F510680}" srcOrd="2" destOrd="0" presId="urn:microsoft.com/office/officeart/2018/2/layout/IconCircleList"/>
    <dgm:cxn modelId="{2695FB4A-548D-45BC-ABB9-A8C3ECC95565}" type="presParOf" srcId="{C73CD04B-C97D-4B13-91FD-8E22384E96C7}" destId="{69CCAAA8-3F00-43CC-AA2C-8CB314F70EDE}" srcOrd="3" destOrd="0" presId="urn:microsoft.com/office/officeart/2018/2/layout/IconCircleList"/>
    <dgm:cxn modelId="{E46758B1-7E5A-44F9-9953-EC79F21B5C00}" type="presParOf" srcId="{DDB70B8F-F241-4232-9F1B-EA80D9048EB7}" destId="{EB02A2B1-2748-496D-9097-DB645DCF48D0}" srcOrd="5" destOrd="0" presId="urn:microsoft.com/office/officeart/2018/2/layout/IconCircleList"/>
    <dgm:cxn modelId="{F8C35DA5-41F6-41E0-B594-4DA20619A379}" type="presParOf" srcId="{DDB70B8F-F241-4232-9F1B-EA80D9048EB7}" destId="{00655948-2602-4DB0-9F4F-EFCBE82A399B}" srcOrd="6" destOrd="0" presId="urn:microsoft.com/office/officeart/2018/2/layout/IconCircleList"/>
    <dgm:cxn modelId="{99370A29-2869-49DE-8EBA-D01D76886F90}" type="presParOf" srcId="{00655948-2602-4DB0-9F4F-EFCBE82A399B}" destId="{3FAF6189-2881-4C41-B463-228EAC9D2E1A}" srcOrd="0" destOrd="0" presId="urn:microsoft.com/office/officeart/2018/2/layout/IconCircleList"/>
    <dgm:cxn modelId="{1A775556-D1DB-46A8-ACFE-9AD560EEFF18}" type="presParOf" srcId="{00655948-2602-4DB0-9F4F-EFCBE82A399B}" destId="{D078BEBE-5EA7-4A0B-8DC5-2B169503FC49}" srcOrd="1" destOrd="0" presId="urn:microsoft.com/office/officeart/2018/2/layout/IconCircleList"/>
    <dgm:cxn modelId="{4D0650A1-13EC-4DB8-959F-D8C987C7D4BA}" type="presParOf" srcId="{00655948-2602-4DB0-9F4F-EFCBE82A399B}" destId="{107FDAD0-9BAF-400E-8521-379EE17A0686}" srcOrd="2" destOrd="0" presId="urn:microsoft.com/office/officeart/2018/2/layout/IconCircleList"/>
    <dgm:cxn modelId="{B9FD42B9-8B4B-4AEF-A541-87E787220443}" type="presParOf" srcId="{00655948-2602-4DB0-9F4F-EFCBE82A399B}" destId="{D38AA69E-75E2-4C73-83B6-5C24FF73B9E4}" srcOrd="3" destOrd="0" presId="urn:microsoft.com/office/officeart/2018/2/layout/IconCircleList"/>
    <dgm:cxn modelId="{0DF20D54-B94B-419F-8B30-A71EE4A19DE1}" type="presParOf" srcId="{DDB70B8F-F241-4232-9F1B-EA80D9048EB7}" destId="{73C4E310-6918-43CD-8B13-1652543FA5F8}" srcOrd="7" destOrd="0" presId="urn:microsoft.com/office/officeart/2018/2/layout/IconCircleList"/>
    <dgm:cxn modelId="{BA15549F-9418-447F-8FB8-7ABD9200C209}" type="presParOf" srcId="{DDB70B8F-F241-4232-9F1B-EA80D9048EB7}" destId="{25DFED08-3300-46D4-9426-954835B164DC}" srcOrd="8" destOrd="0" presId="urn:microsoft.com/office/officeart/2018/2/layout/IconCircleList"/>
    <dgm:cxn modelId="{58EE2878-348A-42A9-B92A-94CC061C528B}" type="presParOf" srcId="{25DFED08-3300-46D4-9426-954835B164DC}" destId="{65FA95E6-D40E-41A7-B006-769A8C29FBFB}" srcOrd="0" destOrd="0" presId="urn:microsoft.com/office/officeart/2018/2/layout/IconCircleList"/>
    <dgm:cxn modelId="{F435BD0A-54B1-4AC5-9FD7-FFD6CB748F79}" type="presParOf" srcId="{25DFED08-3300-46D4-9426-954835B164DC}" destId="{8B2300D5-8DC3-4CD5-BEA1-A94A01252DFF}" srcOrd="1" destOrd="0" presId="urn:microsoft.com/office/officeart/2018/2/layout/IconCircleList"/>
    <dgm:cxn modelId="{5BFEE8DC-CAB2-4DF6-ADEA-42A3B239E2D1}" type="presParOf" srcId="{25DFED08-3300-46D4-9426-954835B164DC}" destId="{9C4E8871-1ADC-4F80-830E-5AFD56F0CE17}" srcOrd="2" destOrd="0" presId="urn:microsoft.com/office/officeart/2018/2/layout/IconCircleList"/>
    <dgm:cxn modelId="{1A74BB8C-AB55-479C-A882-E5B2B91D270B}" type="presParOf" srcId="{25DFED08-3300-46D4-9426-954835B164DC}" destId="{960E1937-5E1D-4E06-8743-8CF126BA2E2F}" srcOrd="3" destOrd="0" presId="urn:microsoft.com/office/officeart/2018/2/layout/IconCircleList"/>
    <dgm:cxn modelId="{7F8A1772-5D8F-439F-812E-89C6DFE24B62}" type="presParOf" srcId="{DDB70B8F-F241-4232-9F1B-EA80D9048EB7}" destId="{D3FA0A84-4DF4-4BD2-86A2-1E06EFD9FFC7}" srcOrd="9" destOrd="0" presId="urn:microsoft.com/office/officeart/2018/2/layout/IconCircleList"/>
    <dgm:cxn modelId="{03C6ADED-70EB-4830-978D-48DDFDFE06BD}" type="presParOf" srcId="{DDB70B8F-F241-4232-9F1B-EA80D9048EB7}" destId="{1D8ABB55-8F68-4BB5-96F3-BF980D5089B4}" srcOrd="10" destOrd="0" presId="urn:microsoft.com/office/officeart/2018/2/layout/IconCircleList"/>
    <dgm:cxn modelId="{02DA256A-2549-41DC-97C3-903B683F37E8}" type="presParOf" srcId="{1D8ABB55-8F68-4BB5-96F3-BF980D5089B4}" destId="{F05909E3-3CDE-4051-8372-3DE6648011BC}" srcOrd="0" destOrd="0" presId="urn:microsoft.com/office/officeart/2018/2/layout/IconCircleList"/>
    <dgm:cxn modelId="{3E83C01E-D979-4A72-BF7C-8C5198A7759C}" type="presParOf" srcId="{1D8ABB55-8F68-4BB5-96F3-BF980D5089B4}" destId="{9FE70C3A-07F7-4F74-8A62-24DDF9B0621F}" srcOrd="1" destOrd="0" presId="urn:microsoft.com/office/officeart/2018/2/layout/IconCircleList"/>
    <dgm:cxn modelId="{CE43AC92-2C1D-4DBC-8DE4-17E1C926402D}" type="presParOf" srcId="{1D8ABB55-8F68-4BB5-96F3-BF980D5089B4}" destId="{E764A281-FA25-4B77-A547-13CBF1F0F8BE}" srcOrd="2" destOrd="0" presId="urn:microsoft.com/office/officeart/2018/2/layout/IconCircleList"/>
    <dgm:cxn modelId="{989ED04F-444B-4736-B92C-F17389951C7F}" type="presParOf" srcId="{1D8ABB55-8F68-4BB5-96F3-BF980D5089B4}" destId="{DEDA3182-66C7-4FD4-9437-53297F739E13}" srcOrd="3" destOrd="0" presId="urn:microsoft.com/office/officeart/2018/2/layout/IconCircleList"/>
    <dgm:cxn modelId="{E8D5D71B-7545-439C-9390-92CC30FDE3AC}" type="presParOf" srcId="{DDB70B8F-F241-4232-9F1B-EA80D9048EB7}" destId="{37BEB910-D132-4A41-9A39-E5E278CD4BAD}" srcOrd="11" destOrd="0" presId="urn:microsoft.com/office/officeart/2018/2/layout/IconCircleList"/>
    <dgm:cxn modelId="{7A385DED-5A58-4A3A-980B-3AD0D3E1E669}" type="presParOf" srcId="{DDB70B8F-F241-4232-9F1B-EA80D9048EB7}" destId="{C8D301BB-6EAE-4C76-9E7B-078810BF9917}" srcOrd="12" destOrd="0" presId="urn:microsoft.com/office/officeart/2018/2/layout/IconCircleList"/>
    <dgm:cxn modelId="{ABC60D7F-3BC9-4C8E-86F4-5D4ABD128525}" type="presParOf" srcId="{C8D301BB-6EAE-4C76-9E7B-078810BF9917}" destId="{FDA26474-EA46-4592-A057-2A43F852DC48}" srcOrd="0" destOrd="0" presId="urn:microsoft.com/office/officeart/2018/2/layout/IconCircleList"/>
    <dgm:cxn modelId="{DC280C51-9AC3-48EE-89B8-1594787FC310}" type="presParOf" srcId="{C8D301BB-6EAE-4C76-9E7B-078810BF9917}" destId="{B215E0C4-1764-4262-BDD6-3BF1A5F21A64}" srcOrd="1" destOrd="0" presId="urn:microsoft.com/office/officeart/2018/2/layout/IconCircleList"/>
    <dgm:cxn modelId="{C1EE735D-515E-472F-AB84-83CC604BA937}" type="presParOf" srcId="{C8D301BB-6EAE-4C76-9E7B-078810BF9917}" destId="{720292FA-AC78-4397-B0B9-7791E03F5FE0}" srcOrd="2" destOrd="0" presId="urn:microsoft.com/office/officeart/2018/2/layout/IconCircleList"/>
    <dgm:cxn modelId="{2D9B1974-651E-475D-80B6-0A382E682EE3}" type="presParOf" srcId="{C8D301BB-6EAE-4C76-9E7B-078810BF9917}" destId="{70382EFB-02DD-4790-A012-BEF74AC2813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7FA08D-DF31-4D33-9D21-F9F1E69AB0D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14618D-C491-4DFC-BF62-2C7C9189081B}">
      <dgm:prSet/>
      <dgm:spPr/>
      <dgm:t>
        <a:bodyPr/>
        <a:lstStyle/>
        <a:p>
          <a:r>
            <a:rPr lang="en-US" b="0" i="0" baseline="0"/>
            <a:t>Improved observability and debugging efficiency. </a:t>
          </a:r>
          <a:endParaRPr lang="en-US"/>
        </a:p>
      </dgm:t>
    </dgm:pt>
    <dgm:pt modelId="{FC6ED587-7AD3-4686-A85B-256A41B81270}" type="parTrans" cxnId="{A1F7F752-E54E-4AEC-A4E8-8F995B906DB3}">
      <dgm:prSet/>
      <dgm:spPr/>
      <dgm:t>
        <a:bodyPr/>
        <a:lstStyle/>
        <a:p>
          <a:endParaRPr lang="en-US"/>
        </a:p>
      </dgm:t>
    </dgm:pt>
    <dgm:pt modelId="{89B3C8AE-94C9-4DDB-80C1-4A2E66319D1A}" type="sibTrans" cxnId="{A1F7F752-E54E-4AEC-A4E8-8F995B906DB3}">
      <dgm:prSet/>
      <dgm:spPr/>
      <dgm:t>
        <a:bodyPr/>
        <a:lstStyle/>
        <a:p>
          <a:endParaRPr lang="en-US"/>
        </a:p>
      </dgm:t>
    </dgm:pt>
    <dgm:pt modelId="{BFF8811F-9A1E-41D5-86AE-8F439F5DA76D}">
      <dgm:prSet/>
      <dgm:spPr/>
      <dgm:t>
        <a:bodyPr/>
        <a:lstStyle/>
        <a:p>
          <a:r>
            <a:rPr lang="en-US" b="0" i="0" baseline="0"/>
            <a:t>Clear advantages of OpenTelemetry over traditional tools. </a:t>
          </a:r>
          <a:endParaRPr lang="en-US"/>
        </a:p>
      </dgm:t>
    </dgm:pt>
    <dgm:pt modelId="{99EA0E6A-113E-43C4-828F-EDB554D11717}" type="parTrans" cxnId="{A0D10C9C-11E0-4058-9ECD-CB8421FB567B}">
      <dgm:prSet/>
      <dgm:spPr/>
      <dgm:t>
        <a:bodyPr/>
        <a:lstStyle/>
        <a:p>
          <a:endParaRPr lang="en-US"/>
        </a:p>
      </dgm:t>
    </dgm:pt>
    <dgm:pt modelId="{A9D07062-816B-4CF2-A252-2F1C15A599F4}" type="sibTrans" cxnId="{A0D10C9C-11E0-4058-9ECD-CB8421FB567B}">
      <dgm:prSet/>
      <dgm:spPr/>
      <dgm:t>
        <a:bodyPr/>
        <a:lstStyle/>
        <a:p>
          <a:endParaRPr lang="en-US"/>
        </a:p>
      </dgm:t>
    </dgm:pt>
    <dgm:pt modelId="{9678CA62-F98C-4F21-A148-4079DA52D29D}">
      <dgm:prSet/>
      <dgm:spPr/>
      <dgm:t>
        <a:bodyPr/>
        <a:lstStyle/>
        <a:p>
          <a:r>
            <a:rPr lang="en-US" b="0" i="0" baseline="0"/>
            <a:t>Best practices for DevOps engineers using OpenTelemetry. </a:t>
          </a:r>
          <a:endParaRPr lang="en-US"/>
        </a:p>
      </dgm:t>
    </dgm:pt>
    <dgm:pt modelId="{6F2F08CB-577A-41DA-8D2C-583C8067CF05}" type="parTrans" cxnId="{46DAAD2C-2A1D-496D-BC82-77EC0F410705}">
      <dgm:prSet/>
      <dgm:spPr/>
      <dgm:t>
        <a:bodyPr/>
        <a:lstStyle/>
        <a:p>
          <a:endParaRPr lang="en-US"/>
        </a:p>
      </dgm:t>
    </dgm:pt>
    <dgm:pt modelId="{3441226F-76A0-4D5E-90D2-2A7BEC83AB1F}" type="sibTrans" cxnId="{46DAAD2C-2A1D-496D-BC82-77EC0F410705}">
      <dgm:prSet/>
      <dgm:spPr/>
      <dgm:t>
        <a:bodyPr/>
        <a:lstStyle/>
        <a:p>
          <a:endParaRPr lang="en-US"/>
        </a:p>
      </dgm:t>
    </dgm:pt>
    <dgm:pt modelId="{221A8F4D-C93B-46D1-AD63-2AC45C73413E}" type="pres">
      <dgm:prSet presAssocID="{0D7FA08D-DF31-4D33-9D21-F9F1E69AB0DF}" presName="root" presStyleCnt="0">
        <dgm:presLayoutVars>
          <dgm:dir/>
          <dgm:resizeHandles val="exact"/>
        </dgm:presLayoutVars>
      </dgm:prSet>
      <dgm:spPr/>
    </dgm:pt>
    <dgm:pt modelId="{F38B1086-A448-4F7D-B7A7-FFDDD170015B}" type="pres">
      <dgm:prSet presAssocID="{6A14618D-C491-4DFC-BF62-2C7C9189081B}" presName="compNode" presStyleCnt="0"/>
      <dgm:spPr/>
    </dgm:pt>
    <dgm:pt modelId="{775BA564-B73B-4EF6-8ADE-DBACD04DC7FA}" type="pres">
      <dgm:prSet presAssocID="{6A14618D-C491-4DFC-BF62-2C7C918908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0854E37A-84E8-4EEB-8C99-081BCCBA1712}" type="pres">
      <dgm:prSet presAssocID="{6A14618D-C491-4DFC-BF62-2C7C9189081B}" presName="spaceRect" presStyleCnt="0"/>
      <dgm:spPr/>
    </dgm:pt>
    <dgm:pt modelId="{B3F2EE3A-6371-423A-8A51-13DB6ABA2E15}" type="pres">
      <dgm:prSet presAssocID="{6A14618D-C491-4DFC-BF62-2C7C9189081B}" presName="textRect" presStyleLbl="revTx" presStyleIdx="0" presStyleCnt="3">
        <dgm:presLayoutVars>
          <dgm:chMax val="1"/>
          <dgm:chPref val="1"/>
        </dgm:presLayoutVars>
      </dgm:prSet>
      <dgm:spPr/>
    </dgm:pt>
    <dgm:pt modelId="{A8ACBF56-6A0B-4099-A431-075C2C88EF02}" type="pres">
      <dgm:prSet presAssocID="{89B3C8AE-94C9-4DDB-80C1-4A2E66319D1A}" presName="sibTrans" presStyleCnt="0"/>
      <dgm:spPr/>
    </dgm:pt>
    <dgm:pt modelId="{8E9AABE6-A380-4731-9396-FC8199799544}" type="pres">
      <dgm:prSet presAssocID="{BFF8811F-9A1E-41D5-86AE-8F439F5DA76D}" presName="compNode" presStyleCnt="0"/>
      <dgm:spPr/>
    </dgm:pt>
    <dgm:pt modelId="{008DEE0C-CBF9-4DF4-A433-86B44868EA47}" type="pres">
      <dgm:prSet presAssocID="{BFF8811F-9A1E-41D5-86AE-8F439F5DA7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186FD74-602E-4A83-9D52-E47A72006D4F}" type="pres">
      <dgm:prSet presAssocID="{BFF8811F-9A1E-41D5-86AE-8F439F5DA76D}" presName="spaceRect" presStyleCnt="0"/>
      <dgm:spPr/>
    </dgm:pt>
    <dgm:pt modelId="{5E357ACB-7E32-4AA6-BB08-ABB9FEA0965E}" type="pres">
      <dgm:prSet presAssocID="{BFF8811F-9A1E-41D5-86AE-8F439F5DA76D}" presName="textRect" presStyleLbl="revTx" presStyleIdx="1" presStyleCnt="3">
        <dgm:presLayoutVars>
          <dgm:chMax val="1"/>
          <dgm:chPref val="1"/>
        </dgm:presLayoutVars>
      </dgm:prSet>
      <dgm:spPr/>
    </dgm:pt>
    <dgm:pt modelId="{B9AE286C-3BE0-406C-8E87-3ADD3A2D608F}" type="pres">
      <dgm:prSet presAssocID="{A9D07062-816B-4CF2-A252-2F1C15A599F4}" presName="sibTrans" presStyleCnt="0"/>
      <dgm:spPr/>
    </dgm:pt>
    <dgm:pt modelId="{492412FA-484B-48D7-B568-CB5EBE772663}" type="pres">
      <dgm:prSet presAssocID="{9678CA62-F98C-4F21-A148-4079DA52D29D}" presName="compNode" presStyleCnt="0"/>
      <dgm:spPr/>
    </dgm:pt>
    <dgm:pt modelId="{B5AC9CC0-099E-40F1-B8C6-81CA947E1D20}" type="pres">
      <dgm:prSet presAssocID="{9678CA62-F98C-4F21-A148-4079DA52D2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EF076C5-18B1-4A0C-A959-4DFD088DDB68}" type="pres">
      <dgm:prSet presAssocID="{9678CA62-F98C-4F21-A148-4079DA52D29D}" presName="spaceRect" presStyleCnt="0"/>
      <dgm:spPr/>
    </dgm:pt>
    <dgm:pt modelId="{3F311443-CC37-4848-A8D9-D703F76B0C5E}" type="pres">
      <dgm:prSet presAssocID="{9678CA62-F98C-4F21-A148-4079DA52D2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B5440B-3A4C-4895-B7B0-0119C39E436D}" type="presOf" srcId="{BFF8811F-9A1E-41D5-86AE-8F439F5DA76D}" destId="{5E357ACB-7E32-4AA6-BB08-ABB9FEA0965E}" srcOrd="0" destOrd="0" presId="urn:microsoft.com/office/officeart/2018/2/layout/IconLabelList"/>
    <dgm:cxn modelId="{46DAAD2C-2A1D-496D-BC82-77EC0F410705}" srcId="{0D7FA08D-DF31-4D33-9D21-F9F1E69AB0DF}" destId="{9678CA62-F98C-4F21-A148-4079DA52D29D}" srcOrd="2" destOrd="0" parTransId="{6F2F08CB-577A-41DA-8D2C-583C8067CF05}" sibTransId="{3441226F-76A0-4D5E-90D2-2A7BEC83AB1F}"/>
    <dgm:cxn modelId="{F439384A-6048-4BF5-972D-4C42B8DC6D53}" type="presOf" srcId="{0D7FA08D-DF31-4D33-9D21-F9F1E69AB0DF}" destId="{221A8F4D-C93B-46D1-AD63-2AC45C73413E}" srcOrd="0" destOrd="0" presId="urn:microsoft.com/office/officeart/2018/2/layout/IconLabelList"/>
    <dgm:cxn modelId="{A1F7F752-E54E-4AEC-A4E8-8F995B906DB3}" srcId="{0D7FA08D-DF31-4D33-9D21-F9F1E69AB0DF}" destId="{6A14618D-C491-4DFC-BF62-2C7C9189081B}" srcOrd="0" destOrd="0" parTransId="{FC6ED587-7AD3-4686-A85B-256A41B81270}" sibTransId="{89B3C8AE-94C9-4DDB-80C1-4A2E66319D1A}"/>
    <dgm:cxn modelId="{A0D10C9C-11E0-4058-9ECD-CB8421FB567B}" srcId="{0D7FA08D-DF31-4D33-9D21-F9F1E69AB0DF}" destId="{BFF8811F-9A1E-41D5-86AE-8F439F5DA76D}" srcOrd="1" destOrd="0" parTransId="{99EA0E6A-113E-43C4-828F-EDB554D11717}" sibTransId="{A9D07062-816B-4CF2-A252-2F1C15A599F4}"/>
    <dgm:cxn modelId="{FBCE60A5-0627-4081-8EB5-D1771A3AD671}" type="presOf" srcId="{9678CA62-F98C-4F21-A148-4079DA52D29D}" destId="{3F311443-CC37-4848-A8D9-D703F76B0C5E}" srcOrd="0" destOrd="0" presId="urn:microsoft.com/office/officeart/2018/2/layout/IconLabelList"/>
    <dgm:cxn modelId="{9193CFBC-9DA4-4797-914F-3CD06E973772}" type="presOf" srcId="{6A14618D-C491-4DFC-BF62-2C7C9189081B}" destId="{B3F2EE3A-6371-423A-8A51-13DB6ABA2E15}" srcOrd="0" destOrd="0" presId="urn:microsoft.com/office/officeart/2018/2/layout/IconLabelList"/>
    <dgm:cxn modelId="{D49ACA06-2ADC-445C-A3A0-38F3BCB8FD91}" type="presParOf" srcId="{221A8F4D-C93B-46D1-AD63-2AC45C73413E}" destId="{F38B1086-A448-4F7D-B7A7-FFDDD170015B}" srcOrd="0" destOrd="0" presId="urn:microsoft.com/office/officeart/2018/2/layout/IconLabelList"/>
    <dgm:cxn modelId="{1F6DCC28-A93F-40D2-85F3-158CC1313291}" type="presParOf" srcId="{F38B1086-A448-4F7D-B7A7-FFDDD170015B}" destId="{775BA564-B73B-4EF6-8ADE-DBACD04DC7FA}" srcOrd="0" destOrd="0" presId="urn:microsoft.com/office/officeart/2018/2/layout/IconLabelList"/>
    <dgm:cxn modelId="{0E3CAEA0-7419-41AC-A959-ECAAE2E32813}" type="presParOf" srcId="{F38B1086-A448-4F7D-B7A7-FFDDD170015B}" destId="{0854E37A-84E8-4EEB-8C99-081BCCBA1712}" srcOrd="1" destOrd="0" presId="urn:microsoft.com/office/officeart/2018/2/layout/IconLabelList"/>
    <dgm:cxn modelId="{25CA6DBA-2488-45A9-A5DC-1EBAF07746D5}" type="presParOf" srcId="{F38B1086-A448-4F7D-B7A7-FFDDD170015B}" destId="{B3F2EE3A-6371-423A-8A51-13DB6ABA2E15}" srcOrd="2" destOrd="0" presId="urn:microsoft.com/office/officeart/2018/2/layout/IconLabelList"/>
    <dgm:cxn modelId="{626D8695-5C04-439C-8758-4674D5BD63B3}" type="presParOf" srcId="{221A8F4D-C93B-46D1-AD63-2AC45C73413E}" destId="{A8ACBF56-6A0B-4099-A431-075C2C88EF02}" srcOrd="1" destOrd="0" presId="urn:microsoft.com/office/officeart/2018/2/layout/IconLabelList"/>
    <dgm:cxn modelId="{99B23CF5-7515-42EA-A9EC-B14FD69B4137}" type="presParOf" srcId="{221A8F4D-C93B-46D1-AD63-2AC45C73413E}" destId="{8E9AABE6-A380-4731-9396-FC8199799544}" srcOrd="2" destOrd="0" presId="urn:microsoft.com/office/officeart/2018/2/layout/IconLabelList"/>
    <dgm:cxn modelId="{537F83CE-BD62-4709-A9E4-3B206B2A3F3C}" type="presParOf" srcId="{8E9AABE6-A380-4731-9396-FC8199799544}" destId="{008DEE0C-CBF9-4DF4-A433-86B44868EA47}" srcOrd="0" destOrd="0" presId="urn:microsoft.com/office/officeart/2018/2/layout/IconLabelList"/>
    <dgm:cxn modelId="{1791B3C8-CB32-458C-9751-6613F60BC509}" type="presParOf" srcId="{8E9AABE6-A380-4731-9396-FC8199799544}" destId="{2186FD74-602E-4A83-9D52-E47A72006D4F}" srcOrd="1" destOrd="0" presId="urn:microsoft.com/office/officeart/2018/2/layout/IconLabelList"/>
    <dgm:cxn modelId="{2DC967A6-7B93-4510-9E66-BCBDBC7D2242}" type="presParOf" srcId="{8E9AABE6-A380-4731-9396-FC8199799544}" destId="{5E357ACB-7E32-4AA6-BB08-ABB9FEA0965E}" srcOrd="2" destOrd="0" presId="urn:microsoft.com/office/officeart/2018/2/layout/IconLabelList"/>
    <dgm:cxn modelId="{584CCA2D-7BB3-4CBF-8154-57DDD11CBEDA}" type="presParOf" srcId="{221A8F4D-C93B-46D1-AD63-2AC45C73413E}" destId="{B9AE286C-3BE0-406C-8E87-3ADD3A2D608F}" srcOrd="3" destOrd="0" presId="urn:microsoft.com/office/officeart/2018/2/layout/IconLabelList"/>
    <dgm:cxn modelId="{E71A8E81-4303-4612-8B52-745E31E29DD5}" type="presParOf" srcId="{221A8F4D-C93B-46D1-AD63-2AC45C73413E}" destId="{492412FA-484B-48D7-B568-CB5EBE772663}" srcOrd="4" destOrd="0" presId="urn:microsoft.com/office/officeart/2018/2/layout/IconLabelList"/>
    <dgm:cxn modelId="{1F2FAE7D-61A9-416D-9975-135A5DCFD32B}" type="presParOf" srcId="{492412FA-484B-48D7-B568-CB5EBE772663}" destId="{B5AC9CC0-099E-40F1-B8C6-81CA947E1D20}" srcOrd="0" destOrd="0" presId="urn:microsoft.com/office/officeart/2018/2/layout/IconLabelList"/>
    <dgm:cxn modelId="{0BFC5F42-64B7-43E2-A589-284C29AD17B2}" type="presParOf" srcId="{492412FA-484B-48D7-B568-CB5EBE772663}" destId="{DEF076C5-18B1-4A0C-A959-4DFD088DDB68}" srcOrd="1" destOrd="0" presId="urn:microsoft.com/office/officeart/2018/2/layout/IconLabelList"/>
    <dgm:cxn modelId="{BE58B360-A17D-4232-A94E-3EC9615C3B8F}" type="presParOf" srcId="{492412FA-484B-48D7-B568-CB5EBE772663}" destId="{3F311443-CC37-4848-A8D9-D703F76B0C5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4DAA34-B916-49A5-AD0D-1E6ECBCBBFF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4DAE5E-4E1D-4696-8C55-4DB14EF1FDDB}">
      <dgm:prSet/>
      <dgm:spPr/>
      <dgm:t>
        <a:bodyPr/>
        <a:lstStyle/>
        <a:p>
          <a:r>
            <a:rPr lang="de-DE" i="0" baseline="0"/>
            <a:t>Enhancing Microservices Observability with OpenTelemetry for Improved Reliability</a:t>
          </a:r>
          <a:endParaRPr lang="en-US"/>
        </a:p>
      </dgm:t>
    </dgm:pt>
    <dgm:pt modelId="{52DB72F5-DE82-446C-8E30-54B8E92A9787}" type="parTrans" cxnId="{DB882FD2-8422-49CF-A034-0797B436CD27}">
      <dgm:prSet/>
      <dgm:spPr/>
      <dgm:t>
        <a:bodyPr/>
        <a:lstStyle/>
        <a:p>
          <a:endParaRPr lang="en-US"/>
        </a:p>
      </dgm:t>
    </dgm:pt>
    <dgm:pt modelId="{6FEBA8B4-2BBD-4622-9338-8EAED0C15117}" type="sibTrans" cxnId="{DB882FD2-8422-49CF-A034-0797B436CD27}">
      <dgm:prSet/>
      <dgm:spPr/>
      <dgm:t>
        <a:bodyPr/>
        <a:lstStyle/>
        <a:p>
          <a:endParaRPr lang="en-US"/>
        </a:p>
      </dgm:t>
    </dgm:pt>
    <dgm:pt modelId="{AE3BFC71-7062-4FC9-9EFD-994C57D0547D}">
      <dgm:prSet/>
      <dgm:spPr/>
      <dgm:t>
        <a:bodyPr/>
        <a:lstStyle/>
        <a:p>
          <a:r>
            <a:rPr lang="de-DE" i="0" baseline="0"/>
            <a:t>Optimizing System Reliability and Incident Resolution with OpenTelemetry</a:t>
          </a:r>
          <a:endParaRPr lang="en-US"/>
        </a:p>
      </dgm:t>
    </dgm:pt>
    <dgm:pt modelId="{87DCA3BC-AC99-46BA-A5BE-F4C079812A17}" type="parTrans" cxnId="{276621B5-3DD4-460E-B8F9-7EAF9AC7FBD8}">
      <dgm:prSet/>
      <dgm:spPr/>
      <dgm:t>
        <a:bodyPr/>
        <a:lstStyle/>
        <a:p>
          <a:endParaRPr lang="en-US"/>
        </a:p>
      </dgm:t>
    </dgm:pt>
    <dgm:pt modelId="{1DB4A102-4C41-4145-BF60-CAC464BB4BFE}" type="sibTrans" cxnId="{276621B5-3DD4-460E-B8F9-7EAF9AC7FBD8}">
      <dgm:prSet/>
      <dgm:spPr/>
      <dgm:t>
        <a:bodyPr/>
        <a:lstStyle/>
        <a:p>
          <a:endParaRPr lang="en-US"/>
        </a:p>
      </dgm:t>
    </dgm:pt>
    <dgm:pt modelId="{A27E924B-AC91-423C-86BB-F56789D896DE}">
      <dgm:prSet/>
      <dgm:spPr/>
      <dgm:t>
        <a:bodyPr/>
        <a:lstStyle/>
        <a:p>
          <a:r>
            <a:rPr lang="de-DE" i="0" baseline="0"/>
            <a:t>Practical Insights into Microservices Observability Using OpenTelemetry</a:t>
          </a:r>
          <a:endParaRPr lang="en-US"/>
        </a:p>
      </dgm:t>
    </dgm:pt>
    <dgm:pt modelId="{BBC0DA40-5EE8-487F-BE75-2F1D8046261E}" type="parTrans" cxnId="{EF4D0925-C5E2-4220-AAE3-51E4FA2617BD}">
      <dgm:prSet/>
      <dgm:spPr/>
      <dgm:t>
        <a:bodyPr/>
        <a:lstStyle/>
        <a:p>
          <a:endParaRPr lang="en-US"/>
        </a:p>
      </dgm:t>
    </dgm:pt>
    <dgm:pt modelId="{E3ED003F-0C34-4342-B6CE-639D85851F1C}" type="sibTrans" cxnId="{EF4D0925-C5E2-4220-AAE3-51E4FA2617BD}">
      <dgm:prSet/>
      <dgm:spPr/>
      <dgm:t>
        <a:bodyPr/>
        <a:lstStyle/>
        <a:p>
          <a:endParaRPr lang="en-US"/>
        </a:p>
      </dgm:t>
    </dgm:pt>
    <dgm:pt modelId="{10F3A0AE-8B8F-4B8B-A4FC-D40B60274592}">
      <dgm:prSet/>
      <dgm:spPr/>
      <dgm:t>
        <a:bodyPr/>
        <a:lstStyle/>
        <a:p>
          <a:r>
            <a:rPr lang="de-DE" i="0" baseline="0"/>
            <a:t>Improving Microservices Monitoring and Performance with OpenTelemetry</a:t>
          </a:r>
          <a:endParaRPr lang="en-US"/>
        </a:p>
      </dgm:t>
    </dgm:pt>
    <dgm:pt modelId="{22BDD70B-908C-45BB-9878-1F6A7DC35485}" type="parTrans" cxnId="{EB507BAC-D4E9-428A-A457-F1732C107412}">
      <dgm:prSet/>
      <dgm:spPr/>
      <dgm:t>
        <a:bodyPr/>
        <a:lstStyle/>
        <a:p>
          <a:endParaRPr lang="en-US"/>
        </a:p>
      </dgm:t>
    </dgm:pt>
    <dgm:pt modelId="{6150F094-1786-401C-8554-8C22DC0A3249}" type="sibTrans" cxnId="{EB507BAC-D4E9-428A-A457-F1732C107412}">
      <dgm:prSet/>
      <dgm:spPr/>
      <dgm:t>
        <a:bodyPr/>
        <a:lstStyle/>
        <a:p>
          <a:endParaRPr lang="en-US"/>
        </a:p>
      </dgm:t>
    </dgm:pt>
    <dgm:pt modelId="{A5564B03-7EE2-463A-B361-BFAF490DE40A}">
      <dgm:prSet/>
      <dgm:spPr/>
      <dgm:t>
        <a:bodyPr/>
        <a:lstStyle/>
        <a:p>
          <a:r>
            <a:rPr lang="de-DE" i="0" baseline="0"/>
            <a:t>Reducing Incident Resolution Times and Enhancing System Reliability with OpenTelemetry</a:t>
          </a:r>
          <a:endParaRPr lang="en-US"/>
        </a:p>
      </dgm:t>
    </dgm:pt>
    <dgm:pt modelId="{63CA55EA-2273-48B9-B249-D11E6B43F70E}" type="parTrans" cxnId="{8B08E12E-822D-4691-A383-5E909A48AE56}">
      <dgm:prSet/>
      <dgm:spPr/>
      <dgm:t>
        <a:bodyPr/>
        <a:lstStyle/>
        <a:p>
          <a:endParaRPr lang="en-US"/>
        </a:p>
      </dgm:t>
    </dgm:pt>
    <dgm:pt modelId="{6E0D9118-D632-4D13-982E-AB6B222A6001}" type="sibTrans" cxnId="{8B08E12E-822D-4691-A383-5E909A48AE56}">
      <dgm:prSet/>
      <dgm:spPr/>
      <dgm:t>
        <a:bodyPr/>
        <a:lstStyle/>
        <a:p>
          <a:endParaRPr lang="en-US"/>
        </a:p>
      </dgm:t>
    </dgm:pt>
    <dgm:pt modelId="{368104E7-B6ED-4EC1-A3AB-2AD868B3A1E3}">
      <dgm:prSet/>
      <dgm:spPr/>
      <dgm:t>
        <a:bodyPr/>
        <a:lstStyle/>
        <a:p>
          <a:r>
            <a:rPr lang="de-DE" i="0" baseline="0"/>
            <a:t>Leveraging OpenTelemetry to Boost Microservices Reliability and Efficiency</a:t>
          </a:r>
          <a:endParaRPr lang="en-US"/>
        </a:p>
      </dgm:t>
    </dgm:pt>
    <dgm:pt modelId="{C253778A-AEA2-4B9E-8F49-FF758467B6B9}" type="parTrans" cxnId="{EFC51D7A-917B-4809-9673-6FDB2B6A6F0B}">
      <dgm:prSet/>
      <dgm:spPr/>
      <dgm:t>
        <a:bodyPr/>
        <a:lstStyle/>
        <a:p>
          <a:endParaRPr lang="en-US"/>
        </a:p>
      </dgm:t>
    </dgm:pt>
    <dgm:pt modelId="{DFC7592D-ED05-48FC-BD7C-90FF28FA4349}" type="sibTrans" cxnId="{EFC51D7A-917B-4809-9673-6FDB2B6A6F0B}">
      <dgm:prSet/>
      <dgm:spPr/>
      <dgm:t>
        <a:bodyPr/>
        <a:lstStyle/>
        <a:p>
          <a:endParaRPr lang="en-US"/>
        </a:p>
      </dgm:t>
    </dgm:pt>
    <dgm:pt modelId="{D55C4F9A-E5D3-4846-BE89-38115EFD2048}">
      <dgm:prSet/>
      <dgm:spPr/>
      <dgm:t>
        <a:bodyPr/>
        <a:lstStyle/>
        <a:p>
          <a:r>
            <a:rPr lang="de-DE" i="0" baseline="0"/>
            <a:t>Enhancing Operational Efficiency and Reliability in Microservices with OpenTelemetry</a:t>
          </a:r>
          <a:endParaRPr lang="en-US"/>
        </a:p>
      </dgm:t>
    </dgm:pt>
    <dgm:pt modelId="{06D48F22-22B3-489E-A04D-90CC614B43B2}" type="parTrans" cxnId="{A2C6A3AF-7AFA-4F36-B0BC-C7A2A1199D2C}">
      <dgm:prSet/>
      <dgm:spPr/>
      <dgm:t>
        <a:bodyPr/>
        <a:lstStyle/>
        <a:p>
          <a:endParaRPr lang="en-US"/>
        </a:p>
      </dgm:t>
    </dgm:pt>
    <dgm:pt modelId="{97853FA7-A707-402F-8B7D-931215D04924}" type="sibTrans" cxnId="{A2C6A3AF-7AFA-4F36-B0BC-C7A2A1199D2C}">
      <dgm:prSet/>
      <dgm:spPr/>
      <dgm:t>
        <a:bodyPr/>
        <a:lstStyle/>
        <a:p>
          <a:endParaRPr lang="en-US"/>
        </a:p>
      </dgm:t>
    </dgm:pt>
    <dgm:pt modelId="{939C0603-5CE6-4090-9CF7-F79FBD453226}" type="pres">
      <dgm:prSet presAssocID="{914DAA34-B916-49A5-AD0D-1E6ECBCBBFFD}" presName="Name0" presStyleCnt="0">
        <dgm:presLayoutVars>
          <dgm:dir/>
          <dgm:resizeHandles val="exact"/>
        </dgm:presLayoutVars>
      </dgm:prSet>
      <dgm:spPr/>
    </dgm:pt>
    <dgm:pt modelId="{7A6C0BD9-38B5-4C59-9976-39831C108836}" type="pres">
      <dgm:prSet presAssocID="{BA4DAE5E-4E1D-4696-8C55-4DB14EF1FDDB}" presName="node" presStyleLbl="node1" presStyleIdx="0" presStyleCnt="7">
        <dgm:presLayoutVars>
          <dgm:bulletEnabled val="1"/>
        </dgm:presLayoutVars>
      </dgm:prSet>
      <dgm:spPr/>
    </dgm:pt>
    <dgm:pt modelId="{9CE003E4-C514-431E-A4AB-6379B13C8D80}" type="pres">
      <dgm:prSet presAssocID="{6FEBA8B4-2BBD-4622-9338-8EAED0C15117}" presName="sibTrans" presStyleLbl="sibTrans1D1" presStyleIdx="0" presStyleCnt="6"/>
      <dgm:spPr/>
    </dgm:pt>
    <dgm:pt modelId="{613B68F6-8171-4D7F-AF56-E28315D16319}" type="pres">
      <dgm:prSet presAssocID="{6FEBA8B4-2BBD-4622-9338-8EAED0C15117}" presName="connectorText" presStyleLbl="sibTrans1D1" presStyleIdx="0" presStyleCnt="6"/>
      <dgm:spPr/>
    </dgm:pt>
    <dgm:pt modelId="{0C9B385A-BEDD-4AE8-BC4F-028AF856501A}" type="pres">
      <dgm:prSet presAssocID="{AE3BFC71-7062-4FC9-9EFD-994C57D0547D}" presName="node" presStyleLbl="node1" presStyleIdx="1" presStyleCnt="7">
        <dgm:presLayoutVars>
          <dgm:bulletEnabled val="1"/>
        </dgm:presLayoutVars>
      </dgm:prSet>
      <dgm:spPr/>
    </dgm:pt>
    <dgm:pt modelId="{8196FAD2-1129-4FB0-9CD3-6C0CE01C5B85}" type="pres">
      <dgm:prSet presAssocID="{1DB4A102-4C41-4145-BF60-CAC464BB4BFE}" presName="sibTrans" presStyleLbl="sibTrans1D1" presStyleIdx="1" presStyleCnt="6"/>
      <dgm:spPr/>
    </dgm:pt>
    <dgm:pt modelId="{48695236-CB4C-46A6-877E-9704DC18E6A6}" type="pres">
      <dgm:prSet presAssocID="{1DB4A102-4C41-4145-BF60-CAC464BB4BFE}" presName="connectorText" presStyleLbl="sibTrans1D1" presStyleIdx="1" presStyleCnt="6"/>
      <dgm:spPr/>
    </dgm:pt>
    <dgm:pt modelId="{6E1F3C24-A6B8-4306-B491-CEC548D59ADA}" type="pres">
      <dgm:prSet presAssocID="{A27E924B-AC91-423C-86BB-F56789D896DE}" presName="node" presStyleLbl="node1" presStyleIdx="2" presStyleCnt="7">
        <dgm:presLayoutVars>
          <dgm:bulletEnabled val="1"/>
        </dgm:presLayoutVars>
      </dgm:prSet>
      <dgm:spPr/>
    </dgm:pt>
    <dgm:pt modelId="{6F458304-BDEE-4010-B6BF-E9E8F823F007}" type="pres">
      <dgm:prSet presAssocID="{E3ED003F-0C34-4342-B6CE-639D85851F1C}" presName="sibTrans" presStyleLbl="sibTrans1D1" presStyleIdx="2" presStyleCnt="6"/>
      <dgm:spPr/>
    </dgm:pt>
    <dgm:pt modelId="{5967A80F-7B36-4CC5-9798-5AC207FCCF2D}" type="pres">
      <dgm:prSet presAssocID="{E3ED003F-0C34-4342-B6CE-639D85851F1C}" presName="connectorText" presStyleLbl="sibTrans1D1" presStyleIdx="2" presStyleCnt="6"/>
      <dgm:spPr/>
    </dgm:pt>
    <dgm:pt modelId="{7EC84E7E-57BA-4E58-A46F-96FA1442C7AC}" type="pres">
      <dgm:prSet presAssocID="{10F3A0AE-8B8F-4B8B-A4FC-D40B60274592}" presName="node" presStyleLbl="node1" presStyleIdx="3" presStyleCnt="7">
        <dgm:presLayoutVars>
          <dgm:bulletEnabled val="1"/>
        </dgm:presLayoutVars>
      </dgm:prSet>
      <dgm:spPr/>
    </dgm:pt>
    <dgm:pt modelId="{7B3F2E0F-CDC5-4E90-8732-56B20524C3B7}" type="pres">
      <dgm:prSet presAssocID="{6150F094-1786-401C-8554-8C22DC0A3249}" presName="sibTrans" presStyleLbl="sibTrans1D1" presStyleIdx="3" presStyleCnt="6"/>
      <dgm:spPr/>
    </dgm:pt>
    <dgm:pt modelId="{6A059528-103A-48B3-9F21-9619E97B4866}" type="pres">
      <dgm:prSet presAssocID="{6150F094-1786-401C-8554-8C22DC0A3249}" presName="connectorText" presStyleLbl="sibTrans1D1" presStyleIdx="3" presStyleCnt="6"/>
      <dgm:spPr/>
    </dgm:pt>
    <dgm:pt modelId="{4AE962D8-85D2-4C57-B9A5-3B37DE2A0507}" type="pres">
      <dgm:prSet presAssocID="{A5564B03-7EE2-463A-B361-BFAF490DE40A}" presName="node" presStyleLbl="node1" presStyleIdx="4" presStyleCnt="7">
        <dgm:presLayoutVars>
          <dgm:bulletEnabled val="1"/>
        </dgm:presLayoutVars>
      </dgm:prSet>
      <dgm:spPr/>
    </dgm:pt>
    <dgm:pt modelId="{13BA1845-862E-45FD-88F6-45A9C94B43B2}" type="pres">
      <dgm:prSet presAssocID="{6E0D9118-D632-4D13-982E-AB6B222A6001}" presName="sibTrans" presStyleLbl="sibTrans1D1" presStyleIdx="4" presStyleCnt="6"/>
      <dgm:spPr/>
    </dgm:pt>
    <dgm:pt modelId="{F4ED3290-A334-4543-A2C3-F41B0254EDDB}" type="pres">
      <dgm:prSet presAssocID="{6E0D9118-D632-4D13-982E-AB6B222A6001}" presName="connectorText" presStyleLbl="sibTrans1D1" presStyleIdx="4" presStyleCnt="6"/>
      <dgm:spPr/>
    </dgm:pt>
    <dgm:pt modelId="{D308FA4B-CB96-44AA-8B05-FBFE1146C45B}" type="pres">
      <dgm:prSet presAssocID="{368104E7-B6ED-4EC1-A3AB-2AD868B3A1E3}" presName="node" presStyleLbl="node1" presStyleIdx="5" presStyleCnt="7">
        <dgm:presLayoutVars>
          <dgm:bulletEnabled val="1"/>
        </dgm:presLayoutVars>
      </dgm:prSet>
      <dgm:spPr/>
    </dgm:pt>
    <dgm:pt modelId="{B776E5C0-77B9-4AFC-956F-739DEB4ED39D}" type="pres">
      <dgm:prSet presAssocID="{DFC7592D-ED05-48FC-BD7C-90FF28FA4349}" presName="sibTrans" presStyleLbl="sibTrans1D1" presStyleIdx="5" presStyleCnt="6"/>
      <dgm:spPr/>
    </dgm:pt>
    <dgm:pt modelId="{F7A0CD5A-E482-4820-995B-29DE01875E46}" type="pres">
      <dgm:prSet presAssocID="{DFC7592D-ED05-48FC-BD7C-90FF28FA4349}" presName="connectorText" presStyleLbl="sibTrans1D1" presStyleIdx="5" presStyleCnt="6"/>
      <dgm:spPr/>
    </dgm:pt>
    <dgm:pt modelId="{40533EF9-0AF3-4363-A95D-36ED4CD0B949}" type="pres">
      <dgm:prSet presAssocID="{D55C4F9A-E5D3-4846-BE89-38115EFD2048}" presName="node" presStyleLbl="node1" presStyleIdx="6" presStyleCnt="7">
        <dgm:presLayoutVars>
          <dgm:bulletEnabled val="1"/>
        </dgm:presLayoutVars>
      </dgm:prSet>
      <dgm:spPr/>
    </dgm:pt>
  </dgm:ptLst>
  <dgm:cxnLst>
    <dgm:cxn modelId="{8871D90B-9A18-4BEB-9DFD-2B3444076C1C}" type="presOf" srcId="{DFC7592D-ED05-48FC-BD7C-90FF28FA4349}" destId="{F7A0CD5A-E482-4820-995B-29DE01875E46}" srcOrd="1" destOrd="0" presId="urn:microsoft.com/office/officeart/2016/7/layout/RepeatingBendingProcessNew"/>
    <dgm:cxn modelId="{8772A022-68EE-498D-90B2-AD4DBA54A6D1}" type="presOf" srcId="{6FEBA8B4-2BBD-4622-9338-8EAED0C15117}" destId="{9CE003E4-C514-431E-A4AB-6379B13C8D80}" srcOrd="0" destOrd="0" presId="urn:microsoft.com/office/officeart/2016/7/layout/RepeatingBendingProcessNew"/>
    <dgm:cxn modelId="{EF4D0925-C5E2-4220-AAE3-51E4FA2617BD}" srcId="{914DAA34-B916-49A5-AD0D-1E6ECBCBBFFD}" destId="{A27E924B-AC91-423C-86BB-F56789D896DE}" srcOrd="2" destOrd="0" parTransId="{BBC0DA40-5EE8-487F-BE75-2F1D8046261E}" sibTransId="{E3ED003F-0C34-4342-B6CE-639D85851F1C}"/>
    <dgm:cxn modelId="{401C0728-6F79-4734-AC64-516AE4F95F5B}" type="presOf" srcId="{BA4DAE5E-4E1D-4696-8C55-4DB14EF1FDDB}" destId="{7A6C0BD9-38B5-4C59-9976-39831C108836}" srcOrd="0" destOrd="0" presId="urn:microsoft.com/office/officeart/2016/7/layout/RepeatingBendingProcessNew"/>
    <dgm:cxn modelId="{8B08E12E-822D-4691-A383-5E909A48AE56}" srcId="{914DAA34-B916-49A5-AD0D-1E6ECBCBBFFD}" destId="{A5564B03-7EE2-463A-B361-BFAF490DE40A}" srcOrd="4" destOrd="0" parTransId="{63CA55EA-2273-48B9-B249-D11E6B43F70E}" sibTransId="{6E0D9118-D632-4D13-982E-AB6B222A6001}"/>
    <dgm:cxn modelId="{11950E5C-C38C-4B10-95DE-67C9FF290EE1}" type="presOf" srcId="{1DB4A102-4C41-4145-BF60-CAC464BB4BFE}" destId="{8196FAD2-1129-4FB0-9CD3-6C0CE01C5B85}" srcOrd="0" destOrd="0" presId="urn:microsoft.com/office/officeart/2016/7/layout/RepeatingBendingProcessNew"/>
    <dgm:cxn modelId="{D69CB673-899B-4890-9ED4-1D0D946FE9A5}" type="presOf" srcId="{AE3BFC71-7062-4FC9-9EFD-994C57D0547D}" destId="{0C9B385A-BEDD-4AE8-BC4F-028AF856501A}" srcOrd="0" destOrd="0" presId="urn:microsoft.com/office/officeart/2016/7/layout/RepeatingBendingProcessNew"/>
    <dgm:cxn modelId="{6CCD9B74-2138-419D-B1E8-0A206C038709}" type="presOf" srcId="{E3ED003F-0C34-4342-B6CE-639D85851F1C}" destId="{5967A80F-7B36-4CC5-9798-5AC207FCCF2D}" srcOrd="1" destOrd="0" presId="urn:microsoft.com/office/officeart/2016/7/layout/RepeatingBendingProcessNew"/>
    <dgm:cxn modelId="{8168D855-0F01-498C-9612-574F7119914D}" type="presOf" srcId="{E3ED003F-0C34-4342-B6CE-639D85851F1C}" destId="{6F458304-BDEE-4010-B6BF-E9E8F823F007}" srcOrd="0" destOrd="0" presId="urn:microsoft.com/office/officeart/2016/7/layout/RepeatingBendingProcessNew"/>
    <dgm:cxn modelId="{EFC51D7A-917B-4809-9673-6FDB2B6A6F0B}" srcId="{914DAA34-B916-49A5-AD0D-1E6ECBCBBFFD}" destId="{368104E7-B6ED-4EC1-A3AB-2AD868B3A1E3}" srcOrd="5" destOrd="0" parTransId="{C253778A-AEA2-4B9E-8F49-FF758467B6B9}" sibTransId="{DFC7592D-ED05-48FC-BD7C-90FF28FA4349}"/>
    <dgm:cxn modelId="{AA777F80-DAEF-4E6D-810D-85F24EFA3D10}" type="presOf" srcId="{A5564B03-7EE2-463A-B361-BFAF490DE40A}" destId="{4AE962D8-85D2-4C57-B9A5-3B37DE2A0507}" srcOrd="0" destOrd="0" presId="urn:microsoft.com/office/officeart/2016/7/layout/RepeatingBendingProcessNew"/>
    <dgm:cxn modelId="{62C09782-4819-4F61-96E3-6E8B2BE1E730}" type="presOf" srcId="{10F3A0AE-8B8F-4B8B-A4FC-D40B60274592}" destId="{7EC84E7E-57BA-4E58-A46F-96FA1442C7AC}" srcOrd="0" destOrd="0" presId="urn:microsoft.com/office/officeart/2016/7/layout/RepeatingBendingProcessNew"/>
    <dgm:cxn modelId="{EB507BAC-D4E9-428A-A457-F1732C107412}" srcId="{914DAA34-B916-49A5-AD0D-1E6ECBCBBFFD}" destId="{10F3A0AE-8B8F-4B8B-A4FC-D40B60274592}" srcOrd="3" destOrd="0" parTransId="{22BDD70B-908C-45BB-9878-1F6A7DC35485}" sibTransId="{6150F094-1786-401C-8554-8C22DC0A3249}"/>
    <dgm:cxn modelId="{E29C0CAD-00DE-4499-8F3E-F7EDBC06217C}" type="presOf" srcId="{6150F094-1786-401C-8554-8C22DC0A3249}" destId="{6A059528-103A-48B3-9F21-9619E97B4866}" srcOrd="1" destOrd="0" presId="urn:microsoft.com/office/officeart/2016/7/layout/RepeatingBendingProcessNew"/>
    <dgm:cxn modelId="{A2C6A3AF-7AFA-4F36-B0BC-C7A2A1199D2C}" srcId="{914DAA34-B916-49A5-AD0D-1E6ECBCBBFFD}" destId="{D55C4F9A-E5D3-4846-BE89-38115EFD2048}" srcOrd="6" destOrd="0" parTransId="{06D48F22-22B3-489E-A04D-90CC614B43B2}" sibTransId="{97853FA7-A707-402F-8B7D-931215D04924}"/>
    <dgm:cxn modelId="{276621B5-3DD4-460E-B8F9-7EAF9AC7FBD8}" srcId="{914DAA34-B916-49A5-AD0D-1E6ECBCBBFFD}" destId="{AE3BFC71-7062-4FC9-9EFD-994C57D0547D}" srcOrd="1" destOrd="0" parTransId="{87DCA3BC-AC99-46BA-A5BE-F4C079812A17}" sibTransId="{1DB4A102-4C41-4145-BF60-CAC464BB4BFE}"/>
    <dgm:cxn modelId="{05A179C0-EDB8-4215-8F1D-0480D67849D2}" type="presOf" srcId="{DFC7592D-ED05-48FC-BD7C-90FF28FA4349}" destId="{B776E5C0-77B9-4AFC-956F-739DEB4ED39D}" srcOrd="0" destOrd="0" presId="urn:microsoft.com/office/officeart/2016/7/layout/RepeatingBendingProcessNew"/>
    <dgm:cxn modelId="{B813BBCD-9D0C-4890-AF0E-FA066201F22E}" type="presOf" srcId="{D55C4F9A-E5D3-4846-BE89-38115EFD2048}" destId="{40533EF9-0AF3-4363-A95D-36ED4CD0B949}" srcOrd="0" destOrd="0" presId="urn:microsoft.com/office/officeart/2016/7/layout/RepeatingBendingProcessNew"/>
    <dgm:cxn modelId="{7DFA7FD0-9ED5-42C1-BA1B-720F71C00C04}" type="presOf" srcId="{368104E7-B6ED-4EC1-A3AB-2AD868B3A1E3}" destId="{D308FA4B-CB96-44AA-8B05-FBFE1146C45B}" srcOrd="0" destOrd="0" presId="urn:microsoft.com/office/officeart/2016/7/layout/RepeatingBendingProcessNew"/>
    <dgm:cxn modelId="{DB882FD2-8422-49CF-A034-0797B436CD27}" srcId="{914DAA34-B916-49A5-AD0D-1E6ECBCBBFFD}" destId="{BA4DAE5E-4E1D-4696-8C55-4DB14EF1FDDB}" srcOrd="0" destOrd="0" parTransId="{52DB72F5-DE82-446C-8E30-54B8E92A9787}" sibTransId="{6FEBA8B4-2BBD-4622-9338-8EAED0C15117}"/>
    <dgm:cxn modelId="{D2C7A9D3-D6D1-4B1B-81E9-E7559335AE64}" type="presOf" srcId="{914DAA34-B916-49A5-AD0D-1E6ECBCBBFFD}" destId="{939C0603-5CE6-4090-9CF7-F79FBD453226}" srcOrd="0" destOrd="0" presId="urn:microsoft.com/office/officeart/2016/7/layout/RepeatingBendingProcessNew"/>
    <dgm:cxn modelId="{B331AED5-BE46-4B8B-8A53-B486EFFEFC49}" type="presOf" srcId="{6E0D9118-D632-4D13-982E-AB6B222A6001}" destId="{13BA1845-862E-45FD-88F6-45A9C94B43B2}" srcOrd="0" destOrd="0" presId="urn:microsoft.com/office/officeart/2016/7/layout/RepeatingBendingProcessNew"/>
    <dgm:cxn modelId="{2ADB8CD7-5650-4450-8E75-05C675F7BFDA}" type="presOf" srcId="{6E0D9118-D632-4D13-982E-AB6B222A6001}" destId="{F4ED3290-A334-4543-A2C3-F41B0254EDDB}" srcOrd="1" destOrd="0" presId="urn:microsoft.com/office/officeart/2016/7/layout/RepeatingBendingProcessNew"/>
    <dgm:cxn modelId="{29B7F3E7-4C2A-4937-A710-006CEB1925EC}" type="presOf" srcId="{6150F094-1786-401C-8554-8C22DC0A3249}" destId="{7B3F2E0F-CDC5-4E90-8732-56B20524C3B7}" srcOrd="0" destOrd="0" presId="urn:microsoft.com/office/officeart/2016/7/layout/RepeatingBendingProcessNew"/>
    <dgm:cxn modelId="{A03A21EA-E4FE-416D-BEAC-6B64096AF8EC}" type="presOf" srcId="{6FEBA8B4-2BBD-4622-9338-8EAED0C15117}" destId="{613B68F6-8171-4D7F-AF56-E28315D16319}" srcOrd="1" destOrd="0" presId="urn:microsoft.com/office/officeart/2016/7/layout/RepeatingBendingProcessNew"/>
    <dgm:cxn modelId="{68D4F5EF-4F90-4168-8BF7-04D920E66E3D}" type="presOf" srcId="{1DB4A102-4C41-4145-BF60-CAC464BB4BFE}" destId="{48695236-CB4C-46A6-877E-9704DC18E6A6}" srcOrd="1" destOrd="0" presId="urn:microsoft.com/office/officeart/2016/7/layout/RepeatingBendingProcessNew"/>
    <dgm:cxn modelId="{19D58BF3-1A3E-4223-A30F-F261EA8CDEB9}" type="presOf" srcId="{A27E924B-AC91-423C-86BB-F56789D896DE}" destId="{6E1F3C24-A6B8-4306-B491-CEC548D59ADA}" srcOrd="0" destOrd="0" presId="urn:microsoft.com/office/officeart/2016/7/layout/RepeatingBendingProcessNew"/>
    <dgm:cxn modelId="{E09B941E-0F9B-44DE-B04A-719BA4B3CE08}" type="presParOf" srcId="{939C0603-5CE6-4090-9CF7-F79FBD453226}" destId="{7A6C0BD9-38B5-4C59-9976-39831C108836}" srcOrd="0" destOrd="0" presId="urn:microsoft.com/office/officeart/2016/7/layout/RepeatingBendingProcessNew"/>
    <dgm:cxn modelId="{7A24F8D0-DDC9-4B58-A5FD-7410978D51F4}" type="presParOf" srcId="{939C0603-5CE6-4090-9CF7-F79FBD453226}" destId="{9CE003E4-C514-431E-A4AB-6379B13C8D80}" srcOrd="1" destOrd="0" presId="urn:microsoft.com/office/officeart/2016/7/layout/RepeatingBendingProcessNew"/>
    <dgm:cxn modelId="{E7DA0018-11AC-4E9D-9FA9-C9BFD3F25C6E}" type="presParOf" srcId="{9CE003E4-C514-431E-A4AB-6379B13C8D80}" destId="{613B68F6-8171-4D7F-AF56-E28315D16319}" srcOrd="0" destOrd="0" presId="urn:microsoft.com/office/officeart/2016/7/layout/RepeatingBendingProcessNew"/>
    <dgm:cxn modelId="{5E2BFF85-DD34-42EE-A05A-1B4F12E89970}" type="presParOf" srcId="{939C0603-5CE6-4090-9CF7-F79FBD453226}" destId="{0C9B385A-BEDD-4AE8-BC4F-028AF856501A}" srcOrd="2" destOrd="0" presId="urn:microsoft.com/office/officeart/2016/7/layout/RepeatingBendingProcessNew"/>
    <dgm:cxn modelId="{81F6C4E9-DD4E-47EA-B708-F762795E75A0}" type="presParOf" srcId="{939C0603-5CE6-4090-9CF7-F79FBD453226}" destId="{8196FAD2-1129-4FB0-9CD3-6C0CE01C5B85}" srcOrd="3" destOrd="0" presId="urn:microsoft.com/office/officeart/2016/7/layout/RepeatingBendingProcessNew"/>
    <dgm:cxn modelId="{A6D43079-EDD6-4283-8144-C726C4FE9E05}" type="presParOf" srcId="{8196FAD2-1129-4FB0-9CD3-6C0CE01C5B85}" destId="{48695236-CB4C-46A6-877E-9704DC18E6A6}" srcOrd="0" destOrd="0" presId="urn:microsoft.com/office/officeart/2016/7/layout/RepeatingBendingProcessNew"/>
    <dgm:cxn modelId="{0190BC21-3B16-470F-BA6C-A2A32E8EA1DF}" type="presParOf" srcId="{939C0603-5CE6-4090-9CF7-F79FBD453226}" destId="{6E1F3C24-A6B8-4306-B491-CEC548D59ADA}" srcOrd="4" destOrd="0" presId="urn:microsoft.com/office/officeart/2016/7/layout/RepeatingBendingProcessNew"/>
    <dgm:cxn modelId="{30406A27-406C-4326-AF46-51190B566E68}" type="presParOf" srcId="{939C0603-5CE6-4090-9CF7-F79FBD453226}" destId="{6F458304-BDEE-4010-B6BF-E9E8F823F007}" srcOrd="5" destOrd="0" presId="urn:microsoft.com/office/officeart/2016/7/layout/RepeatingBendingProcessNew"/>
    <dgm:cxn modelId="{8139B45D-381D-4BA0-A29C-C901B80D0E64}" type="presParOf" srcId="{6F458304-BDEE-4010-B6BF-E9E8F823F007}" destId="{5967A80F-7B36-4CC5-9798-5AC207FCCF2D}" srcOrd="0" destOrd="0" presId="urn:microsoft.com/office/officeart/2016/7/layout/RepeatingBendingProcessNew"/>
    <dgm:cxn modelId="{DEF79972-1E23-40A7-8B28-0C95FCD6C815}" type="presParOf" srcId="{939C0603-5CE6-4090-9CF7-F79FBD453226}" destId="{7EC84E7E-57BA-4E58-A46F-96FA1442C7AC}" srcOrd="6" destOrd="0" presId="urn:microsoft.com/office/officeart/2016/7/layout/RepeatingBendingProcessNew"/>
    <dgm:cxn modelId="{EFF399A9-003F-4B5F-B6CA-2E499F2EEF93}" type="presParOf" srcId="{939C0603-5CE6-4090-9CF7-F79FBD453226}" destId="{7B3F2E0F-CDC5-4E90-8732-56B20524C3B7}" srcOrd="7" destOrd="0" presId="urn:microsoft.com/office/officeart/2016/7/layout/RepeatingBendingProcessNew"/>
    <dgm:cxn modelId="{6235EC04-1197-4FEB-8E5C-F7A67162ED99}" type="presParOf" srcId="{7B3F2E0F-CDC5-4E90-8732-56B20524C3B7}" destId="{6A059528-103A-48B3-9F21-9619E97B4866}" srcOrd="0" destOrd="0" presId="urn:microsoft.com/office/officeart/2016/7/layout/RepeatingBendingProcessNew"/>
    <dgm:cxn modelId="{4DEF49A4-C509-48AE-98F6-E44602EF1616}" type="presParOf" srcId="{939C0603-5CE6-4090-9CF7-F79FBD453226}" destId="{4AE962D8-85D2-4C57-B9A5-3B37DE2A0507}" srcOrd="8" destOrd="0" presId="urn:microsoft.com/office/officeart/2016/7/layout/RepeatingBendingProcessNew"/>
    <dgm:cxn modelId="{B4731156-C91F-4C82-8F04-62DD8BF73E57}" type="presParOf" srcId="{939C0603-5CE6-4090-9CF7-F79FBD453226}" destId="{13BA1845-862E-45FD-88F6-45A9C94B43B2}" srcOrd="9" destOrd="0" presId="urn:microsoft.com/office/officeart/2016/7/layout/RepeatingBendingProcessNew"/>
    <dgm:cxn modelId="{DE5FD8B1-01B9-4DF3-8B86-772623028F80}" type="presParOf" srcId="{13BA1845-862E-45FD-88F6-45A9C94B43B2}" destId="{F4ED3290-A334-4543-A2C3-F41B0254EDDB}" srcOrd="0" destOrd="0" presId="urn:microsoft.com/office/officeart/2016/7/layout/RepeatingBendingProcessNew"/>
    <dgm:cxn modelId="{9257B464-53A3-433B-A4C0-590EFF410AEC}" type="presParOf" srcId="{939C0603-5CE6-4090-9CF7-F79FBD453226}" destId="{D308FA4B-CB96-44AA-8B05-FBFE1146C45B}" srcOrd="10" destOrd="0" presId="urn:microsoft.com/office/officeart/2016/7/layout/RepeatingBendingProcessNew"/>
    <dgm:cxn modelId="{B330FEF3-C913-43E2-AE23-23A6AD8B4BF4}" type="presParOf" srcId="{939C0603-5CE6-4090-9CF7-F79FBD453226}" destId="{B776E5C0-77B9-4AFC-956F-739DEB4ED39D}" srcOrd="11" destOrd="0" presId="urn:microsoft.com/office/officeart/2016/7/layout/RepeatingBendingProcessNew"/>
    <dgm:cxn modelId="{8A3884B7-AB18-447C-973F-0370943C04A8}" type="presParOf" srcId="{B776E5C0-77B9-4AFC-956F-739DEB4ED39D}" destId="{F7A0CD5A-E482-4820-995B-29DE01875E46}" srcOrd="0" destOrd="0" presId="urn:microsoft.com/office/officeart/2016/7/layout/RepeatingBendingProcessNew"/>
    <dgm:cxn modelId="{D322EE82-DF33-4670-B36F-EE9E3C025604}" type="presParOf" srcId="{939C0603-5CE6-4090-9CF7-F79FBD453226}" destId="{40533EF9-0AF3-4363-A95D-36ED4CD0B949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EE6D7-9611-4552-98A6-190942237EBD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C79B0-CF8D-4C4A-AC72-F6AF0AD81231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D2A9F-657F-4DC0-BC67-443E7A77770B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baseline="0" dirty="0"/>
            <a:t>Implement OpenTelemetry in a microservices system.  </a:t>
          </a:r>
          <a:endParaRPr lang="en-US" sz="1900" kern="1200" dirty="0"/>
        </a:p>
      </dsp:txBody>
      <dsp:txXfrm>
        <a:off x="1074268" y="4366"/>
        <a:ext cx="5170996" cy="930102"/>
      </dsp:txXfrm>
    </dsp:sp>
    <dsp:sp modelId="{1EB5C5C6-B73F-402B-A0BD-9E10D01DE27D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90290-855D-4ECE-8221-0A2B3B3B0FD2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ABAC3-2A3A-4133-BAC3-DD06322418B5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Assess its impact on observability and debugging. </a:t>
          </a:r>
          <a:endParaRPr lang="en-US" sz="1900" kern="1200"/>
        </a:p>
      </dsp:txBody>
      <dsp:txXfrm>
        <a:off x="1074268" y="1166994"/>
        <a:ext cx="5170996" cy="930102"/>
      </dsp:txXfrm>
    </dsp:sp>
    <dsp:sp modelId="{0C5F239E-4C8E-498C-8526-FF6E68FCF6FA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3CF87-4811-4D73-85F6-CE8B8EC9DB3B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08333-493B-4634-9860-6D1F068CE74E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Compare OpenTelemetry with traditional monitoring tools.</a:t>
          </a:r>
          <a:endParaRPr lang="en-US" sz="1900" kern="1200"/>
        </a:p>
      </dsp:txBody>
      <dsp:txXfrm>
        <a:off x="1074268" y="2329622"/>
        <a:ext cx="5170996" cy="930102"/>
      </dsp:txXfrm>
    </dsp:sp>
    <dsp:sp modelId="{FCB8A704-9C28-4B47-AB2E-DFF0605ABD96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7461A-E88E-49B9-8E34-46A359D854F8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61E5-1188-4576-93B8-C2A9E9F992F0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Demonstrate distributed tracing, logging, and metrics collection.</a:t>
          </a:r>
          <a:endParaRPr lang="en-US" sz="1900" kern="1200"/>
        </a:p>
      </dsp:txBody>
      <dsp:txXfrm>
        <a:off x="1074268" y="3492250"/>
        <a:ext cx="5170996" cy="930102"/>
      </dsp:txXfrm>
    </dsp:sp>
    <dsp:sp modelId="{775B89CB-EDE0-454F-8028-B588C45D43A0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A6ACF6-DD34-4655-A394-D6094F064C31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5F116-612F-4D33-8C54-43743F93569E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Visualize observability with Grafana, Jaeger, Prometheus, and OpenSearch.</a:t>
          </a:r>
          <a:endParaRPr lang="en-US" sz="1900" kern="1200"/>
        </a:p>
      </dsp:txBody>
      <dsp:txXfrm>
        <a:off x="1074268" y="4654878"/>
        <a:ext cx="5170996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7B313-9571-4E45-91BC-40A8E10C5BAF}">
      <dsp:nvSpPr>
        <dsp:cNvPr id="0" name=""/>
        <dsp:cNvSpPr/>
      </dsp:nvSpPr>
      <dsp:spPr>
        <a:xfrm>
          <a:off x="0" y="3373467"/>
          <a:ext cx="6245265" cy="22133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This Thesis explores how OpenTelemetry enhances observability, reduces MTTR, and boosts performance insights. </a:t>
          </a:r>
          <a:endParaRPr lang="en-US" sz="2100" kern="1200" dirty="0"/>
        </a:p>
      </dsp:txBody>
      <dsp:txXfrm>
        <a:off x="0" y="3373467"/>
        <a:ext cx="6245265" cy="2213359"/>
      </dsp:txXfrm>
    </dsp:sp>
    <dsp:sp modelId="{347F3C23-E666-40D6-8405-B538E61BE35E}">
      <dsp:nvSpPr>
        <dsp:cNvPr id="0" name=""/>
        <dsp:cNvSpPr/>
      </dsp:nvSpPr>
      <dsp:spPr>
        <a:xfrm rot="10800000">
          <a:off x="0" y="2520"/>
          <a:ext cx="6245265" cy="3404147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Traditional monitoring lacks correlation between logs, traces, and metrics, complicating performance diagnostics. Key issues include: </a:t>
          </a:r>
          <a:endParaRPr lang="en-US" sz="2100" kern="1200"/>
        </a:p>
      </dsp:txBody>
      <dsp:txXfrm rot="-10800000">
        <a:off x="0" y="2520"/>
        <a:ext cx="6245265" cy="1194855"/>
      </dsp:txXfrm>
    </dsp:sp>
    <dsp:sp modelId="{85CBFDF1-7F5A-4DD9-AA2F-4317069AA458}">
      <dsp:nvSpPr>
        <dsp:cNvPr id="0" name=""/>
        <dsp:cNvSpPr/>
      </dsp:nvSpPr>
      <dsp:spPr>
        <a:xfrm>
          <a:off x="3049" y="1197375"/>
          <a:ext cx="2079722" cy="10178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Debugging Complexity: </a:t>
          </a:r>
          <a:r>
            <a:rPr lang="en-US" sz="1400" b="0" i="0" kern="1200" baseline="0"/>
            <a:t>Asynchronous microservice interactions lead to unpredictable failures. </a:t>
          </a:r>
          <a:endParaRPr lang="en-US" sz="1400" kern="1200"/>
        </a:p>
      </dsp:txBody>
      <dsp:txXfrm>
        <a:off x="3049" y="1197375"/>
        <a:ext cx="2079722" cy="1017839"/>
      </dsp:txXfrm>
    </dsp:sp>
    <dsp:sp modelId="{86E75773-0CD0-4157-B4D4-15B8DB5253D9}">
      <dsp:nvSpPr>
        <dsp:cNvPr id="0" name=""/>
        <dsp:cNvSpPr/>
      </dsp:nvSpPr>
      <dsp:spPr>
        <a:xfrm>
          <a:off x="2082771" y="1197375"/>
          <a:ext cx="2079722" cy="1017839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Limited Visibility: </a:t>
          </a:r>
          <a:r>
            <a:rPr lang="en-US" sz="1400" b="0" i="0" kern="1200" baseline="0"/>
            <a:t>Traditional logging misses full request lifecycle insights. </a:t>
          </a:r>
          <a:endParaRPr lang="en-US" sz="1400" kern="1200"/>
        </a:p>
      </dsp:txBody>
      <dsp:txXfrm>
        <a:off x="2082771" y="1197375"/>
        <a:ext cx="2079722" cy="1017839"/>
      </dsp:txXfrm>
    </dsp:sp>
    <dsp:sp modelId="{E7790B81-8F72-4512-B69A-78C8B17B373C}">
      <dsp:nvSpPr>
        <dsp:cNvPr id="0" name=""/>
        <dsp:cNvSpPr/>
      </dsp:nvSpPr>
      <dsp:spPr>
        <a:xfrm>
          <a:off x="4162493" y="1197375"/>
          <a:ext cx="2079722" cy="1017839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High MTTR: </a:t>
          </a:r>
          <a:r>
            <a:rPr lang="en-US" sz="1400" b="0" i="0" kern="1200" baseline="0"/>
            <a:t>Slow incident resolution without comprehensive telemetry. </a:t>
          </a:r>
          <a:endParaRPr lang="en-US" sz="1400" kern="1200"/>
        </a:p>
      </dsp:txBody>
      <dsp:txXfrm>
        <a:off x="4162493" y="1197375"/>
        <a:ext cx="2079722" cy="10178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8E3D1-FEF8-43A0-9398-A90EDB9752CD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858C83-45F0-4ED8-BCA3-421BFA77CF09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7A44B-64D9-4666-A7E6-77D8984BEA56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Shortcomings of Traditional Tools:</a:t>
          </a:r>
          <a:r>
            <a:rPr lang="en-US" sz="1700" kern="1200"/>
            <a:t> Previous studies highlight the limitations of traditional tools in complex microservices environments.</a:t>
          </a:r>
        </a:p>
      </dsp:txBody>
      <dsp:txXfrm>
        <a:off x="1948202" y="368029"/>
        <a:ext cx="3233964" cy="1371985"/>
      </dsp:txXfrm>
    </dsp:sp>
    <dsp:sp modelId="{A8A8E913-E822-4304-AD48-6F54F52BEFB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2F09F-84DE-4D38-9272-9B855B8B689E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3DFBF-2C9F-4693-8864-22D2772F1064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Strength of OpenTelemetry:</a:t>
          </a:r>
          <a:r>
            <a:rPr lang="en-US" sz="1700" kern="1200"/>
            <a:t> OpenTelemetry stands out due to its vendor neutrality and interoperability.</a:t>
          </a:r>
        </a:p>
      </dsp:txBody>
      <dsp:txXfrm>
        <a:off x="7411643" y="368029"/>
        <a:ext cx="3233964" cy="1371985"/>
      </dsp:txXfrm>
    </dsp:sp>
    <dsp:sp modelId="{DE019FE1-6FED-4B08-853C-55B4E6C91C05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72EA9-F878-42DE-85BA-EED88B6F76F2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E762A-8C64-4845-9EC4-81DE2FE92FE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Research Contribution:</a:t>
          </a:r>
          <a:r>
            <a:rPr lang="en-US" sz="1700" kern="1200"/>
            <a:t> This research builds on prior work by applying OpenTelemetry in a real-world DevOps setting.</a:t>
          </a:r>
        </a:p>
      </dsp:txBody>
      <dsp:txXfrm>
        <a:off x="1948202" y="2452790"/>
        <a:ext cx="3233964" cy="1371985"/>
      </dsp:txXfrm>
    </dsp:sp>
    <dsp:sp modelId="{5A483C20-86FB-444C-8C68-B53F478DA976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7DEEC-3C63-4262-8E72-1639E47E4FDD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C39F1-C097-4E3B-A9C7-A0E0CC7F7CB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Focus of Analysis:</a:t>
          </a:r>
          <a:r>
            <a:rPr lang="en-US" sz="1700" kern="1200"/>
            <a:t> It analyzes OpenTelemetry's effectiveness in monitoring and debugging.</a:t>
          </a:r>
        </a:p>
      </dsp:txBody>
      <dsp:txXfrm>
        <a:off x="7411643" y="2452790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85119-0864-4F2B-8AA5-C395D4977315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839D4-10A6-4E0A-AD66-C9B5CCCB819C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B9D5D-175A-4366-9A0A-CB33201B1DBD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 case-study approach will deploy the Otel Astronomy Shop with OpenTelemetry integration. </a:t>
          </a:r>
          <a:endParaRPr lang="en-US" sz="2200" kern="1200"/>
        </a:p>
      </dsp:txBody>
      <dsp:txXfrm>
        <a:off x="1819120" y="673"/>
        <a:ext cx="4545103" cy="1574995"/>
      </dsp:txXfrm>
    </dsp:sp>
    <dsp:sp modelId="{15DEBA9E-59C1-44B1-986B-2E5A1BBAF1AD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F9DF7-6F65-47BD-A013-D8A4A1E3376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FBD8C-29C9-4732-AF00-8BFF6BCD69F0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System Setup: </a:t>
          </a:r>
          <a:r>
            <a:rPr lang="en-US" sz="2200" b="0" i="0" kern="1200" baseline="0"/>
            <a:t>AWS EC2, microservices-based system. </a:t>
          </a:r>
          <a:endParaRPr lang="en-US" sz="2200" kern="1200"/>
        </a:p>
      </dsp:txBody>
      <dsp:txXfrm>
        <a:off x="1819120" y="1969418"/>
        <a:ext cx="4545103" cy="1574995"/>
      </dsp:txXfrm>
    </dsp:sp>
    <dsp:sp modelId="{A2862133-1432-495D-8F18-2841BDC12739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627A8-52B1-408A-9CFD-4D1F9888C395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F4DB5-5588-4E79-A382-924126E8ECB0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Observability Tools: </a:t>
          </a:r>
          <a:r>
            <a:rPr lang="en-US" sz="2200" b="0" i="0" kern="1200" baseline="0"/>
            <a:t>OpenTelemetry (tracing, metrics, logging), Jaeger, Prometheus, Grafana, and OpenSearch. </a:t>
          </a:r>
          <a:endParaRPr lang="en-US" sz="2200" kern="1200"/>
        </a:p>
      </dsp:txBody>
      <dsp:txXfrm>
        <a:off x="1819120" y="3938162"/>
        <a:ext cx="4545103" cy="1574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EE54F-9D44-4754-9348-01AA12CA2F42}">
      <dsp:nvSpPr>
        <dsp:cNvPr id="0" name=""/>
        <dsp:cNvSpPr/>
      </dsp:nvSpPr>
      <dsp:spPr>
        <a:xfrm>
          <a:off x="205509" y="16114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31AFE-8D01-47FC-86EF-99C01CA03341}">
      <dsp:nvSpPr>
        <dsp:cNvPr id="0" name=""/>
        <dsp:cNvSpPr/>
      </dsp:nvSpPr>
      <dsp:spPr>
        <a:xfrm>
          <a:off x="396960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9D1F3-B5E7-4E73-AAEE-B465C30668A0}">
      <dsp:nvSpPr>
        <dsp:cNvPr id="0" name=""/>
        <dsp:cNvSpPr/>
      </dsp:nvSpPr>
      <dsp:spPr>
        <a:xfrm>
          <a:off x="1312541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Deploy the app using Docker. </a:t>
          </a:r>
          <a:endParaRPr lang="en-US" sz="1300" kern="1200"/>
        </a:p>
      </dsp:txBody>
      <dsp:txXfrm>
        <a:off x="1312541" y="16114"/>
        <a:ext cx="2148945" cy="911674"/>
      </dsp:txXfrm>
    </dsp:sp>
    <dsp:sp modelId="{4B9C0E8D-126E-4D82-B671-A22EF8CB0463}">
      <dsp:nvSpPr>
        <dsp:cNvPr id="0" name=""/>
        <dsp:cNvSpPr/>
      </dsp:nvSpPr>
      <dsp:spPr>
        <a:xfrm>
          <a:off x="3835925" y="16114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E33D4-BCD7-4233-9EDF-6B12F9A9BD97}">
      <dsp:nvSpPr>
        <dsp:cNvPr id="0" name=""/>
        <dsp:cNvSpPr/>
      </dsp:nvSpPr>
      <dsp:spPr>
        <a:xfrm>
          <a:off x="4027376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878A4-CBE9-4342-BAD7-830F4B745A28}">
      <dsp:nvSpPr>
        <dsp:cNvPr id="0" name=""/>
        <dsp:cNvSpPr/>
      </dsp:nvSpPr>
      <dsp:spPr>
        <a:xfrm>
          <a:off x="4942957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i="0" kern="1200" baseline="0"/>
            <a:t>Instrument microservices with OpenTelemetry. </a:t>
          </a:r>
          <a:endParaRPr lang="en-US" sz="1300" kern="1200"/>
        </a:p>
      </dsp:txBody>
      <dsp:txXfrm>
        <a:off x="4942957" y="16114"/>
        <a:ext cx="2148945" cy="911674"/>
      </dsp:txXfrm>
    </dsp:sp>
    <dsp:sp modelId="{32DDA063-7943-44E8-81D4-6AE32014CB59}">
      <dsp:nvSpPr>
        <dsp:cNvPr id="0" name=""/>
        <dsp:cNvSpPr/>
      </dsp:nvSpPr>
      <dsp:spPr>
        <a:xfrm>
          <a:off x="7466341" y="16114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0DBF1-A68B-4F06-85E7-79F11CB9994C}">
      <dsp:nvSpPr>
        <dsp:cNvPr id="0" name=""/>
        <dsp:cNvSpPr/>
      </dsp:nvSpPr>
      <dsp:spPr>
        <a:xfrm>
          <a:off x="7657792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CAAA8-3F00-43CC-AA2C-8CB314F70EDE}">
      <dsp:nvSpPr>
        <dsp:cNvPr id="0" name=""/>
        <dsp:cNvSpPr/>
      </dsp:nvSpPr>
      <dsp:spPr>
        <a:xfrm>
          <a:off x="8573374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i="0" kern="1200" baseline="0"/>
            <a:t>Implement tracing with Jaeger. </a:t>
          </a:r>
          <a:endParaRPr lang="en-US" sz="1300" kern="1200"/>
        </a:p>
      </dsp:txBody>
      <dsp:txXfrm>
        <a:off x="8573374" y="16114"/>
        <a:ext cx="2148945" cy="911674"/>
      </dsp:txXfrm>
    </dsp:sp>
    <dsp:sp modelId="{3FAF6189-2881-4C41-B463-228EAC9D2E1A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8BEBE-5EA7-4A0B-8DC5-2B169503FC49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AA69E-75E2-4C73-83B6-5C24FF73B9E4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0" i="0" kern="1200" baseline="0"/>
            <a:t>Analyze metrics via Prometheus and Grafana. </a:t>
          </a:r>
          <a:endParaRPr lang="en-US" sz="1300" kern="1200"/>
        </a:p>
      </dsp:txBody>
      <dsp:txXfrm>
        <a:off x="1312541" y="1640565"/>
        <a:ext cx="2148945" cy="911674"/>
      </dsp:txXfrm>
    </dsp:sp>
    <dsp:sp modelId="{65FA95E6-D40E-41A7-B006-769A8C29FBFB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2300D5-8DC3-4CD5-BEA1-A94A01252DFF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E1937-5E1D-4E06-8743-8CF126BA2E2F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Simulate failures to test debugging. </a:t>
          </a:r>
          <a:endParaRPr lang="en-US" sz="1300" kern="1200"/>
        </a:p>
      </dsp:txBody>
      <dsp:txXfrm>
        <a:off x="4942957" y="1640565"/>
        <a:ext cx="2148945" cy="911674"/>
      </dsp:txXfrm>
    </dsp:sp>
    <dsp:sp modelId="{F05909E3-3CDE-4051-8372-3DE6648011BC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70C3A-07F7-4F74-8A62-24DDF9B0621F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A3182-66C7-4FD4-9437-53297F739E13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Compare pre- and post-OpenTelemetry performance. </a:t>
          </a:r>
          <a:endParaRPr lang="en-US" sz="1300" kern="1200"/>
        </a:p>
      </dsp:txBody>
      <dsp:txXfrm>
        <a:off x="8573374" y="1640565"/>
        <a:ext cx="2148945" cy="911674"/>
      </dsp:txXfrm>
    </dsp:sp>
    <dsp:sp modelId="{FDA26474-EA46-4592-A057-2A43F852DC48}">
      <dsp:nvSpPr>
        <dsp:cNvPr id="0" name=""/>
        <dsp:cNvSpPr/>
      </dsp:nvSpPr>
      <dsp:spPr>
        <a:xfrm>
          <a:off x="205509" y="3265016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5E0C4-1764-4262-BDD6-3BF1A5F21A64}">
      <dsp:nvSpPr>
        <dsp:cNvPr id="0" name=""/>
        <dsp:cNvSpPr/>
      </dsp:nvSpPr>
      <dsp:spPr>
        <a:xfrm>
          <a:off x="396960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82EFB-02DD-4790-A012-BEF74AC28132}">
      <dsp:nvSpPr>
        <dsp:cNvPr id="0" name=""/>
        <dsp:cNvSpPr/>
      </dsp:nvSpPr>
      <dsp:spPr>
        <a:xfrm>
          <a:off x="1312541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Data Analysis: </a:t>
          </a:r>
          <a:r>
            <a:rPr lang="en-US" sz="1300" b="0" i="0" kern="1200" baseline="0"/>
            <a:t>Focus on response times, throughput, error rates, service request flows, and debugging efficiency. </a:t>
          </a:r>
          <a:endParaRPr lang="en-US" sz="1300" kern="1200"/>
        </a:p>
      </dsp:txBody>
      <dsp:txXfrm>
        <a:off x="1312541" y="3265016"/>
        <a:ext cx="2148945" cy="9116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BA564-B73B-4EF6-8ADE-DBACD04DC7FA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2EE3A-6371-423A-8A51-13DB6ABA2E15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Improved observability and debugging efficiency. </a:t>
          </a:r>
          <a:endParaRPr lang="en-US" sz="1700" kern="1200"/>
        </a:p>
      </dsp:txBody>
      <dsp:txXfrm>
        <a:off x="59990" y="2654049"/>
        <a:ext cx="3226223" cy="720000"/>
      </dsp:txXfrm>
    </dsp:sp>
    <dsp:sp modelId="{008DEE0C-CBF9-4DF4-A433-86B44868EA4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57ACB-7E32-4AA6-BB08-ABB9FEA0965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Clear advantages of OpenTelemetry over traditional tools. </a:t>
          </a:r>
          <a:endParaRPr lang="en-US" sz="1700" kern="1200"/>
        </a:p>
      </dsp:txBody>
      <dsp:txXfrm>
        <a:off x="3850802" y="2654049"/>
        <a:ext cx="3226223" cy="720000"/>
      </dsp:txXfrm>
    </dsp:sp>
    <dsp:sp modelId="{B5AC9CC0-099E-40F1-B8C6-81CA947E1D20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11443-CC37-4848-A8D9-D703F76B0C5E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Best practices for DevOps engineers using OpenTelemetry. 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003E4-C514-431E-A4AB-6379B13C8D80}">
      <dsp:nvSpPr>
        <dsp:cNvPr id="0" name=""/>
        <dsp:cNvSpPr/>
      </dsp:nvSpPr>
      <dsp:spPr>
        <a:xfrm>
          <a:off x="2329474" y="10841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628" y="1127147"/>
        <a:ext cx="26784" cy="5356"/>
      </dsp:txXfrm>
    </dsp:sp>
    <dsp:sp modelId="{7A6C0BD9-38B5-4C59-9976-39831C108836}">
      <dsp:nvSpPr>
        <dsp:cNvPr id="0" name=""/>
        <dsp:cNvSpPr/>
      </dsp:nvSpPr>
      <dsp:spPr>
        <a:xfrm>
          <a:off x="2174" y="431095"/>
          <a:ext cx="2329100" cy="13974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0" kern="1200" baseline="0"/>
            <a:t>Enhancing Microservices Observability with OpenTelemetry for Improved Reliability</a:t>
          </a:r>
          <a:endParaRPr lang="en-US" sz="1600" kern="1200"/>
        </a:p>
      </dsp:txBody>
      <dsp:txXfrm>
        <a:off x="2174" y="431095"/>
        <a:ext cx="2329100" cy="1397460"/>
      </dsp:txXfrm>
    </dsp:sp>
    <dsp:sp modelId="{8196FAD2-1129-4FB0-9CD3-6C0CE01C5B85}">
      <dsp:nvSpPr>
        <dsp:cNvPr id="0" name=""/>
        <dsp:cNvSpPr/>
      </dsp:nvSpPr>
      <dsp:spPr>
        <a:xfrm>
          <a:off x="5194267" y="10841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3422" y="1127147"/>
        <a:ext cx="26784" cy="5356"/>
      </dsp:txXfrm>
    </dsp:sp>
    <dsp:sp modelId="{0C9B385A-BEDD-4AE8-BC4F-028AF856501A}">
      <dsp:nvSpPr>
        <dsp:cNvPr id="0" name=""/>
        <dsp:cNvSpPr/>
      </dsp:nvSpPr>
      <dsp:spPr>
        <a:xfrm>
          <a:off x="2866967" y="431095"/>
          <a:ext cx="2329100" cy="1397460"/>
        </a:xfrm>
        <a:prstGeom prst="rect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0" kern="1200" baseline="0"/>
            <a:t>Optimizing System Reliability and Incident Resolution with OpenTelemetry</a:t>
          </a:r>
          <a:endParaRPr lang="en-US" sz="1600" kern="1200"/>
        </a:p>
      </dsp:txBody>
      <dsp:txXfrm>
        <a:off x="2866967" y="431095"/>
        <a:ext cx="2329100" cy="1397460"/>
      </dsp:txXfrm>
    </dsp:sp>
    <dsp:sp modelId="{6F458304-BDEE-4010-B6BF-E9E8F823F007}">
      <dsp:nvSpPr>
        <dsp:cNvPr id="0" name=""/>
        <dsp:cNvSpPr/>
      </dsp:nvSpPr>
      <dsp:spPr>
        <a:xfrm>
          <a:off x="8059061" y="10841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98215" y="1127147"/>
        <a:ext cx="26784" cy="5356"/>
      </dsp:txXfrm>
    </dsp:sp>
    <dsp:sp modelId="{6E1F3C24-A6B8-4306-B491-CEC548D59ADA}">
      <dsp:nvSpPr>
        <dsp:cNvPr id="0" name=""/>
        <dsp:cNvSpPr/>
      </dsp:nvSpPr>
      <dsp:spPr>
        <a:xfrm>
          <a:off x="5731761" y="431095"/>
          <a:ext cx="2329100" cy="1397460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0" kern="1200" baseline="0"/>
            <a:t>Practical Insights into Microservices Observability Using OpenTelemetry</a:t>
          </a:r>
          <a:endParaRPr lang="en-US" sz="1600" kern="1200"/>
        </a:p>
      </dsp:txBody>
      <dsp:txXfrm>
        <a:off x="5731761" y="431095"/>
        <a:ext cx="2329100" cy="1397460"/>
      </dsp:txXfrm>
    </dsp:sp>
    <dsp:sp modelId="{7B3F2E0F-CDC5-4E90-8732-56B20524C3B7}">
      <dsp:nvSpPr>
        <dsp:cNvPr id="0" name=""/>
        <dsp:cNvSpPr/>
      </dsp:nvSpPr>
      <dsp:spPr>
        <a:xfrm>
          <a:off x="1166724" y="1826755"/>
          <a:ext cx="8594380" cy="505093"/>
        </a:xfrm>
        <a:custGeom>
          <a:avLst/>
          <a:gdLst/>
          <a:ahLst/>
          <a:cxnLst/>
          <a:rect l="0" t="0" r="0" b="0"/>
          <a:pathLst>
            <a:path>
              <a:moveTo>
                <a:pt x="8594380" y="0"/>
              </a:moveTo>
              <a:lnTo>
                <a:pt x="8594380" y="269646"/>
              </a:lnTo>
              <a:lnTo>
                <a:pt x="0" y="269646"/>
              </a:lnTo>
              <a:lnTo>
                <a:pt x="0" y="505093"/>
              </a:lnTo>
            </a:path>
          </a:pathLst>
        </a:custGeom>
        <a:noFill/>
        <a:ln w="1270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8638" y="2076624"/>
        <a:ext cx="430552" cy="5356"/>
      </dsp:txXfrm>
    </dsp:sp>
    <dsp:sp modelId="{7EC84E7E-57BA-4E58-A46F-96FA1442C7AC}">
      <dsp:nvSpPr>
        <dsp:cNvPr id="0" name=""/>
        <dsp:cNvSpPr/>
      </dsp:nvSpPr>
      <dsp:spPr>
        <a:xfrm>
          <a:off x="8596554" y="431095"/>
          <a:ext cx="2329100" cy="1397460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0" kern="1200" baseline="0"/>
            <a:t>Improving Microservices Monitoring and Performance with OpenTelemetry</a:t>
          </a:r>
          <a:endParaRPr lang="en-US" sz="1600" kern="1200"/>
        </a:p>
      </dsp:txBody>
      <dsp:txXfrm>
        <a:off x="8596554" y="431095"/>
        <a:ext cx="2329100" cy="1397460"/>
      </dsp:txXfrm>
    </dsp:sp>
    <dsp:sp modelId="{13BA1845-862E-45FD-88F6-45A9C94B43B2}">
      <dsp:nvSpPr>
        <dsp:cNvPr id="0" name=""/>
        <dsp:cNvSpPr/>
      </dsp:nvSpPr>
      <dsp:spPr>
        <a:xfrm>
          <a:off x="2329474" y="30172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628" y="3060300"/>
        <a:ext cx="26784" cy="5356"/>
      </dsp:txXfrm>
    </dsp:sp>
    <dsp:sp modelId="{4AE962D8-85D2-4C57-B9A5-3B37DE2A0507}">
      <dsp:nvSpPr>
        <dsp:cNvPr id="0" name=""/>
        <dsp:cNvSpPr/>
      </dsp:nvSpPr>
      <dsp:spPr>
        <a:xfrm>
          <a:off x="2174" y="2364249"/>
          <a:ext cx="2329100" cy="1397460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0" kern="1200" baseline="0"/>
            <a:t>Reducing Incident Resolution Times and Enhancing System Reliability with OpenTelemetry</a:t>
          </a:r>
          <a:endParaRPr lang="en-US" sz="1600" kern="1200"/>
        </a:p>
      </dsp:txBody>
      <dsp:txXfrm>
        <a:off x="2174" y="2364249"/>
        <a:ext cx="2329100" cy="1397460"/>
      </dsp:txXfrm>
    </dsp:sp>
    <dsp:sp modelId="{B776E5C0-77B9-4AFC-956F-739DEB4ED39D}">
      <dsp:nvSpPr>
        <dsp:cNvPr id="0" name=""/>
        <dsp:cNvSpPr/>
      </dsp:nvSpPr>
      <dsp:spPr>
        <a:xfrm>
          <a:off x="5194267" y="30172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3422" y="3060300"/>
        <a:ext cx="26784" cy="5356"/>
      </dsp:txXfrm>
    </dsp:sp>
    <dsp:sp modelId="{D308FA4B-CB96-44AA-8B05-FBFE1146C45B}">
      <dsp:nvSpPr>
        <dsp:cNvPr id="0" name=""/>
        <dsp:cNvSpPr/>
      </dsp:nvSpPr>
      <dsp:spPr>
        <a:xfrm>
          <a:off x="2866967" y="2364249"/>
          <a:ext cx="2329100" cy="1397460"/>
        </a:xfrm>
        <a:prstGeom prst="rect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0" kern="1200" baseline="0"/>
            <a:t>Leveraging OpenTelemetry to Boost Microservices Reliability and Efficiency</a:t>
          </a:r>
          <a:endParaRPr lang="en-US" sz="1600" kern="1200"/>
        </a:p>
      </dsp:txBody>
      <dsp:txXfrm>
        <a:off x="2866967" y="2364249"/>
        <a:ext cx="2329100" cy="1397460"/>
      </dsp:txXfrm>
    </dsp:sp>
    <dsp:sp modelId="{40533EF9-0AF3-4363-A95D-36ED4CD0B949}">
      <dsp:nvSpPr>
        <dsp:cNvPr id="0" name=""/>
        <dsp:cNvSpPr/>
      </dsp:nvSpPr>
      <dsp:spPr>
        <a:xfrm>
          <a:off x="5731761" y="2364249"/>
          <a:ext cx="2329100" cy="139746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i="0" kern="1200" baseline="0"/>
            <a:t>Enhancing Operational Efficiency and Reliability in Microservices with OpenTelemetry</a:t>
          </a:r>
          <a:endParaRPr lang="en-US" sz="1600" kern="1200"/>
        </a:p>
      </dsp:txBody>
      <dsp:txXfrm>
        <a:off x="5731761" y="2364249"/>
        <a:ext cx="2329100" cy="1397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3B648-F4AB-A3DB-2723-9CD54154A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C7A1-E91E-18E0-83E4-56019B118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E8ED9-C263-1004-05E6-E28D5F2B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78DF-84E9-A1DE-BFDF-D30C4356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47A9F-84B1-1151-3BEE-5A0E751E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740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964-B621-8C1B-78E6-86CA51ED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EA81F-B178-A981-96A4-2ECED282B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AF95-C223-7D4A-01E5-50972D2B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78FCF-E12F-9722-B96D-F4146B41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ABE05-26B6-E4F3-117C-9143016C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35372-E647-050E-B8BB-8B422E92E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BDFAC-F5A7-7201-A83C-C7DBB776D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915AA-813A-8054-3CF2-377C37B75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3AF50-C7DE-6C2C-FBA6-2EACFE46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2AA3-491B-CBDD-FE8E-C659BAFD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4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6E28-1365-3565-A8B4-5948D5BA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A84AC-7589-B349-4EF9-F3F7221BA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0E8F1-26A8-5A53-210E-A0FABD14D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D26F0-3468-F591-FBBC-EBCF03B20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12C2F-44B1-DD09-3C0D-A7802558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57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58AD-95C0-0FA4-2A37-CCBFF86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1E0F6-ACF6-22A3-D8D2-6EF664B9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86C14-A879-D9AA-C1B5-EF6A2A71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1B49-E3B7-C452-A534-D0B071613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61425-8F31-5D35-628C-AB6A38C4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693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95A8-5068-E79D-BEBF-549561D5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36F7-8664-5828-B95D-0C33D0C44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93D6-CBD8-E88B-0C0D-13644EFE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FE9E-ADC0-475A-AE91-A60A913E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E899D-3543-C1DB-E670-560A4F55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7311-9C2F-52DB-CEAC-5E9275208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86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8C86-EC19-1859-67B5-B9495FA9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726B6-5F3F-6A27-A4EC-BE6B81BF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2B598-ED82-56DB-3301-64810439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32D88-FB04-3645-400D-5C38DFD7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B74BF-5778-5DC3-46B0-01073F19B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42CC4-3A92-BED0-D33E-C9B64342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5B4DA-C5A3-C65F-9DCA-BF4ABADC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4C18-995A-47A7-8E2C-7E43F205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9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E38E-7ECE-4D70-716B-489491EE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3ED29-E288-4A31-1CE5-62C9537C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9FB49-4AAA-64F1-5F93-7F5D5F96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CBF8C-82D1-8EC5-FCA8-3F4090C9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943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EE4B8-84F7-F543-3A5A-8ECA4DBB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1AD75-CC03-2AED-F05F-61575C1D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8DF9B-A378-496D-52A1-501A053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96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788A-E89B-6A1C-685E-B1D4B9598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927F-0F27-2AE1-04FE-A4674A703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F924-1F6B-0911-CAB6-031609994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70397-D333-44DA-8987-7B289342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093D6-86B0-BD91-A178-F88885AC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70335-6C57-1297-14D3-CC9D7856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E9D1-BA41-C6B1-31EE-6190EDB3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FA7A46-B48C-A25A-E5CE-6E42B2D51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43A42-EE63-67BB-5DB5-BC2B88D1E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C4E15-24C9-EB81-F8A1-1F15DCA1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CFD00-D5C6-46A3-9682-6437AD77024E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D0C14-1648-7CCD-D634-E638C72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C3DD9-BE5B-9044-1BF7-80EEEA1B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87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F3A8C-EBBA-0FBB-5234-A15DE262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69BBD-BEE0-1F2C-C507-346158BD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C169-F8D1-07D5-E2CA-018DAEDA1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CFD00-D5C6-46A3-9682-6437AD77024E}" type="datetimeFigureOut">
              <a:rPr lang="de-DE" smtClean="0"/>
              <a:t>26.02.2025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30D11-7FCD-1FA3-8910-0AF0F90BD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36B20-6971-DAB3-4FD1-5D672CA3C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AF5FB-DD75-4D6E-A45E-C7805E4B94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4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D6922-D294-1D26-C88E-7C2BE3D8C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4422" y="1424682"/>
            <a:ext cx="5260868" cy="1203520"/>
          </a:xfrm>
        </p:spPr>
        <p:txBody>
          <a:bodyPr anchor="t">
            <a:normAutofit/>
          </a:bodyPr>
          <a:lstStyle/>
          <a:p>
            <a:pPr algn="l"/>
            <a:r>
              <a:rPr lang="de-DE" sz="2800" b="1">
                <a:solidFill>
                  <a:schemeClr val="tx2"/>
                </a:solidFill>
              </a:rPr>
              <a:t>Thesis Topic: </a:t>
            </a:r>
            <a:r>
              <a:rPr lang="en-US" sz="2200">
                <a:solidFill>
                  <a:schemeClr val="tx2"/>
                </a:solidFill>
              </a:rPr>
              <a:t>Optimizing Distributed Tracing and Telemetry in Microservices Using OpenTelemetry.</a:t>
            </a:r>
            <a:endParaRPr lang="de-DE" sz="22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F2D38-EC6F-4FEF-A18D-59E168047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368480"/>
            <a:ext cx="4141760" cy="10354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CEBA9B08-35C9-2964-BD76-C1995FAE62DD}"/>
              </a:ext>
            </a:extLst>
          </p:cNvPr>
          <p:cNvSpPr txBox="1">
            <a:spLocks/>
          </p:cNvSpPr>
          <p:nvPr/>
        </p:nvSpPr>
        <p:spPr>
          <a:xfrm>
            <a:off x="6409426" y="4574988"/>
            <a:ext cx="5260868" cy="13745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400" b="1">
                <a:solidFill>
                  <a:schemeClr val="tx2"/>
                </a:solidFill>
              </a:rPr>
              <a:t>Name: </a:t>
            </a:r>
            <a:r>
              <a:rPr lang="de-DE" sz="1400">
                <a:solidFill>
                  <a:schemeClr val="tx2"/>
                </a:solidFill>
              </a:rPr>
              <a:t>Md Nur Mohammad</a:t>
            </a:r>
          </a:p>
          <a:p>
            <a:pPr algn="l"/>
            <a:r>
              <a:rPr lang="de-DE" sz="1400">
                <a:solidFill>
                  <a:schemeClr val="tx2"/>
                </a:solidFill>
              </a:rPr>
              <a:t>Masters in Communication systems and Networks at TH Köln</a:t>
            </a:r>
          </a:p>
          <a:p>
            <a:pPr algn="l"/>
            <a:r>
              <a:rPr lang="de-DE" sz="1400">
                <a:solidFill>
                  <a:schemeClr val="tx2"/>
                </a:solidFill>
              </a:rPr>
              <a:t>Student ID: 11145131</a:t>
            </a:r>
          </a:p>
          <a:p>
            <a:pPr algn="l"/>
            <a:endParaRPr lang="de-DE" sz="1400">
              <a:solidFill>
                <a:schemeClr val="tx2"/>
              </a:solidFill>
            </a:endParaRPr>
          </a:p>
          <a:p>
            <a:pPr algn="l"/>
            <a:r>
              <a:rPr lang="de-DE" sz="1400" b="1">
                <a:solidFill>
                  <a:schemeClr val="tx2"/>
                </a:solidFill>
              </a:rPr>
              <a:t>Supervisor:</a:t>
            </a:r>
          </a:p>
          <a:p>
            <a:pPr algn="l"/>
            <a:r>
              <a:rPr lang="de-DE" sz="1400">
                <a:solidFill>
                  <a:schemeClr val="tx2"/>
                </a:solidFill>
              </a:rPr>
              <a:t>EL Hussien Habib</a:t>
            </a:r>
          </a:p>
          <a:p>
            <a:pPr algn="l"/>
            <a:r>
              <a:rPr lang="de-DE" sz="1400">
                <a:solidFill>
                  <a:schemeClr val="tx2"/>
                </a:solidFill>
              </a:rPr>
              <a:t>Observability Site Reliability Engineer @Trivago</a:t>
            </a:r>
          </a:p>
          <a:p>
            <a:pPr algn="l"/>
            <a:endParaRPr lang="de-DE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44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86AA2DA-281A-4806-8977-D617AEAC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64185774-6FC0-4B8D-A8DB-A88546889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59988" y="0"/>
            <a:ext cx="2632012" cy="6858000"/>
          </a:xfrm>
          <a:custGeom>
            <a:avLst/>
            <a:gdLst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57677 w 2632012"/>
              <a:gd name="connsiteY27" fmla="*/ 2548608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399465 w 2632012"/>
              <a:gd name="connsiteY28" fmla="*/ 2412506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46400 w 2632012"/>
              <a:gd name="connsiteY29" fmla="*/ 2252507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138134 w 2632012"/>
              <a:gd name="connsiteY24" fmla="*/ 5616065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183756 w 2632012"/>
              <a:gd name="connsiteY23" fmla="*/ 5808789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20409 w 2632012"/>
              <a:gd name="connsiteY22" fmla="*/ 6022287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  <a:gd name="connsiteX0" fmla="*/ 932173 w 2632012"/>
              <a:gd name="connsiteY0" fmla="*/ 1512545 h 6858000"/>
              <a:gd name="connsiteX1" fmla="*/ 932462 w 2632012"/>
              <a:gd name="connsiteY1" fmla="*/ 1512581 h 6858000"/>
              <a:gd name="connsiteX2" fmla="*/ 932378 w 2632012"/>
              <a:gd name="connsiteY2" fmla="*/ 1512599 h 6858000"/>
              <a:gd name="connsiteX3" fmla="*/ 932173 w 2632012"/>
              <a:gd name="connsiteY3" fmla="*/ 1512545 h 6858000"/>
              <a:gd name="connsiteX4" fmla="*/ 1207569 w 2632012"/>
              <a:gd name="connsiteY4" fmla="*/ 0 h 6858000"/>
              <a:gd name="connsiteX5" fmla="*/ 2632012 w 2632012"/>
              <a:gd name="connsiteY5" fmla="*/ 0 h 6858000"/>
              <a:gd name="connsiteX6" fmla="*/ 2632012 w 2632012"/>
              <a:gd name="connsiteY6" fmla="*/ 6858000 h 6858000"/>
              <a:gd name="connsiteX7" fmla="*/ 13514 w 2632012"/>
              <a:gd name="connsiteY7" fmla="*/ 6858000 h 6858000"/>
              <a:gd name="connsiteX8" fmla="*/ 13170 w 2632012"/>
              <a:gd name="connsiteY8" fmla="*/ 6812829 h 6858000"/>
              <a:gd name="connsiteX9" fmla="*/ 20332 w 2632012"/>
              <a:gd name="connsiteY9" fmla="*/ 6760689 h 6858000"/>
              <a:gd name="connsiteX10" fmla="*/ 25596 w 2632012"/>
              <a:gd name="connsiteY10" fmla="*/ 6721251 h 6858000"/>
              <a:gd name="connsiteX11" fmla="*/ 22507 w 2632012"/>
              <a:gd name="connsiteY11" fmla="*/ 6650499 h 6858000"/>
              <a:gd name="connsiteX12" fmla="*/ 22444 w 2632012"/>
              <a:gd name="connsiteY12" fmla="*/ 6604241 h 6858000"/>
              <a:gd name="connsiteX13" fmla="*/ 31867 w 2632012"/>
              <a:gd name="connsiteY13" fmla="*/ 6559984 h 6858000"/>
              <a:gd name="connsiteX14" fmla="*/ 38635 w 2632012"/>
              <a:gd name="connsiteY14" fmla="*/ 6515473 h 6858000"/>
              <a:gd name="connsiteX15" fmla="*/ 38467 w 2632012"/>
              <a:gd name="connsiteY15" fmla="*/ 6463736 h 6858000"/>
              <a:gd name="connsiteX16" fmla="*/ 38052 w 2632012"/>
              <a:gd name="connsiteY16" fmla="*/ 6432794 h 6858000"/>
              <a:gd name="connsiteX17" fmla="*/ 80445 w 2632012"/>
              <a:gd name="connsiteY17" fmla="*/ 6301309 h 6858000"/>
              <a:gd name="connsiteX18" fmla="*/ 138157 w 2632012"/>
              <a:gd name="connsiteY18" fmla="*/ 6257030 h 6858000"/>
              <a:gd name="connsiteX19" fmla="*/ 170419 w 2632012"/>
              <a:gd name="connsiteY19" fmla="*/ 6171255 h 6858000"/>
              <a:gd name="connsiteX20" fmla="*/ 164027 w 2632012"/>
              <a:gd name="connsiteY20" fmla="*/ 6164357 h 6858000"/>
              <a:gd name="connsiteX21" fmla="*/ 213309 w 2632012"/>
              <a:gd name="connsiteY21" fmla="*/ 6109331 h 6858000"/>
              <a:gd name="connsiteX22" fmla="*/ 208456 w 2632012"/>
              <a:gd name="connsiteY22" fmla="*/ 5878851 h 6858000"/>
              <a:gd name="connsiteX23" fmla="*/ 219615 w 2632012"/>
              <a:gd name="connsiteY23" fmla="*/ 5557777 h 6858000"/>
              <a:gd name="connsiteX24" fmla="*/ 245711 w 2632012"/>
              <a:gd name="connsiteY24" fmla="*/ 5066230 h 6858000"/>
              <a:gd name="connsiteX25" fmla="*/ 276721 w 2632012"/>
              <a:gd name="connsiteY25" fmla="*/ 4162848 h 6858000"/>
              <a:gd name="connsiteX26" fmla="*/ 343082 w 2632012"/>
              <a:gd name="connsiteY26" fmla="*/ 3059377 h 6858000"/>
              <a:gd name="connsiteX27" fmla="*/ 369630 w 2632012"/>
              <a:gd name="connsiteY27" fmla="*/ 2692043 h 6858000"/>
              <a:gd name="connsiteX28" fmla="*/ 435324 w 2632012"/>
              <a:gd name="connsiteY28" fmla="*/ 2520083 h 6858000"/>
              <a:gd name="connsiteX29" fmla="*/ 482259 w 2632012"/>
              <a:gd name="connsiteY29" fmla="*/ 2336178 h 6858000"/>
              <a:gd name="connsiteX30" fmla="*/ 569515 w 2632012"/>
              <a:gd name="connsiteY30" fmla="*/ 2091909 h 6858000"/>
              <a:gd name="connsiteX31" fmla="*/ 638163 w 2632012"/>
              <a:gd name="connsiteY31" fmla="*/ 1994147 h 6858000"/>
              <a:gd name="connsiteX32" fmla="*/ 737312 w 2632012"/>
              <a:gd name="connsiteY32" fmla="*/ 1871408 h 6858000"/>
              <a:gd name="connsiteX33" fmla="*/ 788501 w 2632012"/>
              <a:gd name="connsiteY33" fmla="*/ 1793826 h 6858000"/>
              <a:gd name="connsiteX34" fmla="*/ 819432 w 2632012"/>
              <a:gd name="connsiteY34" fmla="*/ 1746824 h 6858000"/>
              <a:gd name="connsiteX35" fmla="*/ 843936 w 2632012"/>
              <a:gd name="connsiteY35" fmla="*/ 1697348 h 6858000"/>
              <a:gd name="connsiteX36" fmla="*/ 846526 w 2632012"/>
              <a:gd name="connsiteY36" fmla="*/ 1659754 h 6858000"/>
              <a:gd name="connsiteX37" fmla="*/ 873830 w 2632012"/>
              <a:gd name="connsiteY37" fmla="*/ 1628041 h 6858000"/>
              <a:gd name="connsiteX38" fmla="*/ 890626 w 2632012"/>
              <a:gd name="connsiteY38" fmla="*/ 1599883 h 6858000"/>
              <a:gd name="connsiteX39" fmla="*/ 921288 w 2632012"/>
              <a:gd name="connsiteY39" fmla="*/ 1579569 h 6858000"/>
              <a:gd name="connsiteX40" fmla="*/ 920756 w 2632012"/>
              <a:gd name="connsiteY40" fmla="*/ 1537369 h 6858000"/>
              <a:gd name="connsiteX41" fmla="*/ 946290 w 2632012"/>
              <a:gd name="connsiteY41" fmla="*/ 1514308 h 6858000"/>
              <a:gd name="connsiteX42" fmla="*/ 932462 w 2632012"/>
              <a:gd name="connsiteY42" fmla="*/ 1512581 h 6858000"/>
              <a:gd name="connsiteX43" fmla="*/ 940652 w 2632012"/>
              <a:gd name="connsiteY43" fmla="*/ 1510839 h 6858000"/>
              <a:gd name="connsiteX44" fmla="*/ 950739 w 2632012"/>
              <a:gd name="connsiteY44" fmla="*/ 1503635 h 6858000"/>
              <a:gd name="connsiteX45" fmla="*/ 966405 w 2632012"/>
              <a:gd name="connsiteY45" fmla="*/ 1439967 h 6858000"/>
              <a:gd name="connsiteX46" fmla="*/ 973516 w 2632012"/>
              <a:gd name="connsiteY46" fmla="*/ 1389073 h 6858000"/>
              <a:gd name="connsiteX47" fmla="*/ 986960 w 2632012"/>
              <a:gd name="connsiteY47" fmla="*/ 1351857 h 6858000"/>
              <a:gd name="connsiteX48" fmla="*/ 987761 w 2632012"/>
              <a:gd name="connsiteY48" fmla="*/ 1363479 h 6858000"/>
              <a:gd name="connsiteX49" fmla="*/ 989043 w 2632012"/>
              <a:gd name="connsiteY49" fmla="*/ 1346093 h 6858000"/>
              <a:gd name="connsiteX50" fmla="*/ 986960 w 2632012"/>
              <a:gd name="connsiteY50" fmla="*/ 1351857 h 6858000"/>
              <a:gd name="connsiteX51" fmla="*/ 985769 w 2632012"/>
              <a:gd name="connsiteY51" fmla="*/ 1334556 h 6858000"/>
              <a:gd name="connsiteX52" fmla="*/ 982507 w 2632012"/>
              <a:gd name="connsiteY52" fmla="*/ 1216698 h 6858000"/>
              <a:gd name="connsiteX53" fmla="*/ 984836 w 2632012"/>
              <a:gd name="connsiteY53" fmla="*/ 1082381 h 6858000"/>
              <a:gd name="connsiteX54" fmla="*/ 993140 w 2632012"/>
              <a:gd name="connsiteY54" fmla="*/ 1043366 h 6858000"/>
              <a:gd name="connsiteX55" fmla="*/ 995544 w 2632012"/>
              <a:gd name="connsiteY55" fmla="*/ 972540 h 6858000"/>
              <a:gd name="connsiteX56" fmla="*/ 1028500 w 2632012"/>
              <a:gd name="connsiteY56" fmla="*/ 923945 h 6858000"/>
              <a:gd name="connsiteX57" fmla="*/ 1022082 w 2632012"/>
              <a:gd name="connsiteY57" fmla="*/ 838835 h 6858000"/>
              <a:gd name="connsiteX58" fmla="*/ 1025925 w 2632012"/>
              <a:gd name="connsiteY58" fmla="*/ 787183 h 6858000"/>
              <a:gd name="connsiteX59" fmla="*/ 1027904 w 2632012"/>
              <a:gd name="connsiteY59" fmla="*/ 756272 h 6858000"/>
              <a:gd name="connsiteX60" fmla="*/ 1088796 w 2632012"/>
              <a:gd name="connsiteY60" fmla="*/ 641639 h 6858000"/>
              <a:gd name="connsiteX61" fmla="*/ 1164389 w 2632012"/>
              <a:gd name="connsiteY61" fmla="*/ 545140 h 6858000"/>
              <a:gd name="connsiteX62" fmla="*/ 1225321 w 2632012"/>
              <a:gd name="connsiteY62" fmla="*/ 413843 h 6858000"/>
              <a:gd name="connsiteX63" fmla="*/ 1241477 w 2632012"/>
              <a:gd name="connsiteY63" fmla="*/ 358607 h 6858000"/>
              <a:gd name="connsiteX64" fmla="*/ 1246119 w 2632012"/>
              <a:gd name="connsiteY64" fmla="*/ 254866 h 6858000"/>
              <a:gd name="connsiteX65" fmla="*/ 1266837 w 2632012"/>
              <a:gd name="connsiteY65" fmla="*/ 161517 h 6858000"/>
              <a:gd name="connsiteX66" fmla="*/ 1315021 w 2632012"/>
              <a:gd name="connsiteY66" fmla="*/ 54455 h 6858000"/>
              <a:gd name="connsiteX67" fmla="*/ 1319335 w 2632012"/>
              <a:gd name="connsiteY67" fmla="*/ 8880 h 6858000"/>
              <a:gd name="connsiteX68" fmla="*/ 1316402 w 2632012"/>
              <a:gd name="connsiteY68" fmla="*/ 852 h 6858000"/>
              <a:gd name="connsiteX69" fmla="*/ 1207569 w 2632012"/>
              <a:gd name="connsiteY6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632012" h="6858000">
                <a:moveTo>
                  <a:pt x="932173" y="1512545"/>
                </a:moveTo>
                <a:lnTo>
                  <a:pt x="932462" y="1512581"/>
                </a:lnTo>
                <a:lnTo>
                  <a:pt x="932378" y="1512599"/>
                </a:lnTo>
                <a:cubicBezTo>
                  <a:pt x="930618" y="1512681"/>
                  <a:pt x="930202" y="1512462"/>
                  <a:pt x="932173" y="1512545"/>
                </a:cubicBezTo>
                <a:close/>
                <a:moveTo>
                  <a:pt x="1207569" y="0"/>
                </a:moveTo>
                <a:lnTo>
                  <a:pt x="2632012" y="0"/>
                </a:lnTo>
                <a:lnTo>
                  <a:pt x="2632012" y="6858000"/>
                </a:lnTo>
                <a:lnTo>
                  <a:pt x="13514" y="6858000"/>
                </a:lnTo>
                <a:cubicBezTo>
                  <a:pt x="13399" y="6842943"/>
                  <a:pt x="13285" y="6827886"/>
                  <a:pt x="13170" y="6812829"/>
                </a:cubicBezTo>
                <a:cubicBezTo>
                  <a:pt x="12714" y="6794763"/>
                  <a:pt x="13524" y="6777517"/>
                  <a:pt x="20332" y="6760689"/>
                </a:cubicBezTo>
                <a:cubicBezTo>
                  <a:pt x="10828" y="6746468"/>
                  <a:pt x="7794" y="6733277"/>
                  <a:pt x="25596" y="6721251"/>
                </a:cubicBezTo>
                <a:cubicBezTo>
                  <a:pt x="24143" y="6683539"/>
                  <a:pt x="1631" y="6673595"/>
                  <a:pt x="22507" y="6650499"/>
                </a:cubicBezTo>
                <a:cubicBezTo>
                  <a:pt x="-25124" y="6620536"/>
                  <a:pt x="16765" y="6629253"/>
                  <a:pt x="22444" y="6604241"/>
                </a:cubicBezTo>
                <a:cubicBezTo>
                  <a:pt x="28668" y="6588866"/>
                  <a:pt x="29169" y="6574778"/>
                  <a:pt x="31867" y="6559984"/>
                </a:cubicBezTo>
                <a:cubicBezTo>
                  <a:pt x="4443" y="6566661"/>
                  <a:pt x="62924" y="6515664"/>
                  <a:pt x="38635" y="6515473"/>
                </a:cubicBezTo>
                <a:cubicBezTo>
                  <a:pt x="72259" y="6495428"/>
                  <a:pt x="29118" y="6488543"/>
                  <a:pt x="38467" y="6463736"/>
                </a:cubicBezTo>
                <a:cubicBezTo>
                  <a:pt x="50944" y="6451623"/>
                  <a:pt x="52742" y="6443270"/>
                  <a:pt x="38052" y="6432794"/>
                </a:cubicBezTo>
                <a:cubicBezTo>
                  <a:pt x="98939" y="6376824"/>
                  <a:pt x="58603" y="6351821"/>
                  <a:pt x="80445" y="6301309"/>
                </a:cubicBezTo>
                <a:cubicBezTo>
                  <a:pt x="103917" y="6257537"/>
                  <a:pt x="78836" y="6301310"/>
                  <a:pt x="138157" y="6257030"/>
                </a:cubicBezTo>
                <a:cubicBezTo>
                  <a:pt x="155187" y="6248574"/>
                  <a:pt x="166108" y="6186701"/>
                  <a:pt x="170419" y="6171255"/>
                </a:cubicBezTo>
                <a:cubicBezTo>
                  <a:pt x="174731" y="6155809"/>
                  <a:pt x="166522" y="6166390"/>
                  <a:pt x="164027" y="6164357"/>
                </a:cubicBezTo>
                <a:cubicBezTo>
                  <a:pt x="206228" y="6137678"/>
                  <a:pt x="184454" y="6121750"/>
                  <a:pt x="213309" y="6109331"/>
                </a:cubicBezTo>
                <a:cubicBezTo>
                  <a:pt x="224262" y="6067371"/>
                  <a:pt x="183175" y="5890445"/>
                  <a:pt x="208456" y="5878851"/>
                </a:cubicBezTo>
                <a:cubicBezTo>
                  <a:pt x="225886" y="5808435"/>
                  <a:pt x="192379" y="5574013"/>
                  <a:pt x="219615" y="5557777"/>
                </a:cubicBezTo>
                <a:lnTo>
                  <a:pt x="245711" y="5066230"/>
                </a:lnTo>
                <a:cubicBezTo>
                  <a:pt x="117719" y="4582016"/>
                  <a:pt x="230524" y="4647254"/>
                  <a:pt x="276721" y="4162848"/>
                </a:cubicBezTo>
                <a:lnTo>
                  <a:pt x="343082" y="3059377"/>
                </a:lnTo>
                <a:cubicBezTo>
                  <a:pt x="347947" y="2889121"/>
                  <a:pt x="364765" y="2862299"/>
                  <a:pt x="369630" y="2692043"/>
                </a:cubicBezTo>
                <a:cubicBezTo>
                  <a:pt x="369393" y="2690043"/>
                  <a:pt x="435560" y="2522082"/>
                  <a:pt x="435324" y="2520083"/>
                </a:cubicBezTo>
                <a:lnTo>
                  <a:pt x="482259" y="2336178"/>
                </a:lnTo>
                <a:cubicBezTo>
                  <a:pt x="516201" y="2267350"/>
                  <a:pt x="537443" y="2148254"/>
                  <a:pt x="569515" y="2091909"/>
                </a:cubicBezTo>
                <a:cubicBezTo>
                  <a:pt x="629286" y="2030534"/>
                  <a:pt x="622061" y="2045605"/>
                  <a:pt x="638163" y="1994147"/>
                </a:cubicBezTo>
                <a:cubicBezTo>
                  <a:pt x="633178" y="1967912"/>
                  <a:pt x="705417" y="1945185"/>
                  <a:pt x="737312" y="1871408"/>
                </a:cubicBezTo>
                <a:cubicBezTo>
                  <a:pt x="759407" y="1814663"/>
                  <a:pt x="795838" y="1856475"/>
                  <a:pt x="788501" y="1793826"/>
                </a:cubicBezTo>
                <a:cubicBezTo>
                  <a:pt x="796402" y="1792725"/>
                  <a:pt x="813276" y="1750182"/>
                  <a:pt x="819432" y="1746824"/>
                </a:cubicBezTo>
                <a:lnTo>
                  <a:pt x="843936" y="1697348"/>
                </a:lnTo>
                <a:cubicBezTo>
                  <a:pt x="847635" y="1681502"/>
                  <a:pt x="845709" y="1667584"/>
                  <a:pt x="846526" y="1659754"/>
                </a:cubicBezTo>
                <a:lnTo>
                  <a:pt x="873830" y="1628041"/>
                </a:lnTo>
                <a:lnTo>
                  <a:pt x="890626" y="1599883"/>
                </a:lnTo>
                <a:lnTo>
                  <a:pt x="921288" y="1579569"/>
                </a:lnTo>
                <a:cubicBezTo>
                  <a:pt x="921111" y="1565502"/>
                  <a:pt x="920933" y="1551436"/>
                  <a:pt x="920756" y="1537369"/>
                </a:cubicBezTo>
                <a:cubicBezTo>
                  <a:pt x="918173" y="1533598"/>
                  <a:pt x="943194" y="1519497"/>
                  <a:pt x="946290" y="1514308"/>
                </a:cubicBezTo>
                <a:lnTo>
                  <a:pt x="932462" y="1512581"/>
                </a:lnTo>
                <a:lnTo>
                  <a:pt x="940652" y="1510839"/>
                </a:lnTo>
                <a:cubicBezTo>
                  <a:pt x="944059" y="1509546"/>
                  <a:pt x="947769" y="1507347"/>
                  <a:pt x="950739" y="1503635"/>
                </a:cubicBezTo>
                <a:lnTo>
                  <a:pt x="966405" y="1439967"/>
                </a:lnTo>
                <a:cubicBezTo>
                  <a:pt x="966567" y="1437915"/>
                  <a:pt x="970755" y="1392639"/>
                  <a:pt x="973516" y="1389073"/>
                </a:cubicBezTo>
                <a:lnTo>
                  <a:pt x="986960" y="1351857"/>
                </a:lnTo>
                <a:lnTo>
                  <a:pt x="987761" y="1363479"/>
                </a:lnTo>
                <a:cubicBezTo>
                  <a:pt x="987046" y="1391389"/>
                  <a:pt x="991418" y="1341827"/>
                  <a:pt x="989043" y="1346093"/>
                </a:cubicBezTo>
                <a:lnTo>
                  <a:pt x="986960" y="1351857"/>
                </a:lnTo>
                <a:lnTo>
                  <a:pt x="985769" y="1334556"/>
                </a:lnTo>
                <a:cubicBezTo>
                  <a:pt x="983992" y="1300062"/>
                  <a:pt x="982872" y="1251835"/>
                  <a:pt x="982507" y="1216698"/>
                </a:cubicBezTo>
                <a:cubicBezTo>
                  <a:pt x="989105" y="1176777"/>
                  <a:pt x="968656" y="1115073"/>
                  <a:pt x="984836" y="1082381"/>
                </a:cubicBezTo>
                <a:cubicBezTo>
                  <a:pt x="976467" y="1067557"/>
                  <a:pt x="974466" y="1054191"/>
                  <a:pt x="993140" y="1043366"/>
                </a:cubicBezTo>
                <a:cubicBezTo>
                  <a:pt x="994613" y="1005627"/>
                  <a:pt x="972947" y="994211"/>
                  <a:pt x="995544" y="972540"/>
                </a:cubicBezTo>
                <a:cubicBezTo>
                  <a:pt x="1001437" y="952637"/>
                  <a:pt x="1021106" y="938879"/>
                  <a:pt x="1028500" y="923945"/>
                </a:cubicBezTo>
                <a:cubicBezTo>
                  <a:pt x="1032923" y="901661"/>
                  <a:pt x="1022511" y="861628"/>
                  <a:pt x="1022082" y="838835"/>
                </a:cubicBezTo>
                <a:cubicBezTo>
                  <a:pt x="1057150" y="821053"/>
                  <a:pt x="1014683" y="811325"/>
                  <a:pt x="1025925" y="787183"/>
                </a:cubicBezTo>
                <a:cubicBezTo>
                  <a:pt x="1039299" y="775919"/>
                  <a:pt x="1041738" y="767701"/>
                  <a:pt x="1027904" y="756272"/>
                </a:cubicBezTo>
                <a:cubicBezTo>
                  <a:pt x="1092931" y="704439"/>
                  <a:pt x="1063111" y="690611"/>
                  <a:pt x="1088796" y="641639"/>
                </a:cubicBezTo>
                <a:cubicBezTo>
                  <a:pt x="1115586" y="599503"/>
                  <a:pt x="1101832" y="585408"/>
                  <a:pt x="1164389" y="545140"/>
                </a:cubicBezTo>
                <a:cubicBezTo>
                  <a:pt x="1183904" y="515341"/>
                  <a:pt x="1212474" y="444932"/>
                  <a:pt x="1225321" y="413843"/>
                </a:cubicBezTo>
                <a:cubicBezTo>
                  <a:pt x="1235550" y="389613"/>
                  <a:pt x="1230254" y="392779"/>
                  <a:pt x="1241477" y="358607"/>
                </a:cubicBezTo>
                <a:cubicBezTo>
                  <a:pt x="1244505" y="325057"/>
                  <a:pt x="1241891" y="287714"/>
                  <a:pt x="1246119" y="254866"/>
                </a:cubicBezTo>
                <a:cubicBezTo>
                  <a:pt x="1250325" y="233178"/>
                  <a:pt x="1255354" y="194919"/>
                  <a:pt x="1266837" y="161517"/>
                </a:cubicBezTo>
                <a:cubicBezTo>
                  <a:pt x="1312077" y="135871"/>
                  <a:pt x="1280314" y="75805"/>
                  <a:pt x="1315021" y="54455"/>
                </a:cubicBezTo>
                <a:cubicBezTo>
                  <a:pt x="1325412" y="38765"/>
                  <a:pt x="1323873" y="23602"/>
                  <a:pt x="1319335" y="8880"/>
                </a:cubicBezTo>
                <a:lnTo>
                  <a:pt x="1316402" y="852"/>
                </a:lnTo>
                <a:lnTo>
                  <a:pt x="120756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D440F-4431-3A0B-EFCE-4A26182F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972" y="260026"/>
            <a:ext cx="9770022" cy="1330841"/>
          </a:xfrm>
        </p:spPr>
        <p:txBody>
          <a:bodyPr>
            <a:normAutofit/>
          </a:bodyPr>
          <a:lstStyle/>
          <a:p>
            <a:r>
              <a:rPr lang="de-DE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DF2B48-63B1-C843-5ECD-BEA3C752C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038" y="1590867"/>
            <a:ext cx="5950970" cy="45118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de-DE" sz="1600" i="1" dirty="0"/>
              <a:t>Growing Adoption of Microservices.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Observability is essential for maintaining performance and reliability.</a:t>
            </a:r>
            <a:endParaRPr lang="de-DE" sz="1600" dirty="0"/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de-DE" sz="1600" i="1" dirty="0"/>
              <a:t>OpenTelemetry Enhances Monitoring.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Provides improved distributed tracing and telemetry.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Facilitates better debugging and performance analysis.</a:t>
            </a:r>
            <a:endParaRPr lang="de-DE" sz="1600" dirty="0"/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de-DE" sz="1600" i="1" dirty="0"/>
              <a:t>Increases System Efficiency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Enhances visibility into system operations.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Reduces Mean Time to Resolution (MTTR).</a:t>
            </a:r>
            <a:endParaRPr lang="de-DE" sz="1600" dirty="0"/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de-DE" sz="1600" i="1" dirty="0"/>
              <a:t>Supports Cloud-Native Applications.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Ensures seamless monitoring across distributed environments.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Integrates effectively with tools like Grafana, Jaeger, and Prometheus.</a:t>
            </a:r>
            <a:endParaRPr lang="de-DE" sz="1600" dirty="0"/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de-DE" sz="1600" i="1" dirty="0"/>
              <a:t>Future Implications.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Promotes best practices in DevOps and cloud computing.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Helps organizations optimize system performance and reliability.</a:t>
            </a:r>
            <a:endParaRPr lang="de-DE" sz="1600" dirty="0"/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de-DE" sz="1600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7D3B4FC-79F4-47D2-9D79-DA876E6AD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0496" y="2022496"/>
            <a:ext cx="3795039" cy="4043934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381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id="{32FE5973-158E-9B2A-3E9E-E9CAC4908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6375" y="1876580"/>
            <a:ext cx="3940394" cy="3940394"/>
          </a:xfrm>
          <a:prstGeom prst="rect">
            <a:avLst/>
          </a:prstGeom>
        </p:spPr>
      </p:pic>
      <p:sp>
        <p:nvSpPr>
          <p:cNvPr id="45" name="Rectangle 6">
            <a:extLst>
              <a:ext uri="{FF2B5EF4-FFF2-40B4-BE49-F238E27FC236}">
                <a16:creationId xmlns:a16="http://schemas.microsoft.com/office/drawing/2014/main" id="{2775D660-3127-4688-9782-F7C4639B1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2788" y="5952857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4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36584-81DA-6608-BB2F-6C77A9DA8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de-DE" sz="6200" b="1" dirty="0"/>
              <a:t>Objectives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A90B0F-E073-1B88-5BD0-5411E8154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16823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086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0B239-4F00-5BA7-B705-5554C185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br>
              <a:rPr lang="de-DE" sz="6800" b="0" i="0" u="none" strike="noStrike" baseline="0" dirty="0">
                <a:latin typeface="Calibri" panose="020F0502020204030204" pitchFamily="34" charset="0"/>
              </a:rPr>
            </a:br>
            <a:r>
              <a:rPr lang="de-DE" sz="6800" b="0" i="0" u="none" strike="noStrike" baseline="0" dirty="0">
                <a:latin typeface="Calibri" panose="020F0502020204030204" pitchFamily="34" charset="0"/>
              </a:rPr>
              <a:t> </a:t>
            </a:r>
            <a:r>
              <a:rPr lang="de-DE" sz="6800" b="1" i="0" u="none" strike="noStrike" baseline="0" dirty="0">
                <a:latin typeface="Calibri" panose="020F0502020204030204" pitchFamily="34" charset="0"/>
              </a:rPr>
              <a:t>Problem Statement </a:t>
            </a:r>
            <a:endParaRPr lang="de-DE" sz="6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57ED7F-A907-59C5-E765-FBEDC372DA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46286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22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98E44-2D88-6274-5013-17579E1C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647" y="349112"/>
            <a:ext cx="10044023" cy="877729"/>
          </a:xfrm>
        </p:spPr>
        <p:txBody>
          <a:bodyPr anchor="ctr">
            <a:noAutofit/>
          </a:bodyPr>
          <a:lstStyle/>
          <a:p>
            <a:br>
              <a:rPr lang="de-DE" sz="4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</a:br>
            <a:r>
              <a:rPr lang="de-DE" sz="4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Literature Review </a:t>
            </a:r>
            <a:endParaRPr lang="de-DE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91E35986-DD6A-CFB3-EE4B-A3118BF79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9967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72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5DA2D-C8E9-ED40-3897-587F4972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br>
              <a:rPr lang="de-DE" sz="4000" b="1" i="0" u="none" strike="noStrike" baseline="0" dirty="0">
                <a:latin typeface="Calibri" panose="020F0502020204030204" pitchFamily="34" charset="0"/>
              </a:rPr>
            </a:br>
            <a:r>
              <a:rPr lang="de-DE" sz="4000" b="1" i="0" u="none" strike="noStrike" baseline="0" dirty="0">
                <a:latin typeface="Calibri" panose="020F0502020204030204" pitchFamily="34" charset="0"/>
              </a:rPr>
              <a:t> Methodology </a:t>
            </a:r>
            <a:endParaRPr lang="de-DE" sz="4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D2A7C8-3694-930D-ECDB-8AC9E8294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48266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793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C4014-2836-43C4-E5AC-B42BE07E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</a:rPr>
              <a:t>Workflow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E6EE3-66C4-0CB2-23D3-6D69D94A9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7144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62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24756-3B9F-BBF4-CF9F-6B947D70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Expected Outcomes </a:t>
            </a:r>
            <a:endParaRPr lang="de-DE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E9242B-CDA0-6FE9-E6FA-2FA4ECBDA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3020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107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D91F2-239A-8BAF-879A-ECFFAD85E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</a:rPr>
              <a:t>Significance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BB3847F-B497-276D-1FEB-4CAA1929F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3482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46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53F5B1-CFB6-C5DA-1134-DF360982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665" y="205105"/>
            <a:ext cx="6002110" cy="724286"/>
          </a:xfrm>
        </p:spPr>
        <p:txBody>
          <a:bodyPr>
            <a:normAutofit/>
          </a:bodyPr>
          <a:lstStyle/>
          <a:p>
            <a:r>
              <a:rPr lang="en-US" sz="4000" b="1" dirty="0"/>
              <a:t>Industrial Benefits</a:t>
            </a:r>
            <a:endParaRPr lang="de-DE" sz="40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D193561-A8CF-4A30-A6CF-E9112BFCF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65" y="929391"/>
            <a:ext cx="6002110" cy="572350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Enhanced System Reliability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Reduces system downtime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Ensures stable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Faster Issue Resolution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Minimizes Mean Time to Resolution (MTTR)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Speeds up identification and resolution of failures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Cost Savings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Reduces reliance on expensive third-party monitoring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Optimizes IT operation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Scalability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Supports monitoring for growing businesses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Ideal for cloud-based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Competitive Advantage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Optimizes performance and reduces downtime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Improves overall user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Standardization Across Platforms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Vendor-agnostic approach ensures seamless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Works across different cloud platforms and technology stacks</a:t>
            </a:r>
          </a:p>
          <a:p>
            <a:pPr marL="0" indent="0">
              <a:buNone/>
            </a:pPr>
            <a:r>
              <a:rPr lang="en-US" sz="1400" dirty="0"/>
              <a:t>By implementing </a:t>
            </a:r>
            <a:r>
              <a:rPr lang="en-US" sz="1400" b="1" dirty="0"/>
              <a:t>OpenTelemetry</a:t>
            </a:r>
            <a:r>
              <a:rPr lang="en-US" sz="1400" dirty="0"/>
              <a:t>, industries can </a:t>
            </a:r>
            <a:r>
              <a:rPr lang="en-US" sz="1400" b="1" dirty="0"/>
              <a:t>enhance DevOps practices, improve system resilience, and achieve better monitoring solutions in cloud-native environments</a:t>
            </a:r>
            <a:r>
              <a:rPr lang="en-US" sz="1400" dirty="0"/>
              <a:t>.</a:t>
            </a:r>
          </a:p>
          <a:p>
            <a:endParaRPr lang="de-DE" sz="1400" dirty="0"/>
          </a:p>
        </p:txBody>
      </p:sp>
      <p:pic>
        <p:nvPicPr>
          <p:cNvPr id="5" name="Picture 4" descr="High-rise building amidst skyscrapers">
            <a:extLst>
              <a:ext uri="{FF2B5EF4-FFF2-40B4-BE49-F238E27FC236}">
                <a16:creationId xmlns:a16="http://schemas.microsoft.com/office/drawing/2014/main" id="{9A845DB5-B46F-20AF-8A57-2EDCAB8B2C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64" r="18237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9814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Thesis Topic: Optimizing Distributed Tracing and Telemetry in Microservices Using OpenTelemetry.</vt:lpstr>
      <vt:lpstr>Objectives</vt:lpstr>
      <vt:lpstr>  Problem Statement </vt:lpstr>
      <vt:lpstr>  Literature Review </vt:lpstr>
      <vt:lpstr>  Methodology </vt:lpstr>
      <vt:lpstr>Workflow Overview</vt:lpstr>
      <vt:lpstr>Expected Outcomes </vt:lpstr>
      <vt:lpstr>Significance</vt:lpstr>
      <vt:lpstr>Industrial Benefits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 Mohammad</dc:creator>
  <cp:lastModifiedBy>Nur Mohammad</cp:lastModifiedBy>
  <cp:revision>11</cp:revision>
  <dcterms:created xsi:type="dcterms:W3CDTF">2025-02-26T19:43:18Z</dcterms:created>
  <dcterms:modified xsi:type="dcterms:W3CDTF">2025-02-26T20:47:46Z</dcterms:modified>
</cp:coreProperties>
</file>