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6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6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E1D02-4365-4470-AC1E-D19FCE52E5B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40CE70-C0DE-4F96-8187-CAC45758D02D}">
      <dgm:prSet/>
      <dgm:spPr/>
      <dgm:t>
        <a:bodyPr/>
        <a:lstStyle/>
        <a:p>
          <a:r>
            <a:rPr lang="de-DE" b="0" i="0" baseline="0"/>
            <a:t>Traditional monitoring tools are </a:t>
          </a:r>
          <a:r>
            <a:rPr lang="de-DE" b="1" i="0" baseline="0"/>
            <a:t>limited to infrastructure metrics</a:t>
          </a:r>
          <a:r>
            <a:rPr lang="de-DE" b="0" i="0" baseline="0"/>
            <a:t>.</a:t>
          </a:r>
          <a:endParaRPr lang="en-US"/>
        </a:p>
      </dgm:t>
    </dgm:pt>
    <dgm:pt modelId="{BDB83DDF-F87A-4A09-BE5C-2A4E0C9F5DDA}" type="parTrans" cxnId="{AC93CD74-33B2-46C9-B8C6-86B26B3FAC71}">
      <dgm:prSet/>
      <dgm:spPr/>
      <dgm:t>
        <a:bodyPr/>
        <a:lstStyle/>
        <a:p>
          <a:endParaRPr lang="en-US"/>
        </a:p>
      </dgm:t>
    </dgm:pt>
    <dgm:pt modelId="{6139E222-3659-44B0-A5A0-E9496B75188F}" type="sibTrans" cxnId="{AC93CD74-33B2-46C9-B8C6-86B26B3FAC71}">
      <dgm:prSet/>
      <dgm:spPr/>
      <dgm:t>
        <a:bodyPr/>
        <a:lstStyle/>
        <a:p>
          <a:endParaRPr lang="en-US"/>
        </a:p>
      </dgm:t>
    </dgm:pt>
    <dgm:pt modelId="{A585CA22-2BE8-4087-BB55-C8B55C8C3C6B}">
      <dgm:prSet/>
      <dgm:spPr/>
      <dgm:t>
        <a:bodyPr/>
        <a:lstStyle/>
        <a:p>
          <a:r>
            <a:rPr lang="de-DE" b="0" i="0" baseline="0"/>
            <a:t>Microservices demand </a:t>
          </a:r>
          <a:r>
            <a:rPr lang="de-DE" b="1" i="0" baseline="0"/>
            <a:t>deeper visibility</a:t>
          </a:r>
          <a:r>
            <a:rPr lang="de-DE" b="0" i="0" baseline="0"/>
            <a:t> into inter-service communication.</a:t>
          </a:r>
          <a:endParaRPr lang="en-US"/>
        </a:p>
      </dgm:t>
    </dgm:pt>
    <dgm:pt modelId="{0A468176-49BC-43A2-98F5-88D386B86C13}" type="parTrans" cxnId="{5623C9D2-470B-4CB8-83EB-4D8F698BB869}">
      <dgm:prSet/>
      <dgm:spPr/>
      <dgm:t>
        <a:bodyPr/>
        <a:lstStyle/>
        <a:p>
          <a:endParaRPr lang="en-US"/>
        </a:p>
      </dgm:t>
    </dgm:pt>
    <dgm:pt modelId="{6171DF65-C2A2-4EE3-A108-2C30A12680F9}" type="sibTrans" cxnId="{5623C9D2-470B-4CB8-83EB-4D8F698BB869}">
      <dgm:prSet/>
      <dgm:spPr/>
      <dgm:t>
        <a:bodyPr/>
        <a:lstStyle/>
        <a:p>
          <a:endParaRPr lang="en-US"/>
        </a:p>
      </dgm:t>
    </dgm:pt>
    <dgm:pt modelId="{429810ED-4ABC-4021-9AAA-2E68199C70FD}" type="pres">
      <dgm:prSet presAssocID="{0B0E1D02-4365-4470-AC1E-D19FCE52E5B1}" presName="outerComposite" presStyleCnt="0">
        <dgm:presLayoutVars>
          <dgm:chMax val="5"/>
          <dgm:dir/>
          <dgm:resizeHandles val="exact"/>
        </dgm:presLayoutVars>
      </dgm:prSet>
      <dgm:spPr/>
    </dgm:pt>
    <dgm:pt modelId="{CC95EE7E-2A32-42A5-8298-62D8FE13A279}" type="pres">
      <dgm:prSet presAssocID="{0B0E1D02-4365-4470-AC1E-D19FCE52E5B1}" presName="dummyMaxCanvas" presStyleCnt="0">
        <dgm:presLayoutVars/>
      </dgm:prSet>
      <dgm:spPr/>
    </dgm:pt>
    <dgm:pt modelId="{B0862F38-B456-418E-AD86-5F914664090F}" type="pres">
      <dgm:prSet presAssocID="{0B0E1D02-4365-4470-AC1E-D19FCE52E5B1}" presName="TwoNodes_1" presStyleLbl="node1" presStyleIdx="0" presStyleCnt="2">
        <dgm:presLayoutVars>
          <dgm:bulletEnabled val="1"/>
        </dgm:presLayoutVars>
      </dgm:prSet>
      <dgm:spPr/>
    </dgm:pt>
    <dgm:pt modelId="{8342AF17-0FB7-4114-80AD-35550A5E48F3}" type="pres">
      <dgm:prSet presAssocID="{0B0E1D02-4365-4470-AC1E-D19FCE52E5B1}" presName="TwoNodes_2" presStyleLbl="node1" presStyleIdx="1" presStyleCnt="2">
        <dgm:presLayoutVars>
          <dgm:bulletEnabled val="1"/>
        </dgm:presLayoutVars>
      </dgm:prSet>
      <dgm:spPr/>
    </dgm:pt>
    <dgm:pt modelId="{22A204F2-312E-4B86-A618-F014F5F6ED67}" type="pres">
      <dgm:prSet presAssocID="{0B0E1D02-4365-4470-AC1E-D19FCE52E5B1}" presName="TwoConn_1-2" presStyleLbl="fgAccFollowNode1" presStyleIdx="0" presStyleCnt="1">
        <dgm:presLayoutVars>
          <dgm:bulletEnabled val="1"/>
        </dgm:presLayoutVars>
      </dgm:prSet>
      <dgm:spPr/>
    </dgm:pt>
    <dgm:pt modelId="{EAB18F90-763D-416B-BA35-DC8A2A02252E}" type="pres">
      <dgm:prSet presAssocID="{0B0E1D02-4365-4470-AC1E-D19FCE52E5B1}" presName="TwoNodes_1_text" presStyleLbl="node1" presStyleIdx="1" presStyleCnt="2">
        <dgm:presLayoutVars>
          <dgm:bulletEnabled val="1"/>
        </dgm:presLayoutVars>
      </dgm:prSet>
      <dgm:spPr/>
    </dgm:pt>
    <dgm:pt modelId="{43827D5C-1CE2-4DA6-9B12-1AD5196B2A9C}" type="pres">
      <dgm:prSet presAssocID="{0B0E1D02-4365-4470-AC1E-D19FCE52E5B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D3DCD25-93F2-41E3-B77F-649381356F20}" type="presOf" srcId="{6139E222-3659-44B0-A5A0-E9496B75188F}" destId="{22A204F2-312E-4B86-A618-F014F5F6ED67}" srcOrd="0" destOrd="0" presId="urn:microsoft.com/office/officeart/2005/8/layout/vProcess5"/>
    <dgm:cxn modelId="{E490E560-363B-499F-98C8-841C4F645877}" type="presOf" srcId="{0B0E1D02-4365-4470-AC1E-D19FCE52E5B1}" destId="{429810ED-4ABC-4021-9AAA-2E68199C70FD}" srcOrd="0" destOrd="0" presId="urn:microsoft.com/office/officeart/2005/8/layout/vProcess5"/>
    <dgm:cxn modelId="{AC93CD74-33B2-46C9-B8C6-86B26B3FAC71}" srcId="{0B0E1D02-4365-4470-AC1E-D19FCE52E5B1}" destId="{4640CE70-C0DE-4F96-8187-CAC45758D02D}" srcOrd="0" destOrd="0" parTransId="{BDB83DDF-F87A-4A09-BE5C-2A4E0C9F5DDA}" sibTransId="{6139E222-3659-44B0-A5A0-E9496B75188F}"/>
    <dgm:cxn modelId="{2A9CC2B3-747F-4DE5-92E5-2DC43CF12D6E}" type="presOf" srcId="{A585CA22-2BE8-4087-BB55-C8B55C8C3C6B}" destId="{8342AF17-0FB7-4114-80AD-35550A5E48F3}" srcOrd="0" destOrd="0" presId="urn:microsoft.com/office/officeart/2005/8/layout/vProcess5"/>
    <dgm:cxn modelId="{5623C9D2-470B-4CB8-83EB-4D8F698BB869}" srcId="{0B0E1D02-4365-4470-AC1E-D19FCE52E5B1}" destId="{A585CA22-2BE8-4087-BB55-C8B55C8C3C6B}" srcOrd="1" destOrd="0" parTransId="{0A468176-49BC-43A2-98F5-88D386B86C13}" sibTransId="{6171DF65-C2A2-4EE3-A108-2C30A12680F9}"/>
    <dgm:cxn modelId="{B31530D8-D81B-42FD-816F-D9AFCCABA852}" type="presOf" srcId="{4640CE70-C0DE-4F96-8187-CAC45758D02D}" destId="{B0862F38-B456-418E-AD86-5F914664090F}" srcOrd="0" destOrd="0" presId="urn:microsoft.com/office/officeart/2005/8/layout/vProcess5"/>
    <dgm:cxn modelId="{827459F4-0945-434D-AADF-6066AB1AFDB8}" type="presOf" srcId="{A585CA22-2BE8-4087-BB55-C8B55C8C3C6B}" destId="{43827D5C-1CE2-4DA6-9B12-1AD5196B2A9C}" srcOrd="1" destOrd="0" presId="urn:microsoft.com/office/officeart/2005/8/layout/vProcess5"/>
    <dgm:cxn modelId="{EE212AF5-EE88-41C0-A9DD-9D4A57BB86C8}" type="presOf" srcId="{4640CE70-C0DE-4F96-8187-CAC45758D02D}" destId="{EAB18F90-763D-416B-BA35-DC8A2A02252E}" srcOrd="1" destOrd="0" presId="urn:microsoft.com/office/officeart/2005/8/layout/vProcess5"/>
    <dgm:cxn modelId="{D2028342-98D6-4D6A-99B1-F57551C0F964}" type="presParOf" srcId="{429810ED-4ABC-4021-9AAA-2E68199C70FD}" destId="{CC95EE7E-2A32-42A5-8298-62D8FE13A279}" srcOrd="0" destOrd="0" presId="urn:microsoft.com/office/officeart/2005/8/layout/vProcess5"/>
    <dgm:cxn modelId="{37F23852-6B4B-40F4-890E-85F00386FA7B}" type="presParOf" srcId="{429810ED-4ABC-4021-9AAA-2E68199C70FD}" destId="{B0862F38-B456-418E-AD86-5F914664090F}" srcOrd="1" destOrd="0" presId="urn:microsoft.com/office/officeart/2005/8/layout/vProcess5"/>
    <dgm:cxn modelId="{25605BF3-B86D-428E-8F7D-7F47F7BD3944}" type="presParOf" srcId="{429810ED-4ABC-4021-9AAA-2E68199C70FD}" destId="{8342AF17-0FB7-4114-80AD-35550A5E48F3}" srcOrd="2" destOrd="0" presId="urn:microsoft.com/office/officeart/2005/8/layout/vProcess5"/>
    <dgm:cxn modelId="{9DA6AB66-BA88-4916-A404-025262521988}" type="presParOf" srcId="{429810ED-4ABC-4021-9AAA-2E68199C70FD}" destId="{22A204F2-312E-4B86-A618-F014F5F6ED67}" srcOrd="3" destOrd="0" presId="urn:microsoft.com/office/officeart/2005/8/layout/vProcess5"/>
    <dgm:cxn modelId="{D5FD9963-ADAA-401A-9978-1ECD127D804C}" type="presParOf" srcId="{429810ED-4ABC-4021-9AAA-2E68199C70FD}" destId="{EAB18F90-763D-416B-BA35-DC8A2A02252E}" srcOrd="4" destOrd="0" presId="urn:microsoft.com/office/officeart/2005/8/layout/vProcess5"/>
    <dgm:cxn modelId="{B137FBC7-D79F-4903-AAE4-918BDD82E7E4}" type="presParOf" srcId="{429810ED-4ABC-4021-9AAA-2E68199C70FD}" destId="{43827D5C-1CE2-4DA6-9B12-1AD5196B2A9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E1D02-4365-4470-AC1E-D19FCE52E5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3E3DE6-F7EF-4E4F-831B-BBC13E975DB7}" type="pres">
      <dgm:prSet presAssocID="{0B0E1D02-4365-4470-AC1E-D19FCE52E5B1}" presName="root" presStyleCnt="0">
        <dgm:presLayoutVars>
          <dgm:dir/>
          <dgm:resizeHandles val="exact"/>
        </dgm:presLayoutVars>
      </dgm:prSet>
      <dgm:spPr/>
    </dgm:pt>
  </dgm:ptLst>
  <dgm:cxnLst>
    <dgm:cxn modelId="{EB4F476B-2BB0-447F-925E-484A1F5E10D6}" type="presOf" srcId="{0B0E1D02-4365-4470-AC1E-D19FCE52E5B1}" destId="{C03E3DE6-F7EF-4E4F-831B-BBC13E975DB7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C0C411-8C79-45AF-89F5-22A78F98C4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14580E-7A5D-49A4-BD40-134CCC21BA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OpenTelemetry</a:t>
          </a:r>
          <a:r>
            <a:rPr lang="en-US"/>
            <a:t> emerged to fill this gap.</a:t>
          </a:r>
        </a:p>
      </dgm:t>
    </dgm:pt>
    <dgm:pt modelId="{9F8BF7FB-51AF-493F-A524-563561E4F65A}" type="parTrans" cxnId="{F734606D-C015-485E-878E-2255FBBF4F65}">
      <dgm:prSet/>
      <dgm:spPr/>
      <dgm:t>
        <a:bodyPr/>
        <a:lstStyle/>
        <a:p>
          <a:endParaRPr lang="en-US"/>
        </a:p>
      </dgm:t>
    </dgm:pt>
    <dgm:pt modelId="{EC83C31B-1363-491E-8179-D12AC7633602}" type="sibTrans" cxnId="{F734606D-C015-485E-878E-2255FBBF4F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8FBCF6-3761-41BF-B945-F816FA058B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</a:t>
          </a:r>
          <a:r>
            <a:rPr lang="en-US" b="1"/>
            <a:t>traces</a:t>
          </a:r>
          <a:r>
            <a:rPr lang="en-US"/>
            <a:t>, </a:t>
          </a:r>
          <a:r>
            <a:rPr lang="en-US" b="1"/>
            <a:t>metrics</a:t>
          </a:r>
          <a:r>
            <a:rPr lang="en-US"/>
            <a:t>, and </a:t>
          </a:r>
          <a:r>
            <a:rPr lang="en-US" b="1"/>
            <a:t>logs</a:t>
          </a:r>
          <a:r>
            <a:rPr lang="en-US"/>
            <a:t> in one standard.</a:t>
          </a:r>
        </a:p>
      </dgm:t>
    </dgm:pt>
    <dgm:pt modelId="{B353B051-61E7-466E-AFCD-F4905D86107C}" type="parTrans" cxnId="{242E074C-93C4-443D-B088-9AD1B1165318}">
      <dgm:prSet/>
      <dgm:spPr/>
      <dgm:t>
        <a:bodyPr/>
        <a:lstStyle/>
        <a:p>
          <a:endParaRPr lang="en-US"/>
        </a:p>
      </dgm:t>
    </dgm:pt>
    <dgm:pt modelId="{526FA7C4-E01C-4A9E-9594-2EE24AA0D5A9}" type="sibTrans" cxnId="{242E074C-93C4-443D-B088-9AD1B11653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EE97C5-8C9A-446B-8C1A-C3FEE6CE9A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Offers a </a:t>
          </a:r>
          <a:r>
            <a:rPr lang="en-US" b="1"/>
            <a:t>unified telemetry collection</a:t>
          </a:r>
          <a:r>
            <a:rPr lang="en-US"/>
            <a:t> framework.</a:t>
          </a:r>
        </a:p>
      </dgm:t>
    </dgm:pt>
    <dgm:pt modelId="{66E7C30B-81C6-422A-BD12-AD5EBE4B328D}" type="parTrans" cxnId="{3B7A56B0-1CDD-45C0-A1B4-9C13A826B75F}">
      <dgm:prSet/>
      <dgm:spPr/>
      <dgm:t>
        <a:bodyPr/>
        <a:lstStyle/>
        <a:p>
          <a:endParaRPr lang="en-US"/>
        </a:p>
      </dgm:t>
    </dgm:pt>
    <dgm:pt modelId="{5494EBA9-CB36-40A5-9C04-387F97AEE79E}" type="sibTrans" cxnId="{3B7A56B0-1CDD-45C0-A1B4-9C13A826B75F}">
      <dgm:prSet/>
      <dgm:spPr/>
      <dgm:t>
        <a:bodyPr/>
        <a:lstStyle/>
        <a:p>
          <a:endParaRPr lang="en-US"/>
        </a:p>
      </dgm:t>
    </dgm:pt>
    <dgm:pt modelId="{1EA13099-080E-4B44-A1A5-D1B52ADD6FDB}" type="pres">
      <dgm:prSet presAssocID="{10C0C411-8C79-45AF-89F5-22A78F98C4BD}" presName="root" presStyleCnt="0">
        <dgm:presLayoutVars>
          <dgm:dir/>
          <dgm:resizeHandles val="exact"/>
        </dgm:presLayoutVars>
      </dgm:prSet>
      <dgm:spPr/>
    </dgm:pt>
    <dgm:pt modelId="{F72A8749-74E9-43BF-AC52-363700D77D75}" type="pres">
      <dgm:prSet presAssocID="{10C0C411-8C79-45AF-89F5-22A78F98C4BD}" presName="container" presStyleCnt="0">
        <dgm:presLayoutVars>
          <dgm:dir/>
          <dgm:resizeHandles val="exact"/>
        </dgm:presLayoutVars>
      </dgm:prSet>
      <dgm:spPr/>
    </dgm:pt>
    <dgm:pt modelId="{0E4A1F4F-DAEB-453D-8BCB-84708D20CB47}" type="pres">
      <dgm:prSet presAssocID="{7D14580E-7A5D-49A4-BD40-134CCC21BA48}" presName="compNode" presStyleCnt="0"/>
      <dgm:spPr/>
    </dgm:pt>
    <dgm:pt modelId="{E1475ACD-2472-4E0A-BF8B-4CECEB44C014}" type="pres">
      <dgm:prSet presAssocID="{7D14580E-7A5D-49A4-BD40-134CCC21BA48}" presName="iconBgRect" presStyleLbl="bgShp" presStyleIdx="0" presStyleCnt="3"/>
      <dgm:spPr/>
    </dgm:pt>
    <dgm:pt modelId="{E7F541F6-5A3C-4ECF-9037-4006B00787DA}" type="pres">
      <dgm:prSet presAssocID="{7D14580E-7A5D-49A4-BD40-134CCC21BA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2147F19-10B8-470E-8D3F-729FBB3BDA9B}" type="pres">
      <dgm:prSet presAssocID="{7D14580E-7A5D-49A4-BD40-134CCC21BA48}" presName="spaceRect" presStyleCnt="0"/>
      <dgm:spPr/>
    </dgm:pt>
    <dgm:pt modelId="{3BA25736-9C19-47E7-9793-B0A5D156EAC0}" type="pres">
      <dgm:prSet presAssocID="{7D14580E-7A5D-49A4-BD40-134CCC21BA48}" presName="textRect" presStyleLbl="revTx" presStyleIdx="0" presStyleCnt="3">
        <dgm:presLayoutVars>
          <dgm:chMax val="1"/>
          <dgm:chPref val="1"/>
        </dgm:presLayoutVars>
      </dgm:prSet>
      <dgm:spPr/>
    </dgm:pt>
    <dgm:pt modelId="{7568CB8E-340B-43EE-8694-B61076671A4E}" type="pres">
      <dgm:prSet presAssocID="{EC83C31B-1363-491E-8179-D12AC7633602}" presName="sibTrans" presStyleLbl="sibTrans2D1" presStyleIdx="0" presStyleCnt="0"/>
      <dgm:spPr/>
    </dgm:pt>
    <dgm:pt modelId="{01B022CA-233B-43B8-AF8A-A12B51690000}" type="pres">
      <dgm:prSet presAssocID="{628FBCF6-3761-41BF-B945-F816FA058B86}" presName="compNode" presStyleCnt="0"/>
      <dgm:spPr/>
    </dgm:pt>
    <dgm:pt modelId="{4E9A1ACA-3B6B-4CFA-8041-DAF97AD1E954}" type="pres">
      <dgm:prSet presAssocID="{628FBCF6-3761-41BF-B945-F816FA058B86}" presName="iconBgRect" presStyleLbl="bgShp" presStyleIdx="1" presStyleCnt="3"/>
      <dgm:spPr/>
    </dgm:pt>
    <dgm:pt modelId="{94ED6ED3-2E23-443A-95FE-E1AF4B96C171}" type="pres">
      <dgm:prSet presAssocID="{628FBCF6-3761-41BF-B945-F816FA058B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97F617-8483-4184-BFD6-8A5C19E84555}" type="pres">
      <dgm:prSet presAssocID="{628FBCF6-3761-41BF-B945-F816FA058B86}" presName="spaceRect" presStyleCnt="0"/>
      <dgm:spPr/>
    </dgm:pt>
    <dgm:pt modelId="{3E55DA1C-E87C-404D-86F7-2BBCC5E55E74}" type="pres">
      <dgm:prSet presAssocID="{628FBCF6-3761-41BF-B945-F816FA058B86}" presName="textRect" presStyleLbl="revTx" presStyleIdx="1" presStyleCnt="3">
        <dgm:presLayoutVars>
          <dgm:chMax val="1"/>
          <dgm:chPref val="1"/>
        </dgm:presLayoutVars>
      </dgm:prSet>
      <dgm:spPr/>
    </dgm:pt>
    <dgm:pt modelId="{A01DE55F-C11E-4633-88AB-C05270853D12}" type="pres">
      <dgm:prSet presAssocID="{526FA7C4-E01C-4A9E-9594-2EE24AA0D5A9}" presName="sibTrans" presStyleLbl="sibTrans2D1" presStyleIdx="0" presStyleCnt="0"/>
      <dgm:spPr/>
    </dgm:pt>
    <dgm:pt modelId="{F226324D-DD55-4B44-AD9C-71417AFE47BA}" type="pres">
      <dgm:prSet presAssocID="{D2EE97C5-8C9A-446B-8C1A-C3FEE6CE9A0E}" presName="compNode" presStyleCnt="0"/>
      <dgm:spPr/>
    </dgm:pt>
    <dgm:pt modelId="{46E4D397-A7A7-425B-A893-96C94E245DD3}" type="pres">
      <dgm:prSet presAssocID="{D2EE97C5-8C9A-446B-8C1A-C3FEE6CE9A0E}" presName="iconBgRect" presStyleLbl="bgShp" presStyleIdx="2" presStyleCnt="3"/>
      <dgm:spPr/>
    </dgm:pt>
    <dgm:pt modelId="{00651BC6-BFFA-4A30-9D08-51361B6E8F04}" type="pres">
      <dgm:prSet presAssocID="{D2EE97C5-8C9A-446B-8C1A-C3FEE6CE9A0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73C15C-110D-45BB-AC9C-A8BF642E1C71}" type="pres">
      <dgm:prSet presAssocID="{D2EE97C5-8C9A-446B-8C1A-C3FEE6CE9A0E}" presName="spaceRect" presStyleCnt="0"/>
      <dgm:spPr/>
    </dgm:pt>
    <dgm:pt modelId="{B6BD957F-6755-4FB8-BE58-F80FAB53450C}" type="pres">
      <dgm:prSet presAssocID="{D2EE97C5-8C9A-446B-8C1A-C3FEE6CE9A0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CFDC25-A072-42D8-9D40-44984DAC425D}" type="presOf" srcId="{10C0C411-8C79-45AF-89F5-22A78F98C4BD}" destId="{1EA13099-080E-4B44-A1A5-D1B52ADD6FDB}" srcOrd="0" destOrd="0" presId="urn:microsoft.com/office/officeart/2018/2/layout/IconCircleList"/>
    <dgm:cxn modelId="{242E074C-93C4-443D-B088-9AD1B1165318}" srcId="{10C0C411-8C79-45AF-89F5-22A78F98C4BD}" destId="{628FBCF6-3761-41BF-B945-F816FA058B86}" srcOrd="1" destOrd="0" parTransId="{B353B051-61E7-466E-AFCD-F4905D86107C}" sibTransId="{526FA7C4-E01C-4A9E-9594-2EE24AA0D5A9}"/>
    <dgm:cxn modelId="{F734606D-C015-485E-878E-2255FBBF4F65}" srcId="{10C0C411-8C79-45AF-89F5-22A78F98C4BD}" destId="{7D14580E-7A5D-49A4-BD40-134CCC21BA48}" srcOrd="0" destOrd="0" parTransId="{9F8BF7FB-51AF-493F-A524-563561E4F65A}" sibTransId="{EC83C31B-1363-491E-8179-D12AC7633602}"/>
    <dgm:cxn modelId="{C7872486-6C19-4F45-8219-2A3915A53F91}" type="presOf" srcId="{526FA7C4-E01C-4A9E-9594-2EE24AA0D5A9}" destId="{A01DE55F-C11E-4633-88AB-C05270853D12}" srcOrd="0" destOrd="0" presId="urn:microsoft.com/office/officeart/2018/2/layout/IconCircleList"/>
    <dgm:cxn modelId="{FCCC3A9A-CE68-4273-A4BB-3A380D77BFC9}" type="presOf" srcId="{EC83C31B-1363-491E-8179-D12AC7633602}" destId="{7568CB8E-340B-43EE-8694-B61076671A4E}" srcOrd="0" destOrd="0" presId="urn:microsoft.com/office/officeart/2018/2/layout/IconCircleList"/>
    <dgm:cxn modelId="{BBA250A0-3F90-445E-9495-EAC0F0A13846}" type="presOf" srcId="{7D14580E-7A5D-49A4-BD40-134CCC21BA48}" destId="{3BA25736-9C19-47E7-9793-B0A5D156EAC0}" srcOrd="0" destOrd="0" presId="urn:microsoft.com/office/officeart/2018/2/layout/IconCircleList"/>
    <dgm:cxn modelId="{3B7A56B0-1CDD-45C0-A1B4-9C13A826B75F}" srcId="{10C0C411-8C79-45AF-89F5-22A78F98C4BD}" destId="{D2EE97C5-8C9A-446B-8C1A-C3FEE6CE9A0E}" srcOrd="2" destOrd="0" parTransId="{66E7C30B-81C6-422A-BD12-AD5EBE4B328D}" sibTransId="{5494EBA9-CB36-40A5-9C04-387F97AEE79E}"/>
    <dgm:cxn modelId="{1F5C0BB2-FE81-4A01-9245-DCE6D3548557}" type="presOf" srcId="{628FBCF6-3761-41BF-B945-F816FA058B86}" destId="{3E55DA1C-E87C-404D-86F7-2BBCC5E55E74}" srcOrd="0" destOrd="0" presId="urn:microsoft.com/office/officeart/2018/2/layout/IconCircleList"/>
    <dgm:cxn modelId="{824DAEE4-8867-4FD9-A316-C51BBF16CB1F}" type="presOf" srcId="{D2EE97C5-8C9A-446B-8C1A-C3FEE6CE9A0E}" destId="{B6BD957F-6755-4FB8-BE58-F80FAB53450C}" srcOrd="0" destOrd="0" presId="urn:microsoft.com/office/officeart/2018/2/layout/IconCircleList"/>
    <dgm:cxn modelId="{AD27FA3F-5DE5-4623-A985-059FB088FE35}" type="presParOf" srcId="{1EA13099-080E-4B44-A1A5-D1B52ADD6FDB}" destId="{F72A8749-74E9-43BF-AC52-363700D77D75}" srcOrd="0" destOrd="0" presId="urn:microsoft.com/office/officeart/2018/2/layout/IconCircleList"/>
    <dgm:cxn modelId="{FF1F6163-B5AE-4FF9-84EB-665B2F8C7686}" type="presParOf" srcId="{F72A8749-74E9-43BF-AC52-363700D77D75}" destId="{0E4A1F4F-DAEB-453D-8BCB-84708D20CB47}" srcOrd="0" destOrd="0" presId="urn:microsoft.com/office/officeart/2018/2/layout/IconCircleList"/>
    <dgm:cxn modelId="{55ABD1D4-6481-480D-AC77-86AD88B2EB72}" type="presParOf" srcId="{0E4A1F4F-DAEB-453D-8BCB-84708D20CB47}" destId="{E1475ACD-2472-4E0A-BF8B-4CECEB44C014}" srcOrd="0" destOrd="0" presId="urn:microsoft.com/office/officeart/2018/2/layout/IconCircleList"/>
    <dgm:cxn modelId="{F573D371-368C-490F-9ED6-10F2D0C8051B}" type="presParOf" srcId="{0E4A1F4F-DAEB-453D-8BCB-84708D20CB47}" destId="{E7F541F6-5A3C-4ECF-9037-4006B00787DA}" srcOrd="1" destOrd="0" presId="urn:microsoft.com/office/officeart/2018/2/layout/IconCircleList"/>
    <dgm:cxn modelId="{0BFB98C6-4173-4888-AB9F-CA243B27D84D}" type="presParOf" srcId="{0E4A1F4F-DAEB-453D-8BCB-84708D20CB47}" destId="{B2147F19-10B8-470E-8D3F-729FBB3BDA9B}" srcOrd="2" destOrd="0" presId="urn:microsoft.com/office/officeart/2018/2/layout/IconCircleList"/>
    <dgm:cxn modelId="{9D9CB3B9-3A9D-44C0-827D-EC30966EE569}" type="presParOf" srcId="{0E4A1F4F-DAEB-453D-8BCB-84708D20CB47}" destId="{3BA25736-9C19-47E7-9793-B0A5D156EAC0}" srcOrd="3" destOrd="0" presId="urn:microsoft.com/office/officeart/2018/2/layout/IconCircleList"/>
    <dgm:cxn modelId="{A95A4B18-BB08-4D8A-A4F5-EC1A6C7593E8}" type="presParOf" srcId="{F72A8749-74E9-43BF-AC52-363700D77D75}" destId="{7568CB8E-340B-43EE-8694-B61076671A4E}" srcOrd="1" destOrd="0" presId="urn:microsoft.com/office/officeart/2018/2/layout/IconCircleList"/>
    <dgm:cxn modelId="{1BA30163-76BE-499A-A12C-C5A58174C06D}" type="presParOf" srcId="{F72A8749-74E9-43BF-AC52-363700D77D75}" destId="{01B022CA-233B-43B8-AF8A-A12B51690000}" srcOrd="2" destOrd="0" presId="urn:microsoft.com/office/officeart/2018/2/layout/IconCircleList"/>
    <dgm:cxn modelId="{CA7FCF40-0A84-4DC6-A7D9-F519A4EEEAD8}" type="presParOf" srcId="{01B022CA-233B-43B8-AF8A-A12B51690000}" destId="{4E9A1ACA-3B6B-4CFA-8041-DAF97AD1E954}" srcOrd="0" destOrd="0" presId="urn:microsoft.com/office/officeart/2018/2/layout/IconCircleList"/>
    <dgm:cxn modelId="{85F46053-4612-4FC2-9AE5-1653973B4995}" type="presParOf" srcId="{01B022CA-233B-43B8-AF8A-A12B51690000}" destId="{94ED6ED3-2E23-443A-95FE-E1AF4B96C171}" srcOrd="1" destOrd="0" presId="urn:microsoft.com/office/officeart/2018/2/layout/IconCircleList"/>
    <dgm:cxn modelId="{C2B9F0E7-4FFB-415B-9173-A7DAEB03DAAE}" type="presParOf" srcId="{01B022CA-233B-43B8-AF8A-A12B51690000}" destId="{E197F617-8483-4184-BFD6-8A5C19E84555}" srcOrd="2" destOrd="0" presId="urn:microsoft.com/office/officeart/2018/2/layout/IconCircleList"/>
    <dgm:cxn modelId="{B60E8210-A3C2-4E72-982B-BBFA3D24327D}" type="presParOf" srcId="{01B022CA-233B-43B8-AF8A-A12B51690000}" destId="{3E55DA1C-E87C-404D-86F7-2BBCC5E55E74}" srcOrd="3" destOrd="0" presId="urn:microsoft.com/office/officeart/2018/2/layout/IconCircleList"/>
    <dgm:cxn modelId="{7805FEE9-C1EF-4CF8-BD12-05113F59D7DA}" type="presParOf" srcId="{F72A8749-74E9-43BF-AC52-363700D77D75}" destId="{A01DE55F-C11E-4633-88AB-C05270853D12}" srcOrd="3" destOrd="0" presId="urn:microsoft.com/office/officeart/2018/2/layout/IconCircleList"/>
    <dgm:cxn modelId="{60BD5240-98B3-46FF-AC63-0C78210159B5}" type="presParOf" srcId="{F72A8749-74E9-43BF-AC52-363700D77D75}" destId="{F226324D-DD55-4B44-AD9C-71417AFE47BA}" srcOrd="4" destOrd="0" presId="urn:microsoft.com/office/officeart/2018/2/layout/IconCircleList"/>
    <dgm:cxn modelId="{8E0F01F8-2D0B-4A35-96CE-C4B5DD7EE1AF}" type="presParOf" srcId="{F226324D-DD55-4B44-AD9C-71417AFE47BA}" destId="{46E4D397-A7A7-425B-A893-96C94E245DD3}" srcOrd="0" destOrd="0" presId="urn:microsoft.com/office/officeart/2018/2/layout/IconCircleList"/>
    <dgm:cxn modelId="{E51FA8A4-562F-44CD-B580-722008A05D22}" type="presParOf" srcId="{F226324D-DD55-4B44-AD9C-71417AFE47BA}" destId="{00651BC6-BFFA-4A30-9D08-51361B6E8F04}" srcOrd="1" destOrd="0" presId="urn:microsoft.com/office/officeart/2018/2/layout/IconCircleList"/>
    <dgm:cxn modelId="{3CE44D57-82AA-4185-B817-BA67DF8D2C16}" type="presParOf" srcId="{F226324D-DD55-4B44-AD9C-71417AFE47BA}" destId="{4D73C15C-110D-45BB-AC9C-A8BF642E1C71}" srcOrd="2" destOrd="0" presId="urn:microsoft.com/office/officeart/2018/2/layout/IconCircleList"/>
    <dgm:cxn modelId="{E2A911B7-B64E-48A0-A2AD-BADD78F50B32}" type="presParOf" srcId="{F226324D-DD55-4B44-AD9C-71417AFE47BA}" destId="{B6BD957F-6755-4FB8-BE58-F80FAB5345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0E1D02-4365-4470-AC1E-D19FCE52E5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3E3DE6-F7EF-4E4F-831B-BBC13E975DB7}" type="pres">
      <dgm:prSet presAssocID="{0B0E1D02-4365-4470-AC1E-D19FCE52E5B1}" presName="root" presStyleCnt="0">
        <dgm:presLayoutVars>
          <dgm:dir/>
          <dgm:resizeHandles val="exact"/>
        </dgm:presLayoutVars>
      </dgm:prSet>
      <dgm:spPr/>
    </dgm:pt>
  </dgm:ptLst>
  <dgm:cxnLst>
    <dgm:cxn modelId="{EB4F476B-2BB0-447F-925E-484A1F5E10D6}" type="presOf" srcId="{0B0E1D02-4365-4470-AC1E-D19FCE52E5B1}" destId="{C03E3DE6-F7EF-4E4F-831B-BBC13E975DB7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C0C411-8C79-45AF-89F5-22A78F98C4B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E97C5-8C9A-446B-8C1A-C3FEE6CE9A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Offers a </a:t>
          </a:r>
          <a:r>
            <a:rPr lang="en-US" b="1" dirty="0"/>
            <a:t>unified telemetry collection</a:t>
          </a:r>
          <a:r>
            <a:rPr lang="en-US" dirty="0"/>
            <a:t> framework.</a:t>
          </a:r>
        </a:p>
      </dgm:t>
    </dgm:pt>
    <dgm:pt modelId="{66E7C30B-81C6-422A-BD12-AD5EBE4B328D}" type="parTrans" cxnId="{3B7A56B0-1CDD-45C0-A1B4-9C13A826B75F}">
      <dgm:prSet/>
      <dgm:spPr/>
      <dgm:t>
        <a:bodyPr/>
        <a:lstStyle/>
        <a:p>
          <a:endParaRPr lang="en-US"/>
        </a:p>
      </dgm:t>
    </dgm:pt>
    <dgm:pt modelId="{5494EBA9-CB36-40A5-9C04-387F97AEE79E}" type="sibTrans" cxnId="{3B7A56B0-1CDD-45C0-A1B4-9C13A826B75F}">
      <dgm:prSet/>
      <dgm:spPr/>
      <dgm:t>
        <a:bodyPr/>
        <a:lstStyle/>
        <a:p>
          <a:endParaRPr lang="en-US"/>
        </a:p>
      </dgm:t>
    </dgm:pt>
    <dgm:pt modelId="{6F6BED5A-602C-4593-ADCD-2AF516D03A91}" type="pres">
      <dgm:prSet presAssocID="{10C0C411-8C79-45AF-89F5-22A78F98C4BD}" presName="root" presStyleCnt="0">
        <dgm:presLayoutVars>
          <dgm:dir/>
          <dgm:resizeHandles val="exact"/>
        </dgm:presLayoutVars>
      </dgm:prSet>
      <dgm:spPr/>
    </dgm:pt>
    <dgm:pt modelId="{844CA165-EDE5-415E-B361-B64990B170E4}" type="pres">
      <dgm:prSet presAssocID="{D2EE97C5-8C9A-446B-8C1A-C3FEE6CE9A0E}" presName="compNode" presStyleCnt="0"/>
      <dgm:spPr/>
    </dgm:pt>
    <dgm:pt modelId="{0DC0C90C-B479-45AD-BB0E-E1925B569D1F}" type="pres">
      <dgm:prSet presAssocID="{D2EE97C5-8C9A-446B-8C1A-C3FEE6CE9A0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A91792-AFBD-4486-9970-A280AA62F382}" type="pres">
      <dgm:prSet presAssocID="{D2EE97C5-8C9A-446B-8C1A-C3FEE6CE9A0E}" presName="spaceRect" presStyleCnt="0"/>
      <dgm:spPr/>
    </dgm:pt>
    <dgm:pt modelId="{E08C181C-89E8-4675-B5D6-10809FB4976C}" type="pres">
      <dgm:prSet presAssocID="{D2EE97C5-8C9A-446B-8C1A-C3FEE6CE9A0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D8FCA643-A905-4B78-A22B-A6FD587D840C}" type="presOf" srcId="{D2EE97C5-8C9A-446B-8C1A-C3FEE6CE9A0E}" destId="{E08C181C-89E8-4675-B5D6-10809FB4976C}" srcOrd="0" destOrd="0" presId="urn:microsoft.com/office/officeart/2018/2/layout/IconLabelList"/>
    <dgm:cxn modelId="{FA4C5482-F41A-41DA-8133-24E7F8CCD70F}" type="presOf" srcId="{10C0C411-8C79-45AF-89F5-22A78F98C4BD}" destId="{6F6BED5A-602C-4593-ADCD-2AF516D03A91}" srcOrd="0" destOrd="0" presId="urn:microsoft.com/office/officeart/2018/2/layout/IconLabelList"/>
    <dgm:cxn modelId="{3B7A56B0-1CDD-45C0-A1B4-9C13A826B75F}" srcId="{10C0C411-8C79-45AF-89F5-22A78F98C4BD}" destId="{D2EE97C5-8C9A-446B-8C1A-C3FEE6CE9A0E}" srcOrd="0" destOrd="0" parTransId="{66E7C30B-81C6-422A-BD12-AD5EBE4B328D}" sibTransId="{5494EBA9-CB36-40A5-9C04-387F97AEE79E}"/>
    <dgm:cxn modelId="{FD2A59E2-610C-4F48-B654-064A90EBA40F}" type="presParOf" srcId="{6F6BED5A-602C-4593-ADCD-2AF516D03A91}" destId="{844CA165-EDE5-415E-B361-B64990B170E4}" srcOrd="0" destOrd="0" presId="urn:microsoft.com/office/officeart/2018/2/layout/IconLabelList"/>
    <dgm:cxn modelId="{FEE0FABD-E94C-42E8-8FA1-27F218948484}" type="presParOf" srcId="{844CA165-EDE5-415E-B361-B64990B170E4}" destId="{0DC0C90C-B479-45AD-BB0E-E1925B569D1F}" srcOrd="0" destOrd="0" presId="urn:microsoft.com/office/officeart/2018/2/layout/IconLabelList"/>
    <dgm:cxn modelId="{223EED82-DCE2-4993-B156-B028B8F73581}" type="presParOf" srcId="{844CA165-EDE5-415E-B361-B64990B170E4}" destId="{05A91792-AFBD-4486-9970-A280AA62F382}" srcOrd="1" destOrd="0" presId="urn:microsoft.com/office/officeart/2018/2/layout/IconLabelList"/>
    <dgm:cxn modelId="{FF95C7BA-A67B-4E27-A10A-23027D4A52B1}" type="presParOf" srcId="{844CA165-EDE5-415E-B361-B64990B170E4}" destId="{E08C181C-89E8-4675-B5D6-10809FB497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D58CD-7B6E-47DA-BEB4-379AE662801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CF5633-947A-43C8-A571-6FACDBAD1EC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otlp</a:t>
          </a:r>
          <a:r>
            <a:rPr lang="de-DE" dirty="0"/>
            <a:t> – </a:t>
          </a:r>
          <a:r>
            <a:rPr lang="de-DE" dirty="0" err="1"/>
            <a:t>OpenTelemetry</a:t>
          </a:r>
          <a:r>
            <a:rPr lang="de-DE" dirty="0"/>
            <a:t> Protocol (from </a:t>
          </a:r>
          <a:r>
            <a:rPr lang="de-DE" dirty="0" err="1"/>
            <a:t>instrumented</a:t>
          </a:r>
          <a:r>
            <a:rPr lang="de-DE" dirty="0"/>
            <a:t> </a:t>
          </a:r>
          <a:r>
            <a:rPr lang="de-DE" dirty="0" err="1"/>
            <a:t>apps</a:t>
          </a:r>
          <a:r>
            <a:rPr lang="de-DE" dirty="0"/>
            <a:t>)</a:t>
          </a:r>
          <a:endParaRPr lang="en-US" dirty="0"/>
        </a:p>
      </dgm:t>
    </dgm:pt>
    <dgm:pt modelId="{86FA9F56-4CC2-4B3F-BEA3-7B916D1FFF9D}" type="parTrans" cxnId="{D1E9D4B3-D441-4039-AB60-7D260CF149A2}">
      <dgm:prSet/>
      <dgm:spPr/>
      <dgm:t>
        <a:bodyPr/>
        <a:lstStyle/>
        <a:p>
          <a:endParaRPr lang="en-US"/>
        </a:p>
      </dgm:t>
    </dgm:pt>
    <dgm:pt modelId="{BB984B45-4FD0-414C-8861-29A33FB7B021}" type="sibTrans" cxnId="{D1E9D4B3-D441-4039-AB60-7D260CF149A2}">
      <dgm:prSet/>
      <dgm:spPr/>
      <dgm:t>
        <a:bodyPr/>
        <a:lstStyle/>
        <a:p>
          <a:endParaRPr lang="en-US"/>
        </a:p>
      </dgm:t>
    </dgm:pt>
    <dgm:pt modelId="{86950263-5860-4C13-AB40-212F2FE0822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prometheus</a:t>
          </a:r>
          <a:r>
            <a:rPr lang="de-DE" dirty="0"/>
            <a:t> – </a:t>
          </a:r>
          <a:r>
            <a:rPr lang="de-DE" dirty="0" err="1"/>
            <a:t>Scrapes</a:t>
          </a:r>
          <a:r>
            <a:rPr lang="de-DE" dirty="0"/>
            <a:t> Prometheus </a:t>
          </a:r>
          <a:r>
            <a:rPr lang="de-DE" dirty="0" err="1"/>
            <a:t>endpoints</a:t>
          </a:r>
          <a:endParaRPr lang="en-US" dirty="0"/>
        </a:p>
      </dgm:t>
    </dgm:pt>
    <dgm:pt modelId="{2D1B61FC-8F12-4987-8E7D-0BE2B74F8D5D}" type="parTrans" cxnId="{BDCCADED-0D2F-4EDA-854F-8E30539BF344}">
      <dgm:prSet/>
      <dgm:spPr/>
      <dgm:t>
        <a:bodyPr/>
        <a:lstStyle/>
        <a:p>
          <a:endParaRPr lang="en-US"/>
        </a:p>
      </dgm:t>
    </dgm:pt>
    <dgm:pt modelId="{3AF0BA0F-2ED2-4504-8568-3DE274976639}" type="sibTrans" cxnId="{BDCCADED-0D2F-4EDA-854F-8E30539BF344}">
      <dgm:prSet/>
      <dgm:spPr/>
      <dgm:t>
        <a:bodyPr/>
        <a:lstStyle/>
        <a:p>
          <a:endParaRPr lang="en-US"/>
        </a:p>
      </dgm:t>
    </dgm:pt>
    <dgm:pt modelId="{6D78DF3E-EA0F-48C2-AEA5-91725444AF6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hostmetrics</a:t>
          </a:r>
          <a:r>
            <a:rPr lang="de-DE" dirty="0"/>
            <a:t> – </a:t>
          </a:r>
          <a:r>
            <a:rPr lang="de-DE" dirty="0" err="1"/>
            <a:t>Collects</a:t>
          </a:r>
          <a:r>
            <a:rPr lang="de-DE" dirty="0"/>
            <a:t> CPU, </a:t>
          </a:r>
          <a:r>
            <a:rPr lang="de-DE" dirty="0" err="1"/>
            <a:t>memory</a:t>
          </a:r>
          <a:r>
            <a:rPr lang="de-DE" dirty="0"/>
            <a:t>, </a:t>
          </a:r>
          <a:r>
            <a:rPr lang="de-DE" dirty="0" err="1"/>
            <a:t>disk</a:t>
          </a:r>
          <a:r>
            <a:rPr lang="de-DE" dirty="0"/>
            <a:t>, etc. from </a:t>
          </a:r>
          <a:r>
            <a:rPr lang="de-DE" dirty="0" err="1"/>
            <a:t>the</a:t>
          </a:r>
          <a:r>
            <a:rPr lang="de-DE" dirty="0"/>
            <a:t> host</a:t>
          </a:r>
          <a:endParaRPr lang="en-US" dirty="0"/>
        </a:p>
      </dgm:t>
    </dgm:pt>
    <dgm:pt modelId="{826BA61D-1827-40E6-B668-FA526F4DCE24}" type="parTrans" cxnId="{2D64A744-6E1C-4360-8CA3-2AAF411E5549}">
      <dgm:prSet/>
      <dgm:spPr/>
      <dgm:t>
        <a:bodyPr/>
        <a:lstStyle/>
        <a:p>
          <a:endParaRPr lang="en-US"/>
        </a:p>
      </dgm:t>
    </dgm:pt>
    <dgm:pt modelId="{D3A20882-4C0D-4CE1-9167-726522594E6C}" type="sibTrans" cxnId="{2D64A744-6E1C-4360-8CA3-2AAF411E5549}">
      <dgm:prSet/>
      <dgm:spPr/>
      <dgm:t>
        <a:bodyPr/>
        <a:lstStyle/>
        <a:p>
          <a:endParaRPr lang="en-US"/>
        </a:p>
      </dgm:t>
    </dgm:pt>
    <dgm:pt modelId="{667063A3-AC31-49E5-84A8-9658F04D3A2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docker_stats</a:t>
          </a:r>
          <a:r>
            <a:rPr lang="de-DE" dirty="0"/>
            <a:t> – </a:t>
          </a:r>
          <a:r>
            <a:rPr lang="de-DE" dirty="0" err="1"/>
            <a:t>Collects</a:t>
          </a:r>
          <a:r>
            <a:rPr lang="de-DE" dirty="0"/>
            <a:t> Docker </a:t>
          </a:r>
          <a:r>
            <a:rPr lang="de-DE" dirty="0" err="1"/>
            <a:t>container</a:t>
          </a:r>
          <a:r>
            <a:rPr lang="de-DE" dirty="0"/>
            <a:t> </a:t>
          </a:r>
          <a:r>
            <a:rPr lang="de-DE" dirty="0" err="1"/>
            <a:t>metrics</a:t>
          </a:r>
          <a:endParaRPr lang="en-US" dirty="0"/>
        </a:p>
      </dgm:t>
    </dgm:pt>
    <dgm:pt modelId="{05647077-AB05-4BB5-8039-C96E7A05AC4B}" type="parTrans" cxnId="{0BEF17F4-2D70-4DE2-81E0-DF917F855392}">
      <dgm:prSet/>
      <dgm:spPr/>
      <dgm:t>
        <a:bodyPr/>
        <a:lstStyle/>
        <a:p>
          <a:endParaRPr lang="en-US"/>
        </a:p>
      </dgm:t>
    </dgm:pt>
    <dgm:pt modelId="{656AF90D-D4E1-4CE5-B605-C5FAFEB797CC}" type="sibTrans" cxnId="{0BEF17F4-2D70-4DE2-81E0-DF917F855392}">
      <dgm:prSet/>
      <dgm:spPr/>
      <dgm:t>
        <a:bodyPr/>
        <a:lstStyle/>
        <a:p>
          <a:endParaRPr lang="en-US"/>
        </a:p>
      </dgm:t>
    </dgm:pt>
    <dgm:pt modelId="{AD8AA27F-C5B9-4980-B4AB-B9174B27136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kubeletstats</a:t>
          </a:r>
          <a:r>
            <a:rPr lang="de-DE" dirty="0"/>
            <a:t> – </a:t>
          </a:r>
          <a:r>
            <a:rPr lang="de-DE" dirty="0" err="1"/>
            <a:t>Collects</a:t>
          </a:r>
          <a:r>
            <a:rPr lang="de-DE" dirty="0"/>
            <a:t> </a:t>
          </a:r>
          <a:r>
            <a:rPr lang="de-DE" dirty="0" err="1"/>
            <a:t>metrics</a:t>
          </a:r>
          <a:r>
            <a:rPr lang="de-DE" dirty="0"/>
            <a:t> from </a:t>
          </a:r>
          <a:r>
            <a:rPr lang="de-DE" dirty="0" err="1"/>
            <a:t>Kubernetes</a:t>
          </a:r>
          <a:r>
            <a:rPr lang="de-DE" dirty="0"/>
            <a:t> </a:t>
          </a:r>
          <a:r>
            <a:rPr lang="de-DE" dirty="0" err="1"/>
            <a:t>nodes</a:t>
          </a:r>
          <a:r>
            <a:rPr lang="de-DE" dirty="0"/>
            <a:t> and </a:t>
          </a:r>
          <a:r>
            <a:rPr lang="de-DE" dirty="0" err="1"/>
            <a:t>pods</a:t>
          </a:r>
          <a:endParaRPr lang="en-US" dirty="0"/>
        </a:p>
      </dgm:t>
    </dgm:pt>
    <dgm:pt modelId="{EE129FA0-EE16-4BF2-942B-EE308552E5C1}" type="parTrans" cxnId="{AACC4E07-0A88-4C57-9408-D16B9D64A6F9}">
      <dgm:prSet/>
      <dgm:spPr/>
      <dgm:t>
        <a:bodyPr/>
        <a:lstStyle/>
        <a:p>
          <a:endParaRPr lang="en-US"/>
        </a:p>
      </dgm:t>
    </dgm:pt>
    <dgm:pt modelId="{E34B38FC-E835-4E57-B74C-6EF22739D6FB}" type="sibTrans" cxnId="{AACC4E07-0A88-4C57-9408-D16B9D64A6F9}">
      <dgm:prSet/>
      <dgm:spPr/>
      <dgm:t>
        <a:bodyPr/>
        <a:lstStyle/>
        <a:p>
          <a:endParaRPr lang="en-US"/>
        </a:p>
      </dgm:t>
    </dgm:pt>
    <dgm:pt modelId="{8482167D-8B44-4682-B292-AFC91598C36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statsd</a:t>
          </a:r>
          <a:r>
            <a:rPr lang="de-DE" dirty="0"/>
            <a:t> – </a:t>
          </a:r>
          <a:r>
            <a:rPr lang="de-DE" dirty="0" err="1"/>
            <a:t>Collects</a:t>
          </a:r>
          <a:r>
            <a:rPr lang="de-DE" dirty="0"/>
            <a:t> from </a:t>
          </a:r>
          <a:r>
            <a:rPr lang="de-DE" dirty="0" err="1"/>
            <a:t>StatsD</a:t>
          </a:r>
          <a:r>
            <a:rPr lang="de-DE" dirty="0"/>
            <a:t> </a:t>
          </a:r>
          <a:r>
            <a:rPr lang="de-DE" dirty="0" err="1"/>
            <a:t>protocol</a:t>
          </a:r>
          <a:r>
            <a:rPr lang="de-DE" dirty="0"/>
            <a:t> </a:t>
          </a:r>
          <a:r>
            <a:rPr lang="de-DE" dirty="0" err="1"/>
            <a:t>sources</a:t>
          </a:r>
          <a:endParaRPr lang="en-US" dirty="0"/>
        </a:p>
      </dgm:t>
    </dgm:pt>
    <dgm:pt modelId="{E4C259AB-46BE-4E74-8A72-164189196391}" type="parTrans" cxnId="{47E958A8-C393-431E-A39C-633777CD1960}">
      <dgm:prSet/>
      <dgm:spPr/>
      <dgm:t>
        <a:bodyPr/>
        <a:lstStyle/>
        <a:p>
          <a:endParaRPr lang="en-US"/>
        </a:p>
      </dgm:t>
    </dgm:pt>
    <dgm:pt modelId="{5996BBF1-6CF9-4BB7-830E-C1C50E2C12D1}" type="sibTrans" cxnId="{47E958A8-C393-431E-A39C-633777CD1960}">
      <dgm:prSet/>
      <dgm:spPr/>
      <dgm:t>
        <a:bodyPr/>
        <a:lstStyle/>
        <a:p>
          <a:endParaRPr lang="en-US"/>
        </a:p>
      </dgm:t>
    </dgm:pt>
    <dgm:pt modelId="{9011A854-05C8-444D-8F87-F228395BE1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 err="1"/>
            <a:t>jmx</a:t>
          </a:r>
          <a:r>
            <a:rPr lang="de-DE" dirty="0"/>
            <a:t> – </a:t>
          </a:r>
          <a:r>
            <a:rPr lang="de-DE" dirty="0" err="1"/>
            <a:t>Collects</a:t>
          </a:r>
          <a:r>
            <a:rPr lang="de-DE" dirty="0"/>
            <a:t> from Java </a:t>
          </a:r>
          <a:r>
            <a:rPr lang="de-DE" dirty="0" err="1"/>
            <a:t>applications</a:t>
          </a:r>
          <a:r>
            <a:rPr lang="de-DE" dirty="0"/>
            <a:t> via JMX</a:t>
          </a:r>
          <a:endParaRPr lang="en-US" dirty="0"/>
        </a:p>
      </dgm:t>
    </dgm:pt>
    <dgm:pt modelId="{353D9111-48E8-4D73-9FBA-577AE103C287}" type="parTrans" cxnId="{3B137CB3-667D-4890-B155-2471CBDA266A}">
      <dgm:prSet/>
      <dgm:spPr/>
      <dgm:t>
        <a:bodyPr/>
        <a:lstStyle/>
        <a:p>
          <a:endParaRPr lang="en-US"/>
        </a:p>
      </dgm:t>
    </dgm:pt>
    <dgm:pt modelId="{288DF2D0-5A16-468D-B3BE-5D0750F71C1E}" type="sibTrans" cxnId="{3B137CB3-667D-4890-B155-2471CBDA266A}">
      <dgm:prSet/>
      <dgm:spPr/>
      <dgm:t>
        <a:bodyPr/>
        <a:lstStyle/>
        <a:p>
          <a:endParaRPr lang="en-US"/>
        </a:p>
      </dgm:t>
    </dgm:pt>
    <dgm:pt modelId="{876E69B9-0E31-4952-90A0-8404A1720A22}" type="pres">
      <dgm:prSet presAssocID="{39AD58CD-7B6E-47DA-BEB4-379AE662801A}" presName="diagram" presStyleCnt="0">
        <dgm:presLayoutVars>
          <dgm:dir/>
          <dgm:resizeHandles val="exact"/>
        </dgm:presLayoutVars>
      </dgm:prSet>
      <dgm:spPr/>
    </dgm:pt>
    <dgm:pt modelId="{5CB3D07A-5288-40AB-9DAB-94604E09F195}" type="pres">
      <dgm:prSet presAssocID="{E9CF5633-947A-43C8-A571-6FACDBAD1ECE}" presName="node" presStyleLbl="node1" presStyleIdx="0" presStyleCnt="7">
        <dgm:presLayoutVars>
          <dgm:bulletEnabled val="1"/>
        </dgm:presLayoutVars>
      </dgm:prSet>
      <dgm:spPr/>
    </dgm:pt>
    <dgm:pt modelId="{F1236F18-38D4-4698-A1AF-0A9A7A0FC827}" type="pres">
      <dgm:prSet presAssocID="{BB984B45-4FD0-414C-8861-29A33FB7B021}" presName="sibTrans" presStyleCnt="0"/>
      <dgm:spPr/>
    </dgm:pt>
    <dgm:pt modelId="{E3209E05-99BB-41BD-B5AE-74DB6573A2C4}" type="pres">
      <dgm:prSet presAssocID="{86950263-5860-4C13-AB40-212F2FE08225}" presName="node" presStyleLbl="node1" presStyleIdx="1" presStyleCnt="7">
        <dgm:presLayoutVars>
          <dgm:bulletEnabled val="1"/>
        </dgm:presLayoutVars>
      </dgm:prSet>
      <dgm:spPr/>
    </dgm:pt>
    <dgm:pt modelId="{375E34A3-719A-4049-AFA5-BE16CFD2135E}" type="pres">
      <dgm:prSet presAssocID="{3AF0BA0F-2ED2-4504-8568-3DE274976639}" presName="sibTrans" presStyleCnt="0"/>
      <dgm:spPr/>
    </dgm:pt>
    <dgm:pt modelId="{95FD9E38-F68C-4377-AB17-6B1162B8A105}" type="pres">
      <dgm:prSet presAssocID="{6D78DF3E-EA0F-48C2-AEA5-91725444AF61}" presName="node" presStyleLbl="node1" presStyleIdx="2" presStyleCnt="7">
        <dgm:presLayoutVars>
          <dgm:bulletEnabled val="1"/>
        </dgm:presLayoutVars>
      </dgm:prSet>
      <dgm:spPr/>
    </dgm:pt>
    <dgm:pt modelId="{17BA48EC-FDF8-4722-A534-B3BDAD1330B9}" type="pres">
      <dgm:prSet presAssocID="{D3A20882-4C0D-4CE1-9167-726522594E6C}" presName="sibTrans" presStyleCnt="0"/>
      <dgm:spPr/>
    </dgm:pt>
    <dgm:pt modelId="{0A1CBFFD-99F4-4B30-91B1-310824DDBC7C}" type="pres">
      <dgm:prSet presAssocID="{667063A3-AC31-49E5-84A8-9658F04D3A2D}" presName="node" presStyleLbl="node1" presStyleIdx="3" presStyleCnt="7">
        <dgm:presLayoutVars>
          <dgm:bulletEnabled val="1"/>
        </dgm:presLayoutVars>
      </dgm:prSet>
      <dgm:spPr/>
    </dgm:pt>
    <dgm:pt modelId="{E019E0C2-5552-4E20-B139-E51A3C3D8321}" type="pres">
      <dgm:prSet presAssocID="{656AF90D-D4E1-4CE5-B605-C5FAFEB797CC}" presName="sibTrans" presStyleCnt="0"/>
      <dgm:spPr/>
    </dgm:pt>
    <dgm:pt modelId="{8621773C-AB0D-47FD-857A-9DA125E236B2}" type="pres">
      <dgm:prSet presAssocID="{AD8AA27F-C5B9-4980-B4AB-B9174B27136F}" presName="node" presStyleLbl="node1" presStyleIdx="4" presStyleCnt="7">
        <dgm:presLayoutVars>
          <dgm:bulletEnabled val="1"/>
        </dgm:presLayoutVars>
      </dgm:prSet>
      <dgm:spPr/>
    </dgm:pt>
    <dgm:pt modelId="{FE8B4320-DAA9-4F44-9E59-4406594E6ED3}" type="pres">
      <dgm:prSet presAssocID="{E34B38FC-E835-4E57-B74C-6EF22739D6FB}" presName="sibTrans" presStyleCnt="0"/>
      <dgm:spPr/>
    </dgm:pt>
    <dgm:pt modelId="{C5ADF1BC-E0FD-4D11-8E5A-3893AA389B73}" type="pres">
      <dgm:prSet presAssocID="{8482167D-8B44-4682-B292-AFC91598C36E}" presName="node" presStyleLbl="node1" presStyleIdx="5" presStyleCnt="7">
        <dgm:presLayoutVars>
          <dgm:bulletEnabled val="1"/>
        </dgm:presLayoutVars>
      </dgm:prSet>
      <dgm:spPr/>
    </dgm:pt>
    <dgm:pt modelId="{36B32A8D-64EC-4760-A727-C92A0C369C4B}" type="pres">
      <dgm:prSet presAssocID="{5996BBF1-6CF9-4BB7-830E-C1C50E2C12D1}" presName="sibTrans" presStyleCnt="0"/>
      <dgm:spPr/>
    </dgm:pt>
    <dgm:pt modelId="{58E216AB-A6E7-4E24-B528-6A1E420521D8}" type="pres">
      <dgm:prSet presAssocID="{9011A854-05C8-444D-8F87-F228395BE1C6}" presName="node" presStyleLbl="node1" presStyleIdx="6" presStyleCnt="7">
        <dgm:presLayoutVars>
          <dgm:bulletEnabled val="1"/>
        </dgm:presLayoutVars>
      </dgm:prSet>
      <dgm:spPr/>
    </dgm:pt>
  </dgm:ptLst>
  <dgm:cxnLst>
    <dgm:cxn modelId="{AACC4E07-0A88-4C57-9408-D16B9D64A6F9}" srcId="{39AD58CD-7B6E-47DA-BEB4-379AE662801A}" destId="{AD8AA27F-C5B9-4980-B4AB-B9174B27136F}" srcOrd="4" destOrd="0" parTransId="{EE129FA0-EE16-4BF2-942B-EE308552E5C1}" sibTransId="{E34B38FC-E835-4E57-B74C-6EF22739D6FB}"/>
    <dgm:cxn modelId="{45202E3F-6852-4508-A409-3EF2CD2C9732}" type="presOf" srcId="{E9CF5633-947A-43C8-A571-6FACDBAD1ECE}" destId="{5CB3D07A-5288-40AB-9DAB-94604E09F195}" srcOrd="0" destOrd="0" presId="urn:microsoft.com/office/officeart/2005/8/layout/default"/>
    <dgm:cxn modelId="{119B6861-7D78-4A24-86B6-1A1A47A4FC48}" type="presOf" srcId="{39AD58CD-7B6E-47DA-BEB4-379AE662801A}" destId="{876E69B9-0E31-4952-90A0-8404A1720A22}" srcOrd="0" destOrd="0" presId="urn:microsoft.com/office/officeart/2005/8/layout/default"/>
    <dgm:cxn modelId="{2D13C642-7620-4AA5-827D-7D6F2A763378}" type="presOf" srcId="{86950263-5860-4C13-AB40-212F2FE08225}" destId="{E3209E05-99BB-41BD-B5AE-74DB6573A2C4}" srcOrd="0" destOrd="0" presId="urn:microsoft.com/office/officeart/2005/8/layout/default"/>
    <dgm:cxn modelId="{2D64A744-6E1C-4360-8CA3-2AAF411E5549}" srcId="{39AD58CD-7B6E-47DA-BEB4-379AE662801A}" destId="{6D78DF3E-EA0F-48C2-AEA5-91725444AF61}" srcOrd="2" destOrd="0" parTransId="{826BA61D-1827-40E6-B668-FA526F4DCE24}" sibTransId="{D3A20882-4C0D-4CE1-9167-726522594E6C}"/>
    <dgm:cxn modelId="{FB8D8276-403A-40E0-94FF-873D4E168675}" type="presOf" srcId="{6D78DF3E-EA0F-48C2-AEA5-91725444AF61}" destId="{95FD9E38-F68C-4377-AB17-6B1162B8A105}" srcOrd="0" destOrd="0" presId="urn:microsoft.com/office/officeart/2005/8/layout/default"/>
    <dgm:cxn modelId="{B5707885-32DB-41BA-8D4E-EF357B766317}" type="presOf" srcId="{9011A854-05C8-444D-8F87-F228395BE1C6}" destId="{58E216AB-A6E7-4E24-B528-6A1E420521D8}" srcOrd="0" destOrd="0" presId="urn:microsoft.com/office/officeart/2005/8/layout/default"/>
    <dgm:cxn modelId="{47E958A8-C393-431E-A39C-633777CD1960}" srcId="{39AD58CD-7B6E-47DA-BEB4-379AE662801A}" destId="{8482167D-8B44-4682-B292-AFC91598C36E}" srcOrd="5" destOrd="0" parTransId="{E4C259AB-46BE-4E74-8A72-164189196391}" sibTransId="{5996BBF1-6CF9-4BB7-830E-C1C50E2C12D1}"/>
    <dgm:cxn modelId="{2D08B4AB-7998-42C0-96D7-19FD97EB2FF5}" type="presOf" srcId="{667063A3-AC31-49E5-84A8-9658F04D3A2D}" destId="{0A1CBFFD-99F4-4B30-91B1-310824DDBC7C}" srcOrd="0" destOrd="0" presId="urn:microsoft.com/office/officeart/2005/8/layout/default"/>
    <dgm:cxn modelId="{3B137CB3-667D-4890-B155-2471CBDA266A}" srcId="{39AD58CD-7B6E-47DA-BEB4-379AE662801A}" destId="{9011A854-05C8-444D-8F87-F228395BE1C6}" srcOrd="6" destOrd="0" parTransId="{353D9111-48E8-4D73-9FBA-577AE103C287}" sibTransId="{288DF2D0-5A16-468D-B3BE-5D0750F71C1E}"/>
    <dgm:cxn modelId="{D1E9D4B3-D441-4039-AB60-7D260CF149A2}" srcId="{39AD58CD-7B6E-47DA-BEB4-379AE662801A}" destId="{E9CF5633-947A-43C8-A571-6FACDBAD1ECE}" srcOrd="0" destOrd="0" parTransId="{86FA9F56-4CC2-4B3F-BEA3-7B916D1FFF9D}" sibTransId="{BB984B45-4FD0-414C-8861-29A33FB7B021}"/>
    <dgm:cxn modelId="{4EFB92C5-1549-4DCA-9F9D-256A6CC023C3}" type="presOf" srcId="{AD8AA27F-C5B9-4980-B4AB-B9174B27136F}" destId="{8621773C-AB0D-47FD-857A-9DA125E236B2}" srcOrd="0" destOrd="0" presId="urn:microsoft.com/office/officeart/2005/8/layout/default"/>
    <dgm:cxn modelId="{C6D625E8-67CB-4930-9399-BEC6993FC579}" type="presOf" srcId="{8482167D-8B44-4682-B292-AFC91598C36E}" destId="{C5ADF1BC-E0FD-4D11-8E5A-3893AA389B73}" srcOrd="0" destOrd="0" presId="urn:microsoft.com/office/officeart/2005/8/layout/default"/>
    <dgm:cxn modelId="{BDCCADED-0D2F-4EDA-854F-8E30539BF344}" srcId="{39AD58CD-7B6E-47DA-BEB4-379AE662801A}" destId="{86950263-5860-4C13-AB40-212F2FE08225}" srcOrd="1" destOrd="0" parTransId="{2D1B61FC-8F12-4987-8E7D-0BE2B74F8D5D}" sibTransId="{3AF0BA0F-2ED2-4504-8568-3DE274976639}"/>
    <dgm:cxn modelId="{0BEF17F4-2D70-4DE2-81E0-DF917F855392}" srcId="{39AD58CD-7B6E-47DA-BEB4-379AE662801A}" destId="{667063A3-AC31-49E5-84A8-9658F04D3A2D}" srcOrd="3" destOrd="0" parTransId="{05647077-AB05-4BB5-8039-C96E7A05AC4B}" sibTransId="{656AF90D-D4E1-4CE5-B605-C5FAFEB797CC}"/>
    <dgm:cxn modelId="{CFAA6F2B-44CD-4D1E-804D-DC1D5E80E57A}" type="presParOf" srcId="{876E69B9-0E31-4952-90A0-8404A1720A22}" destId="{5CB3D07A-5288-40AB-9DAB-94604E09F195}" srcOrd="0" destOrd="0" presId="urn:microsoft.com/office/officeart/2005/8/layout/default"/>
    <dgm:cxn modelId="{5423F51A-BB4C-4414-8854-F18598D21775}" type="presParOf" srcId="{876E69B9-0E31-4952-90A0-8404A1720A22}" destId="{F1236F18-38D4-4698-A1AF-0A9A7A0FC827}" srcOrd="1" destOrd="0" presId="urn:microsoft.com/office/officeart/2005/8/layout/default"/>
    <dgm:cxn modelId="{94D9DAB4-DA93-4AD5-A8E2-29D0460131C0}" type="presParOf" srcId="{876E69B9-0E31-4952-90A0-8404A1720A22}" destId="{E3209E05-99BB-41BD-B5AE-74DB6573A2C4}" srcOrd="2" destOrd="0" presId="urn:microsoft.com/office/officeart/2005/8/layout/default"/>
    <dgm:cxn modelId="{66092506-32EC-4175-90BB-27C03882FFE9}" type="presParOf" srcId="{876E69B9-0E31-4952-90A0-8404A1720A22}" destId="{375E34A3-719A-4049-AFA5-BE16CFD2135E}" srcOrd="3" destOrd="0" presId="urn:microsoft.com/office/officeart/2005/8/layout/default"/>
    <dgm:cxn modelId="{F46199DB-2B99-4E4D-8B4E-9E359556F327}" type="presParOf" srcId="{876E69B9-0E31-4952-90A0-8404A1720A22}" destId="{95FD9E38-F68C-4377-AB17-6B1162B8A105}" srcOrd="4" destOrd="0" presId="urn:microsoft.com/office/officeart/2005/8/layout/default"/>
    <dgm:cxn modelId="{65C44713-A33B-49F6-839B-971B6F1C2694}" type="presParOf" srcId="{876E69B9-0E31-4952-90A0-8404A1720A22}" destId="{17BA48EC-FDF8-4722-A534-B3BDAD1330B9}" srcOrd="5" destOrd="0" presId="urn:microsoft.com/office/officeart/2005/8/layout/default"/>
    <dgm:cxn modelId="{1B5CC57E-C71F-43CC-B450-0F5C051B58C3}" type="presParOf" srcId="{876E69B9-0E31-4952-90A0-8404A1720A22}" destId="{0A1CBFFD-99F4-4B30-91B1-310824DDBC7C}" srcOrd="6" destOrd="0" presId="urn:microsoft.com/office/officeart/2005/8/layout/default"/>
    <dgm:cxn modelId="{830D559E-E6F1-4325-9EA4-029102D94D77}" type="presParOf" srcId="{876E69B9-0E31-4952-90A0-8404A1720A22}" destId="{E019E0C2-5552-4E20-B139-E51A3C3D8321}" srcOrd="7" destOrd="0" presId="urn:microsoft.com/office/officeart/2005/8/layout/default"/>
    <dgm:cxn modelId="{F583B5E7-0F41-48C2-8827-3C6F37B41212}" type="presParOf" srcId="{876E69B9-0E31-4952-90A0-8404A1720A22}" destId="{8621773C-AB0D-47FD-857A-9DA125E236B2}" srcOrd="8" destOrd="0" presId="urn:microsoft.com/office/officeart/2005/8/layout/default"/>
    <dgm:cxn modelId="{73D9AADE-221C-4533-8930-23C3D6ADF7CB}" type="presParOf" srcId="{876E69B9-0E31-4952-90A0-8404A1720A22}" destId="{FE8B4320-DAA9-4F44-9E59-4406594E6ED3}" srcOrd="9" destOrd="0" presId="urn:microsoft.com/office/officeart/2005/8/layout/default"/>
    <dgm:cxn modelId="{6E7FE3A2-1F71-42BF-A33E-93A14B675CA1}" type="presParOf" srcId="{876E69B9-0E31-4952-90A0-8404A1720A22}" destId="{C5ADF1BC-E0FD-4D11-8E5A-3893AA389B73}" srcOrd="10" destOrd="0" presId="urn:microsoft.com/office/officeart/2005/8/layout/default"/>
    <dgm:cxn modelId="{19999C59-3498-4FA9-B02C-15F7DC6A38F5}" type="presParOf" srcId="{876E69B9-0E31-4952-90A0-8404A1720A22}" destId="{36B32A8D-64EC-4760-A727-C92A0C369C4B}" srcOrd="11" destOrd="0" presId="urn:microsoft.com/office/officeart/2005/8/layout/default"/>
    <dgm:cxn modelId="{F08550B2-2779-4B0A-9F9D-0FCB85EC9790}" type="presParOf" srcId="{876E69B9-0E31-4952-90A0-8404A1720A22}" destId="{58E216AB-A6E7-4E24-B528-6A1E420521D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0E1D02-4365-4470-AC1E-D19FCE52E5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3E3DE6-F7EF-4E4F-831B-BBC13E975DB7}" type="pres">
      <dgm:prSet presAssocID="{0B0E1D02-4365-4470-AC1E-D19FCE52E5B1}" presName="root" presStyleCnt="0">
        <dgm:presLayoutVars>
          <dgm:dir/>
          <dgm:resizeHandles val="exact"/>
        </dgm:presLayoutVars>
      </dgm:prSet>
      <dgm:spPr/>
    </dgm:pt>
  </dgm:ptLst>
  <dgm:cxnLst>
    <dgm:cxn modelId="{EB4F476B-2BB0-447F-925E-484A1F5E10D6}" type="presOf" srcId="{0B0E1D02-4365-4470-AC1E-D19FCE52E5B1}" destId="{C03E3DE6-F7EF-4E4F-831B-BBC13E975DB7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42A9D8F-7B39-4293-9B62-193E67D7FCF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AC5B12-2323-4D48-B5D0-0F9EABF9F7F3}">
      <dgm:prSet/>
      <dgm:spPr/>
      <dgm:t>
        <a:bodyPr/>
        <a:lstStyle/>
        <a:p>
          <a:r>
            <a:rPr lang="en-US" b="1"/>
            <a:t>Prometheus</a:t>
          </a:r>
          <a:r>
            <a:rPr lang="en-US"/>
            <a:t> – Most common for metrics visualization (otlphttp/prometheus)</a:t>
          </a:r>
        </a:p>
      </dgm:t>
    </dgm:pt>
    <dgm:pt modelId="{9DB1071A-70AB-42BA-A363-ECE756ED5C61}" type="parTrans" cxnId="{63AAB1C1-670D-4F92-BC49-A17A9AAF5FAC}">
      <dgm:prSet/>
      <dgm:spPr/>
      <dgm:t>
        <a:bodyPr/>
        <a:lstStyle/>
        <a:p>
          <a:endParaRPr lang="en-US"/>
        </a:p>
      </dgm:t>
    </dgm:pt>
    <dgm:pt modelId="{3A2F999D-509F-4AAB-8FB7-AA83739A034D}" type="sibTrans" cxnId="{63AAB1C1-670D-4F92-BC49-A17A9AAF5FAC}">
      <dgm:prSet/>
      <dgm:spPr/>
      <dgm:t>
        <a:bodyPr/>
        <a:lstStyle/>
        <a:p>
          <a:endParaRPr lang="en-US"/>
        </a:p>
      </dgm:t>
    </dgm:pt>
    <dgm:pt modelId="{909DE0D4-6AC7-47D2-BD32-1FC3ACE79EEF}">
      <dgm:prSet/>
      <dgm:spPr/>
      <dgm:t>
        <a:bodyPr/>
        <a:lstStyle/>
        <a:p>
          <a:r>
            <a:rPr lang="en-US" b="1" dirty="0"/>
            <a:t>Grafana Cloud</a:t>
          </a:r>
          <a:r>
            <a:rPr lang="en-US" dirty="0"/>
            <a:t> – Used via Prometheus Remote Write or OTLP</a:t>
          </a:r>
        </a:p>
      </dgm:t>
    </dgm:pt>
    <dgm:pt modelId="{A249D2BD-25C3-4305-A0A3-19073A06D8EF}" type="parTrans" cxnId="{8E438370-A073-45BF-85D1-6179D0198644}">
      <dgm:prSet/>
      <dgm:spPr/>
      <dgm:t>
        <a:bodyPr/>
        <a:lstStyle/>
        <a:p>
          <a:endParaRPr lang="en-US"/>
        </a:p>
      </dgm:t>
    </dgm:pt>
    <dgm:pt modelId="{CB4E7168-2744-4D95-934B-CD7D4D57D6E7}" type="sibTrans" cxnId="{8E438370-A073-45BF-85D1-6179D0198644}">
      <dgm:prSet/>
      <dgm:spPr/>
      <dgm:t>
        <a:bodyPr/>
        <a:lstStyle/>
        <a:p>
          <a:endParaRPr lang="en-US"/>
        </a:p>
      </dgm:t>
    </dgm:pt>
    <dgm:pt modelId="{F1D1DE04-4AA6-4F04-B8E3-2E5FBC3D070C}">
      <dgm:prSet/>
      <dgm:spPr/>
      <dgm:t>
        <a:bodyPr/>
        <a:lstStyle/>
        <a:p>
          <a:r>
            <a:rPr lang="en-US" b="1"/>
            <a:t>Azure Monitor / AWS CloudWatch / Google Cloud Monitoring</a:t>
          </a:r>
          <a:endParaRPr lang="en-US"/>
        </a:p>
      </dgm:t>
    </dgm:pt>
    <dgm:pt modelId="{F97CAE60-B8A9-4066-8C31-47DC9A465BC2}" type="parTrans" cxnId="{8B2F3878-2941-4297-BBD4-C3A49E72C674}">
      <dgm:prSet/>
      <dgm:spPr/>
      <dgm:t>
        <a:bodyPr/>
        <a:lstStyle/>
        <a:p>
          <a:endParaRPr lang="en-US"/>
        </a:p>
      </dgm:t>
    </dgm:pt>
    <dgm:pt modelId="{26A0901F-9CA9-4C60-AB83-744A876C9EF0}" type="sibTrans" cxnId="{8B2F3878-2941-4297-BBD4-C3A49E72C674}">
      <dgm:prSet/>
      <dgm:spPr/>
      <dgm:t>
        <a:bodyPr/>
        <a:lstStyle/>
        <a:p>
          <a:endParaRPr lang="en-US"/>
        </a:p>
      </dgm:t>
    </dgm:pt>
    <dgm:pt modelId="{0558C50B-EBA0-4150-A3C6-E6C3512D24E8}">
      <dgm:prSet/>
      <dgm:spPr/>
      <dgm:t>
        <a:bodyPr/>
        <a:lstStyle/>
        <a:p>
          <a:r>
            <a:rPr lang="en-US" b="1"/>
            <a:t>OpenSearch</a:t>
          </a:r>
          <a:r>
            <a:rPr lang="en-US"/>
            <a:t> – For logs and metrics (less common)</a:t>
          </a:r>
        </a:p>
      </dgm:t>
    </dgm:pt>
    <dgm:pt modelId="{74547213-6739-49AE-B770-B42892590496}" type="parTrans" cxnId="{96B72067-C8BA-4D78-A4FD-32E2174100BD}">
      <dgm:prSet/>
      <dgm:spPr/>
      <dgm:t>
        <a:bodyPr/>
        <a:lstStyle/>
        <a:p>
          <a:endParaRPr lang="en-US"/>
        </a:p>
      </dgm:t>
    </dgm:pt>
    <dgm:pt modelId="{0D44E023-BF89-44DB-A569-C325F6B8CBAC}" type="sibTrans" cxnId="{96B72067-C8BA-4D78-A4FD-32E2174100BD}">
      <dgm:prSet/>
      <dgm:spPr/>
      <dgm:t>
        <a:bodyPr/>
        <a:lstStyle/>
        <a:p>
          <a:endParaRPr lang="en-US"/>
        </a:p>
      </dgm:t>
    </dgm:pt>
    <dgm:pt modelId="{5F9BB9E5-4688-4A8C-8D2F-C69964C25364}">
      <dgm:prSet/>
      <dgm:spPr/>
      <dgm:t>
        <a:bodyPr/>
        <a:lstStyle/>
        <a:p>
          <a:r>
            <a:rPr lang="en-US" b="1"/>
            <a:t>Logging Exporter</a:t>
          </a:r>
          <a:r>
            <a:rPr lang="en-US"/>
            <a:t> – For local testing/debugging</a:t>
          </a:r>
        </a:p>
      </dgm:t>
    </dgm:pt>
    <dgm:pt modelId="{59A7D3B6-57D0-447E-BCA2-F626F6ED3E9A}" type="parTrans" cxnId="{75585333-1224-494A-90FC-E4F7520DCF5F}">
      <dgm:prSet/>
      <dgm:spPr/>
      <dgm:t>
        <a:bodyPr/>
        <a:lstStyle/>
        <a:p>
          <a:endParaRPr lang="en-US"/>
        </a:p>
      </dgm:t>
    </dgm:pt>
    <dgm:pt modelId="{0B42850F-A964-4179-B3FA-17C8DE1A6235}" type="sibTrans" cxnId="{75585333-1224-494A-90FC-E4F7520DCF5F}">
      <dgm:prSet/>
      <dgm:spPr/>
      <dgm:t>
        <a:bodyPr/>
        <a:lstStyle/>
        <a:p>
          <a:endParaRPr lang="en-US"/>
        </a:p>
      </dgm:t>
    </dgm:pt>
    <dgm:pt modelId="{92B4F9B2-D63D-4B05-8240-87FB77F79A88}">
      <dgm:prSet/>
      <dgm:spPr/>
      <dgm:t>
        <a:bodyPr/>
        <a:lstStyle/>
        <a:p>
          <a:r>
            <a:rPr lang="en-US" b="1"/>
            <a:t>File Exporter</a:t>
          </a:r>
          <a:r>
            <a:rPr lang="en-US"/>
            <a:t> – Writes metrics to a file (for custom pipelines)</a:t>
          </a:r>
        </a:p>
      </dgm:t>
    </dgm:pt>
    <dgm:pt modelId="{F4C58C8D-F01E-4F0C-AA34-3F617CBF4FE8}" type="parTrans" cxnId="{4311D1F9-7EF3-46BA-8102-51A0CC2C14C1}">
      <dgm:prSet/>
      <dgm:spPr/>
      <dgm:t>
        <a:bodyPr/>
        <a:lstStyle/>
        <a:p>
          <a:endParaRPr lang="en-US"/>
        </a:p>
      </dgm:t>
    </dgm:pt>
    <dgm:pt modelId="{1B67B08F-8307-4F93-948E-C99EBD31F4BA}" type="sibTrans" cxnId="{4311D1F9-7EF3-46BA-8102-51A0CC2C14C1}">
      <dgm:prSet/>
      <dgm:spPr/>
      <dgm:t>
        <a:bodyPr/>
        <a:lstStyle/>
        <a:p>
          <a:endParaRPr lang="en-US"/>
        </a:p>
      </dgm:t>
    </dgm:pt>
    <dgm:pt modelId="{49656256-3894-4195-B416-36CFD43BB985}" type="pres">
      <dgm:prSet presAssocID="{942A9D8F-7B39-4293-9B62-193E67D7FCFD}" presName="Name0" presStyleCnt="0">
        <dgm:presLayoutVars>
          <dgm:dir/>
          <dgm:resizeHandles val="exact"/>
        </dgm:presLayoutVars>
      </dgm:prSet>
      <dgm:spPr/>
    </dgm:pt>
    <dgm:pt modelId="{9E0C1937-95DA-4A1C-9D15-EE011B947AA3}" type="pres">
      <dgm:prSet presAssocID="{D0AC5B12-2323-4D48-B5D0-0F9EABF9F7F3}" presName="node" presStyleLbl="node1" presStyleIdx="0" presStyleCnt="6">
        <dgm:presLayoutVars>
          <dgm:bulletEnabled val="1"/>
        </dgm:presLayoutVars>
      </dgm:prSet>
      <dgm:spPr/>
    </dgm:pt>
    <dgm:pt modelId="{CD7E5530-7FF4-4052-9990-34D2FB46FCC8}" type="pres">
      <dgm:prSet presAssocID="{3A2F999D-509F-4AAB-8FB7-AA83739A034D}" presName="sibTrans" presStyleLbl="sibTrans1D1" presStyleIdx="0" presStyleCnt="5"/>
      <dgm:spPr/>
    </dgm:pt>
    <dgm:pt modelId="{EF10EFED-2765-4490-8DEE-CF896361240A}" type="pres">
      <dgm:prSet presAssocID="{3A2F999D-509F-4AAB-8FB7-AA83739A034D}" presName="connectorText" presStyleLbl="sibTrans1D1" presStyleIdx="0" presStyleCnt="5"/>
      <dgm:spPr/>
    </dgm:pt>
    <dgm:pt modelId="{F4D42690-0309-49F2-903E-291F640DDEE2}" type="pres">
      <dgm:prSet presAssocID="{909DE0D4-6AC7-47D2-BD32-1FC3ACE79EEF}" presName="node" presStyleLbl="node1" presStyleIdx="1" presStyleCnt="6">
        <dgm:presLayoutVars>
          <dgm:bulletEnabled val="1"/>
        </dgm:presLayoutVars>
      </dgm:prSet>
      <dgm:spPr/>
    </dgm:pt>
    <dgm:pt modelId="{34722D67-5C9E-42FD-A316-9CA09FAF7873}" type="pres">
      <dgm:prSet presAssocID="{CB4E7168-2744-4D95-934B-CD7D4D57D6E7}" presName="sibTrans" presStyleLbl="sibTrans1D1" presStyleIdx="1" presStyleCnt="5"/>
      <dgm:spPr/>
    </dgm:pt>
    <dgm:pt modelId="{C22CA550-DB6A-4089-96DE-59C6DED5BE70}" type="pres">
      <dgm:prSet presAssocID="{CB4E7168-2744-4D95-934B-CD7D4D57D6E7}" presName="connectorText" presStyleLbl="sibTrans1D1" presStyleIdx="1" presStyleCnt="5"/>
      <dgm:spPr/>
    </dgm:pt>
    <dgm:pt modelId="{FB33A4DC-CB03-4B7F-B9DC-E71C106FEDBF}" type="pres">
      <dgm:prSet presAssocID="{F1D1DE04-4AA6-4F04-B8E3-2E5FBC3D070C}" presName="node" presStyleLbl="node1" presStyleIdx="2" presStyleCnt="6">
        <dgm:presLayoutVars>
          <dgm:bulletEnabled val="1"/>
        </dgm:presLayoutVars>
      </dgm:prSet>
      <dgm:spPr/>
    </dgm:pt>
    <dgm:pt modelId="{5746AEB9-2542-4410-B32A-F6BDDFE79D82}" type="pres">
      <dgm:prSet presAssocID="{26A0901F-9CA9-4C60-AB83-744A876C9EF0}" presName="sibTrans" presStyleLbl="sibTrans1D1" presStyleIdx="2" presStyleCnt="5"/>
      <dgm:spPr/>
    </dgm:pt>
    <dgm:pt modelId="{99CD23DA-CC4B-414C-BF98-E8155E4D201A}" type="pres">
      <dgm:prSet presAssocID="{26A0901F-9CA9-4C60-AB83-744A876C9EF0}" presName="connectorText" presStyleLbl="sibTrans1D1" presStyleIdx="2" presStyleCnt="5"/>
      <dgm:spPr/>
    </dgm:pt>
    <dgm:pt modelId="{859A25B7-2639-4609-8863-2BC83FF3CAE0}" type="pres">
      <dgm:prSet presAssocID="{0558C50B-EBA0-4150-A3C6-E6C3512D24E8}" presName="node" presStyleLbl="node1" presStyleIdx="3" presStyleCnt="6">
        <dgm:presLayoutVars>
          <dgm:bulletEnabled val="1"/>
        </dgm:presLayoutVars>
      </dgm:prSet>
      <dgm:spPr/>
    </dgm:pt>
    <dgm:pt modelId="{F7516F5B-C824-4F7F-BF3D-580E6298D607}" type="pres">
      <dgm:prSet presAssocID="{0D44E023-BF89-44DB-A569-C325F6B8CBAC}" presName="sibTrans" presStyleLbl="sibTrans1D1" presStyleIdx="3" presStyleCnt="5"/>
      <dgm:spPr/>
    </dgm:pt>
    <dgm:pt modelId="{351C28AF-511E-4AC6-8DF4-0AF088713026}" type="pres">
      <dgm:prSet presAssocID="{0D44E023-BF89-44DB-A569-C325F6B8CBAC}" presName="connectorText" presStyleLbl="sibTrans1D1" presStyleIdx="3" presStyleCnt="5"/>
      <dgm:spPr/>
    </dgm:pt>
    <dgm:pt modelId="{5E0FBCEC-CE67-4877-B0D0-8554ACA5E089}" type="pres">
      <dgm:prSet presAssocID="{5F9BB9E5-4688-4A8C-8D2F-C69964C25364}" presName="node" presStyleLbl="node1" presStyleIdx="4" presStyleCnt="6">
        <dgm:presLayoutVars>
          <dgm:bulletEnabled val="1"/>
        </dgm:presLayoutVars>
      </dgm:prSet>
      <dgm:spPr/>
    </dgm:pt>
    <dgm:pt modelId="{CA394E2F-C197-4974-8A47-CEE2FFD5FDA9}" type="pres">
      <dgm:prSet presAssocID="{0B42850F-A964-4179-B3FA-17C8DE1A6235}" presName="sibTrans" presStyleLbl="sibTrans1D1" presStyleIdx="4" presStyleCnt="5"/>
      <dgm:spPr/>
    </dgm:pt>
    <dgm:pt modelId="{D2BB1B05-2027-4900-B313-C315D8C8F16D}" type="pres">
      <dgm:prSet presAssocID="{0B42850F-A964-4179-B3FA-17C8DE1A6235}" presName="connectorText" presStyleLbl="sibTrans1D1" presStyleIdx="4" presStyleCnt="5"/>
      <dgm:spPr/>
    </dgm:pt>
    <dgm:pt modelId="{58033E03-3BCB-4CD4-A8D4-B197822240D2}" type="pres">
      <dgm:prSet presAssocID="{92B4F9B2-D63D-4B05-8240-87FB77F79A88}" presName="node" presStyleLbl="node1" presStyleIdx="5" presStyleCnt="6">
        <dgm:presLayoutVars>
          <dgm:bulletEnabled val="1"/>
        </dgm:presLayoutVars>
      </dgm:prSet>
      <dgm:spPr/>
    </dgm:pt>
  </dgm:ptLst>
  <dgm:cxnLst>
    <dgm:cxn modelId="{F6E0AA14-3CA4-4B2C-99B4-4517095C68EC}" type="presOf" srcId="{F1D1DE04-4AA6-4F04-B8E3-2E5FBC3D070C}" destId="{FB33A4DC-CB03-4B7F-B9DC-E71C106FEDBF}" srcOrd="0" destOrd="0" presId="urn:microsoft.com/office/officeart/2016/7/layout/RepeatingBendingProcessNew"/>
    <dgm:cxn modelId="{F3C6E217-8AF2-41DF-8D95-707F3AFF4AB6}" type="presOf" srcId="{942A9D8F-7B39-4293-9B62-193E67D7FCFD}" destId="{49656256-3894-4195-B416-36CFD43BB985}" srcOrd="0" destOrd="0" presId="urn:microsoft.com/office/officeart/2016/7/layout/RepeatingBendingProcessNew"/>
    <dgm:cxn modelId="{87C0CA2A-861C-4353-90B3-758C19A695B9}" type="presOf" srcId="{D0AC5B12-2323-4D48-B5D0-0F9EABF9F7F3}" destId="{9E0C1937-95DA-4A1C-9D15-EE011B947AA3}" srcOrd="0" destOrd="0" presId="urn:microsoft.com/office/officeart/2016/7/layout/RepeatingBendingProcessNew"/>
    <dgm:cxn modelId="{75585333-1224-494A-90FC-E4F7520DCF5F}" srcId="{942A9D8F-7B39-4293-9B62-193E67D7FCFD}" destId="{5F9BB9E5-4688-4A8C-8D2F-C69964C25364}" srcOrd="4" destOrd="0" parTransId="{59A7D3B6-57D0-447E-BCA2-F626F6ED3E9A}" sibTransId="{0B42850F-A964-4179-B3FA-17C8DE1A6235}"/>
    <dgm:cxn modelId="{0936055C-584F-4E8B-9095-54F415E6FE7E}" type="presOf" srcId="{0D44E023-BF89-44DB-A569-C325F6B8CBAC}" destId="{F7516F5B-C824-4F7F-BF3D-580E6298D607}" srcOrd="0" destOrd="0" presId="urn:microsoft.com/office/officeart/2016/7/layout/RepeatingBendingProcessNew"/>
    <dgm:cxn modelId="{96B72067-C8BA-4D78-A4FD-32E2174100BD}" srcId="{942A9D8F-7B39-4293-9B62-193E67D7FCFD}" destId="{0558C50B-EBA0-4150-A3C6-E6C3512D24E8}" srcOrd="3" destOrd="0" parTransId="{74547213-6739-49AE-B770-B42892590496}" sibTransId="{0D44E023-BF89-44DB-A569-C325F6B8CBAC}"/>
    <dgm:cxn modelId="{258F986D-8C42-450A-9FE9-3C4422EA09BE}" type="presOf" srcId="{92B4F9B2-D63D-4B05-8240-87FB77F79A88}" destId="{58033E03-3BCB-4CD4-A8D4-B197822240D2}" srcOrd="0" destOrd="0" presId="urn:microsoft.com/office/officeart/2016/7/layout/RepeatingBendingProcessNew"/>
    <dgm:cxn modelId="{8E438370-A073-45BF-85D1-6179D0198644}" srcId="{942A9D8F-7B39-4293-9B62-193E67D7FCFD}" destId="{909DE0D4-6AC7-47D2-BD32-1FC3ACE79EEF}" srcOrd="1" destOrd="0" parTransId="{A249D2BD-25C3-4305-A0A3-19073A06D8EF}" sibTransId="{CB4E7168-2744-4D95-934B-CD7D4D57D6E7}"/>
    <dgm:cxn modelId="{156CDF74-CB9D-432F-BADA-6071ABE36B60}" type="presOf" srcId="{0B42850F-A964-4179-B3FA-17C8DE1A6235}" destId="{CA394E2F-C197-4974-8A47-CEE2FFD5FDA9}" srcOrd="0" destOrd="0" presId="urn:microsoft.com/office/officeart/2016/7/layout/RepeatingBendingProcessNew"/>
    <dgm:cxn modelId="{8B2F3878-2941-4297-BBD4-C3A49E72C674}" srcId="{942A9D8F-7B39-4293-9B62-193E67D7FCFD}" destId="{F1D1DE04-4AA6-4F04-B8E3-2E5FBC3D070C}" srcOrd="2" destOrd="0" parTransId="{F97CAE60-B8A9-4066-8C31-47DC9A465BC2}" sibTransId="{26A0901F-9CA9-4C60-AB83-744A876C9EF0}"/>
    <dgm:cxn modelId="{4F084C96-1CF3-4C4E-8117-82FBBFC8DC06}" type="presOf" srcId="{CB4E7168-2744-4D95-934B-CD7D4D57D6E7}" destId="{34722D67-5C9E-42FD-A316-9CA09FAF7873}" srcOrd="0" destOrd="0" presId="urn:microsoft.com/office/officeart/2016/7/layout/RepeatingBendingProcessNew"/>
    <dgm:cxn modelId="{7DAE1B97-F13F-448B-A6D8-94A0659BF942}" type="presOf" srcId="{3A2F999D-509F-4AAB-8FB7-AA83739A034D}" destId="{EF10EFED-2765-4490-8DEE-CF896361240A}" srcOrd="1" destOrd="0" presId="urn:microsoft.com/office/officeart/2016/7/layout/RepeatingBendingProcessNew"/>
    <dgm:cxn modelId="{C02AA897-5156-40A3-920C-79CC3EE6AD4C}" type="presOf" srcId="{26A0901F-9CA9-4C60-AB83-744A876C9EF0}" destId="{99CD23DA-CC4B-414C-BF98-E8155E4D201A}" srcOrd="1" destOrd="0" presId="urn:microsoft.com/office/officeart/2016/7/layout/RepeatingBendingProcessNew"/>
    <dgm:cxn modelId="{271988AD-B65D-4CA7-BF2E-AC771B3C7470}" type="presOf" srcId="{909DE0D4-6AC7-47D2-BD32-1FC3ACE79EEF}" destId="{F4D42690-0309-49F2-903E-291F640DDEE2}" srcOrd="0" destOrd="0" presId="urn:microsoft.com/office/officeart/2016/7/layout/RepeatingBendingProcessNew"/>
    <dgm:cxn modelId="{5B386FBA-C8BB-4028-90AD-0AE3EBD1AFFF}" type="presOf" srcId="{CB4E7168-2744-4D95-934B-CD7D4D57D6E7}" destId="{C22CA550-DB6A-4089-96DE-59C6DED5BE70}" srcOrd="1" destOrd="0" presId="urn:microsoft.com/office/officeart/2016/7/layout/RepeatingBendingProcessNew"/>
    <dgm:cxn modelId="{63AAB1C1-670D-4F92-BC49-A17A9AAF5FAC}" srcId="{942A9D8F-7B39-4293-9B62-193E67D7FCFD}" destId="{D0AC5B12-2323-4D48-B5D0-0F9EABF9F7F3}" srcOrd="0" destOrd="0" parTransId="{9DB1071A-70AB-42BA-A363-ECE756ED5C61}" sibTransId="{3A2F999D-509F-4AAB-8FB7-AA83739A034D}"/>
    <dgm:cxn modelId="{2AD86BC2-7CA3-4CAB-960E-14734C569DC9}" type="presOf" srcId="{0B42850F-A964-4179-B3FA-17C8DE1A6235}" destId="{D2BB1B05-2027-4900-B313-C315D8C8F16D}" srcOrd="1" destOrd="0" presId="urn:microsoft.com/office/officeart/2016/7/layout/RepeatingBendingProcessNew"/>
    <dgm:cxn modelId="{A08167C5-3234-4CF8-B89D-EC6EF9E480A1}" type="presOf" srcId="{0D44E023-BF89-44DB-A569-C325F6B8CBAC}" destId="{351C28AF-511E-4AC6-8DF4-0AF088713026}" srcOrd="1" destOrd="0" presId="urn:microsoft.com/office/officeart/2016/7/layout/RepeatingBendingProcessNew"/>
    <dgm:cxn modelId="{22F01ACF-958A-4BE3-A148-4042DA51F833}" type="presOf" srcId="{3A2F999D-509F-4AAB-8FB7-AA83739A034D}" destId="{CD7E5530-7FF4-4052-9990-34D2FB46FCC8}" srcOrd="0" destOrd="0" presId="urn:microsoft.com/office/officeart/2016/7/layout/RepeatingBendingProcessNew"/>
    <dgm:cxn modelId="{30D9C3DE-C014-449D-B3DD-49C83F33B54A}" type="presOf" srcId="{0558C50B-EBA0-4150-A3C6-E6C3512D24E8}" destId="{859A25B7-2639-4609-8863-2BC83FF3CAE0}" srcOrd="0" destOrd="0" presId="urn:microsoft.com/office/officeart/2016/7/layout/RepeatingBendingProcessNew"/>
    <dgm:cxn modelId="{494FF8E4-1D0B-46BE-A708-52B4A8FE2016}" type="presOf" srcId="{5F9BB9E5-4688-4A8C-8D2F-C69964C25364}" destId="{5E0FBCEC-CE67-4877-B0D0-8554ACA5E089}" srcOrd="0" destOrd="0" presId="urn:microsoft.com/office/officeart/2016/7/layout/RepeatingBendingProcessNew"/>
    <dgm:cxn modelId="{4311D1F9-7EF3-46BA-8102-51A0CC2C14C1}" srcId="{942A9D8F-7B39-4293-9B62-193E67D7FCFD}" destId="{92B4F9B2-D63D-4B05-8240-87FB77F79A88}" srcOrd="5" destOrd="0" parTransId="{F4C58C8D-F01E-4F0C-AA34-3F617CBF4FE8}" sibTransId="{1B67B08F-8307-4F93-948E-C99EBD31F4BA}"/>
    <dgm:cxn modelId="{60E03CFE-DDE5-411B-951D-11982E0BD108}" type="presOf" srcId="{26A0901F-9CA9-4C60-AB83-744A876C9EF0}" destId="{5746AEB9-2542-4410-B32A-F6BDDFE79D82}" srcOrd="0" destOrd="0" presId="urn:microsoft.com/office/officeart/2016/7/layout/RepeatingBendingProcessNew"/>
    <dgm:cxn modelId="{4763E03B-2FFC-410B-88BA-FE5D76E2B9FD}" type="presParOf" srcId="{49656256-3894-4195-B416-36CFD43BB985}" destId="{9E0C1937-95DA-4A1C-9D15-EE011B947AA3}" srcOrd="0" destOrd="0" presId="urn:microsoft.com/office/officeart/2016/7/layout/RepeatingBendingProcessNew"/>
    <dgm:cxn modelId="{E08E89BD-9F4C-404E-ADED-705DFE050E62}" type="presParOf" srcId="{49656256-3894-4195-B416-36CFD43BB985}" destId="{CD7E5530-7FF4-4052-9990-34D2FB46FCC8}" srcOrd="1" destOrd="0" presId="urn:microsoft.com/office/officeart/2016/7/layout/RepeatingBendingProcessNew"/>
    <dgm:cxn modelId="{06B3DED3-7EEF-4C97-B83A-44AEC77C010E}" type="presParOf" srcId="{CD7E5530-7FF4-4052-9990-34D2FB46FCC8}" destId="{EF10EFED-2765-4490-8DEE-CF896361240A}" srcOrd="0" destOrd="0" presId="urn:microsoft.com/office/officeart/2016/7/layout/RepeatingBendingProcessNew"/>
    <dgm:cxn modelId="{71F5C5C3-C29E-4F02-93B8-EB2C46F48FF8}" type="presParOf" srcId="{49656256-3894-4195-B416-36CFD43BB985}" destId="{F4D42690-0309-49F2-903E-291F640DDEE2}" srcOrd="2" destOrd="0" presId="urn:microsoft.com/office/officeart/2016/7/layout/RepeatingBendingProcessNew"/>
    <dgm:cxn modelId="{46AF88C4-3A79-4A20-A4B6-ABAFCA4A5EED}" type="presParOf" srcId="{49656256-3894-4195-B416-36CFD43BB985}" destId="{34722D67-5C9E-42FD-A316-9CA09FAF7873}" srcOrd="3" destOrd="0" presId="urn:microsoft.com/office/officeart/2016/7/layout/RepeatingBendingProcessNew"/>
    <dgm:cxn modelId="{AAC1E0A6-E788-4F87-8940-F3E61C1AA2DB}" type="presParOf" srcId="{34722D67-5C9E-42FD-A316-9CA09FAF7873}" destId="{C22CA550-DB6A-4089-96DE-59C6DED5BE70}" srcOrd="0" destOrd="0" presId="urn:microsoft.com/office/officeart/2016/7/layout/RepeatingBendingProcessNew"/>
    <dgm:cxn modelId="{BA538437-E438-49D2-B106-68385607D02E}" type="presParOf" srcId="{49656256-3894-4195-B416-36CFD43BB985}" destId="{FB33A4DC-CB03-4B7F-B9DC-E71C106FEDBF}" srcOrd="4" destOrd="0" presId="urn:microsoft.com/office/officeart/2016/7/layout/RepeatingBendingProcessNew"/>
    <dgm:cxn modelId="{533D9591-EA0E-4DB7-9FDA-702869373DDD}" type="presParOf" srcId="{49656256-3894-4195-B416-36CFD43BB985}" destId="{5746AEB9-2542-4410-B32A-F6BDDFE79D82}" srcOrd="5" destOrd="0" presId="urn:microsoft.com/office/officeart/2016/7/layout/RepeatingBendingProcessNew"/>
    <dgm:cxn modelId="{967D9BB3-0F14-4E58-B2A4-615B93F1C808}" type="presParOf" srcId="{5746AEB9-2542-4410-B32A-F6BDDFE79D82}" destId="{99CD23DA-CC4B-414C-BF98-E8155E4D201A}" srcOrd="0" destOrd="0" presId="urn:microsoft.com/office/officeart/2016/7/layout/RepeatingBendingProcessNew"/>
    <dgm:cxn modelId="{2BDCE53D-A01D-4308-A40C-9E7337211C12}" type="presParOf" srcId="{49656256-3894-4195-B416-36CFD43BB985}" destId="{859A25B7-2639-4609-8863-2BC83FF3CAE0}" srcOrd="6" destOrd="0" presId="urn:microsoft.com/office/officeart/2016/7/layout/RepeatingBendingProcessNew"/>
    <dgm:cxn modelId="{78DE9178-6B04-49DF-AD09-0DAF5AF32EF4}" type="presParOf" srcId="{49656256-3894-4195-B416-36CFD43BB985}" destId="{F7516F5B-C824-4F7F-BF3D-580E6298D607}" srcOrd="7" destOrd="0" presId="urn:microsoft.com/office/officeart/2016/7/layout/RepeatingBendingProcessNew"/>
    <dgm:cxn modelId="{218B9F94-7354-4141-8320-1D0C93EF4867}" type="presParOf" srcId="{F7516F5B-C824-4F7F-BF3D-580E6298D607}" destId="{351C28AF-511E-4AC6-8DF4-0AF088713026}" srcOrd="0" destOrd="0" presId="urn:microsoft.com/office/officeart/2016/7/layout/RepeatingBendingProcessNew"/>
    <dgm:cxn modelId="{E2B387E9-400E-46DF-8CED-151C346BDB15}" type="presParOf" srcId="{49656256-3894-4195-B416-36CFD43BB985}" destId="{5E0FBCEC-CE67-4877-B0D0-8554ACA5E089}" srcOrd="8" destOrd="0" presId="urn:microsoft.com/office/officeart/2016/7/layout/RepeatingBendingProcessNew"/>
    <dgm:cxn modelId="{7B0FB5A7-8C1D-4608-80F0-6CB89A0B52E1}" type="presParOf" srcId="{49656256-3894-4195-B416-36CFD43BB985}" destId="{CA394E2F-C197-4974-8A47-CEE2FFD5FDA9}" srcOrd="9" destOrd="0" presId="urn:microsoft.com/office/officeart/2016/7/layout/RepeatingBendingProcessNew"/>
    <dgm:cxn modelId="{E3359CAF-4856-4B14-8D5B-95F0AFA9595E}" type="presParOf" srcId="{CA394E2F-C197-4974-8A47-CEE2FFD5FDA9}" destId="{D2BB1B05-2027-4900-B313-C315D8C8F16D}" srcOrd="0" destOrd="0" presId="urn:microsoft.com/office/officeart/2016/7/layout/RepeatingBendingProcessNew"/>
    <dgm:cxn modelId="{F021BBA8-9882-4D6F-BD98-1642A1E10CE8}" type="presParOf" srcId="{49656256-3894-4195-B416-36CFD43BB985}" destId="{58033E03-3BCB-4CD4-A8D4-B197822240D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243966-EE01-46E4-99BB-3178BDBA8F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E4ACD-2B58-4B9C-80E6-4AB89E99B2F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Grafana</a:t>
          </a:r>
          <a:r>
            <a:rPr lang="de-DE"/>
            <a:t> – Frontend for Prometheus metrics</a:t>
          </a:r>
          <a:endParaRPr lang="en-US"/>
        </a:p>
      </dgm:t>
    </dgm:pt>
    <dgm:pt modelId="{242C5BE7-8874-4790-A9B6-C1CB8DB20055}" type="parTrans" cxnId="{8DDA4C44-1498-49F0-B333-F201946BECD9}">
      <dgm:prSet/>
      <dgm:spPr/>
      <dgm:t>
        <a:bodyPr/>
        <a:lstStyle/>
        <a:p>
          <a:endParaRPr lang="en-US"/>
        </a:p>
      </dgm:t>
    </dgm:pt>
    <dgm:pt modelId="{2FB955DA-3A23-4593-AF78-CD57E1C0A32F}" type="sibTrans" cxnId="{8DDA4C44-1498-49F0-B333-F201946BECD9}">
      <dgm:prSet/>
      <dgm:spPr/>
      <dgm:t>
        <a:bodyPr/>
        <a:lstStyle/>
        <a:p>
          <a:endParaRPr lang="en-US"/>
        </a:p>
      </dgm:t>
    </dgm:pt>
    <dgm:pt modelId="{A492A100-4D13-46B7-9012-159E55A9F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Kibana</a:t>
          </a:r>
          <a:r>
            <a:rPr lang="en-US"/>
            <a:t> – When used with OpenSearch for metrics and logs</a:t>
          </a:r>
        </a:p>
      </dgm:t>
    </dgm:pt>
    <dgm:pt modelId="{E26F42CE-4865-431A-A08F-9FED530F233D}" type="parTrans" cxnId="{265B62B9-8412-4AE0-B389-0CC4C1E36136}">
      <dgm:prSet/>
      <dgm:spPr/>
      <dgm:t>
        <a:bodyPr/>
        <a:lstStyle/>
        <a:p>
          <a:endParaRPr lang="en-US"/>
        </a:p>
      </dgm:t>
    </dgm:pt>
    <dgm:pt modelId="{D7C6B0F5-92A4-41B7-BB82-1AC65CFE2248}" type="sibTrans" cxnId="{265B62B9-8412-4AE0-B389-0CC4C1E36136}">
      <dgm:prSet/>
      <dgm:spPr/>
      <dgm:t>
        <a:bodyPr/>
        <a:lstStyle/>
        <a:p>
          <a:endParaRPr lang="en-US"/>
        </a:p>
      </dgm:t>
    </dgm:pt>
    <dgm:pt modelId="{E95D354E-DAE5-47B9-BB57-8AEB0F94B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Datadog / New Relic / Dynatrace</a:t>
          </a:r>
          <a:r>
            <a:rPr lang="en-US"/>
            <a:t> – Cloud SaaS backends (via OTLP)</a:t>
          </a:r>
        </a:p>
      </dgm:t>
    </dgm:pt>
    <dgm:pt modelId="{F4A7707B-59A9-4C11-95F6-9E5EC0A1CE1F}" type="parTrans" cxnId="{2148B00B-43D9-4E16-A1D8-D8AA48BB3EAE}">
      <dgm:prSet/>
      <dgm:spPr/>
      <dgm:t>
        <a:bodyPr/>
        <a:lstStyle/>
        <a:p>
          <a:endParaRPr lang="en-US"/>
        </a:p>
      </dgm:t>
    </dgm:pt>
    <dgm:pt modelId="{3B4FBC05-021F-40DA-9C36-98FE7513811B}" type="sibTrans" cxnId="{2148B00B-43D9-4E16-A1D8-D8AA48BB3EAE}">
      <dgm:prSet/>
      <dgm:spPr/>
      <dgm:t>
        <a:bodyPr/>
        <a:lstStyle/>
        <a:p>
          <a:endParaRPr lang="en-US"/>
        </a:p>
      </dgm:t>
    </dgm:pt>
    <dgm:pt modelId="{FE083465-CCCC-437B-96EA-AA5BC1547DDF}" type="pres">
      <dgm:prSet presAssocID="{EE243966-EE01-46E4-99BB-3178BDBA8FF2}" presName="root" presStyleCnt="0">
        <dgm:presLayoutVars>
          <dgm:dir/>
          <dgm:resizeHandles val="exact"/>
        </dgm:presLayoutVars>
      </dgm:prSet>
      <dgm:spPr/>
    </dgm:pt>
    <dgm:pt modelId="{69628569-FDE9-45FE-AD17-5456D141C8F7}" type="pres">
      <dgm:prSet presAssocID="{803E4ACD-2B58-4B9C-80E6-4AB89E99B2FA}" presName="compNode" presStyleCnt="0"/>
      <dgm:spPr/>
    </dgm:pt>
    <dgm:pt modelId="{9D75B43F-37ED-4859-ADD2-5B0FEFEE2CEC}" type="pres">
      <dgm:prSet presAssocID="{803E4ACD-2B58-4B9C-80E6-4AB89E99B2FA}" presName="bgRect" presStyleLbl="bgShp" presStyleIdx="0" presStyleCnt="3"/>
      <dgm:spPr/>
    </dgm:pt>
    <dgm:pt modelId="{EF548480-2D21-4E05-8007-AF3F0216BD38}" type="pres">
      <dgm:prSet presAssocID="{803E4ACD-2B58-4B9C-80E6-4AB89E99B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25C4E2F-7A4D-47AE-BC4E-7DB546AE9FD8}" type="pres">
      <dgm:prSet presAssocID="{803E4ACD-2B58-4B9C-80E6-4AB89E99B2FA}" presName="spaceRect" presStyleCnt="0"/>
      <dgm:spPr/>
    </dgm:pt>
    <dgm:pt modelId="{255FDAFE-F290-43BA-8973-39E70CA0964B}" type="pres">
      <dgm:prSet presAssocID="{803E4ACD-2B58-4B9C-80E6-4AB89E99B2FA}" presName="parTx" presStyleLbl="revTx" presStyleIdx="0" presStyleCnt="3">
        <dgm:presLayoutVars>
          <dgm:chMax val="0"/>
          <dgm:chPref val="0"/>
        </dgm:presLayoutVars>
      </dgm:prSet>
      <dgm:spPr/>
    </dgm:pt>
    <dgm:pt modelId="{CAA2C78B-BF29-4A34-8F69-B866EEA9302F}" type="pres">
      <dgm:prSet presAssocID="{2FB955DA-3A23-4593-AF78-CD57E1C0A32F}" presName="sibTrans" presStyleCnt="0"/>
      <dgm:spPr/>
    </dgm:pt>
    <dgm:pt modelId="{F68D86A7-DF11-462D-8B71-6BA58E5D3801}" type="pres">
      <dgm:prSet presAssocID="{A492A100-4D13-46B7-9012-159E55A9F466}" presName="compNode" presStyleCnt="0"/>
      <dgm:spPr/>
    </dgm:pt>
    <dgm:pt modelId="{842970AA-E635-4078-8D2A-0944DFDE3439}" type="pres">
      <dgm:prSet presAssocID="{A492A100-4D13-46B7-9012-159E55A9F466}" presName="bgRect" presStyleLbl="bgShp" presStyleIdx="1" presStyleCnt="3"/>
      <dgm:spPr/>
    </dgm:pt>
    <dgm:pt modelId="{111630DE-624F-4A16-9B77-AB16C247EF19}" type="pres">
      <dgm:prSet presAssocID="{A492A100-4D13-46B7-9012-159E55A9F4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E3051810-61C9-4122-950C-6EEF3129202C}" type="pres">
      <dgm:prSet presAssocID="{A492A100-4D13-46B7-9012-159E55A9F466}" presName="spaceRect" presStyleCnt="0"/>
      <dgm:spPr/>
    </dgm:pt>
    <dgm:pt modelId="{ECD532E2-AB4E-49D8-835C-57D1987DE790}" type="pres">
      <dgm:prSet presAssocID="{A492A100-4D13-46B7-9012-159E55A9F466}" presName="parTx" presStyleLbl="revTx" presStyleIdx="1" presStyleCnt="3">
        <dgm:presLayoutVars>
          <dgm:chMax val="0"/>
          <dgm:chPref val="0"/>
        </dgm:presLayoutVars>
      </dgm:prSet>
      <dgm:spPr/>
    </dgm:pt>
    <dgm:pt modelId="{48BCCEFC-5763-466C-A4B9-3098E8F67B1F}" type="pres">
      <dgm:prSet presAssocID="{D7C6B0F5-92A4-41B7-BB82-1AC65CFE2248}" presName="sibTrans" presStyleCnt="0"/>
      <dgm:spPr/>
    </dgm:pt>
    <dgm:pt modelId="{F232C986-CE7B-4C72-8E8A-D645C35C2556}" type="pres">
      <dgm:prSet presAssocID="{E95D354E-DAE5-47B9-BB57-8AEB0F94B32E}" presName="compNode" presStyleCnt="0"/>
      <dgm:spPr/>
    </dgm:pt>
    <dgm:pt modelId="{62F1D26D-F6DC-400F-A5C7-144C6EA59CD4}" type="pres">
      <dgm:prSet presAssocID="{E95D354E-DAE5-47B9-BB57-8AEB0F94B32E}" presName="bgRect" presStyleLbl="bgShp" presStyleIdx="2" presStyleCnt="3"/>
      <dgm:spPr/>
    </dgm:pt>
    <dgm:pt modelId="{990A3108-BAF2-4A3E-96D2-24167CBEAAA4}" type="pres">
      <dgm:prSet presAssocID="{E95D354E-DAE5-47B9-BB57-8AEB0F94B3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617EE0DB-394D-472E-BC98-DDF3086CDEF7}" type="pres">
      <dgm:prSet presAssocID="{E95D354E-DAE5-47B9-BB57-8AEB0F94B32E}" presName="spaceRect" presStyleCnt="0"/>
      <dgm:spPr/>
    </dgm:pt>
    <dgm:pt modelId="{82CB35E4-E452-4C32-B111-FC57A601FD9B}" type="pres">
      <dgm:prSet presAssocID="{E95D354E-DAE5-47B9-BB57-8AEB0F94B3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48B00B-43D9-4E16-A1D8-D8AA48BB3EAE}" srcId="{EE243966-EE01-46E4-99BB-3178BDBA8FF2}" destId="{E95D354E-DAE5-47B9-BB57-8AEB0F94B32E}" srcOrd="2" destOrd="0" parTransId="{F4A7707B-59A9-4C11-95F6-9E5EC0A1CE1F}" sibTransId="{3B4FBC05-021F-40DA-9C36-98FE7513811B}"/>
    <dgm:cxn modelId="{1762FE11-00F8-4DDC-B35B-33E73E684A05}" type="presOf" srcId="{E95D354E-DAE5-47B9-BB57-8AEB0F94B32E}" destId="{82CB35E4-E452-4C32-B111-FC57A601FD9B}" srcOrd="0" destOrd="0" presId="urn:microsoft.com/office/officeart/2018/2/layout/IconVerticalSolidList"/>
    <dgm:cxn modelId="{6BABB013-FF38-4162-93EE-62EEC4BD81A9}" type="presOf" srcId="{803E4ACD-2B58-4B9C-80E6-4AB89E99B2FA}" destId="{255FDAFE-F290-43BA-8973-39E70CA0964B}" srcOrd="0" destOrd="0" presId="urn:microsoft.com/office/officeart/2018/2/layout/IconVerticalSolidList"/>
    <dgm:cxn modelId="{AE66112A-7AD3-4A32-8421-77D279876418}" type="presOf" srcId="{A492A100-4D13-46B7-9012-159E55A9F466}" destId="{ECD532E2-AB4E-49D8-835C-57D1987DE790}" srcOrd="0" destOrd="0" presId="urn:microsoft.com/office/officeart/2018/2/layout/IconVerticalSolidList"/>
    <dgm:cxn modelId="{8DDA4C44-1498-49F0-B333-F201946BECD9}" srcId="{EE243966-EE01-46E4-99BB-3178BDBA8FF2}" destId="{803E4ACD-2B58-4B9C-80E6-4AB89E99B2FA}" srcOrd="0" destOrd="0" parTransId="{242C5BE7-8874-4790-A9B6-C1CB8DB20055}" sibTransId="{2FB955DA-3A23-4593-AF78-CD57E1C0A32F}"/>
    <dgm:cxn modelId="{265B62B9-8412-4AE0-B389-0CC4C1E36136}" srcId="{EE243966-EE01-46E4-99BB-3178BDBA8FF2}" destId="{A492A100-4D13-46B7-9012-159E55A9F466}" srcOrd="1" destOrd="0" parTransId="{E26F42CE-4865-431A-A08F-9FED530F233D}" sibTransId="{D7C6B0F5-92A4-41B7-BB82-1AC65CFE2248}"/>
    <dgm:cxn modelId="{99C14BC4-166E-482D-93DB-CCA9D35D0C5E}" type="presOf" srcId="{EE243966-EE01-46E4-99BB-3178BDBA8FF2}" destId="{FE083465-CCCC-437B-96EA-AA5BC1547DDF}" srcOrd="0" destOrd="0" presId="urn:microsoft.com/office/officeart/2018/2/layout/IconVerticalSolidList"/>
    <dgm:cxn modelId="{C2602D40-51CB-472F-B779-7717F29EA546}" type="presParOf" srcId="{FE083465-CCCC-437B-96EA-AA5BC1547DDF}" destId="{69628569-FDE9-45FE-AD17-5456D141C8F7}" srcOrd="0" destOrd="0" presId="urn:microsoft.com/office/officeart/2018/2/layout/IconVerticalSolidList"/>
    <dgm:cxn modelId="{A08561BB-76B2-46B0-8DE9-F0735ED0F725}" type="presParOf" srcId="{69628569-FDE9-45FE-AD17-5456D141C8F7}" destId="{9D75B43F-37ED-4859-ADD2-5B0FEFEE2CEC}" srcOrd="0" destOrd="0" presId="urn:microsoft.com/office/officeart/2018/2/layout/IconVerticalSolidList"/>
    <dgm:cxn modelId="{B25BF965-8155-4D61-9B66-04908EC31D48}" type="presParOf" srcId="{69628569-FDE9-45FE-AD17-5456D141C8F7}" destId="{EF548480-2D21-4E05-8007-AF3F0216BD38}" srcOrd="1" destOrd="0" presId="urn:microsoft.com/office/officeart/2018/2/layout/IconVerticalSolidList"/>
    <dgm:cxn modelId="{8571443F-C23B-4821-9763-5E5627C4F944}" type="presParOf" srcId="{69628569-FDE9-45FE-AD17-5456D141C8F7}" destId="{B25C4E2F-7A4D-47AE-BC4E-7DB546AE9FD8}" srcOrd="2" destOrd="0" presId="urn:microsoft.com/office/officeart/2018/2/layout/IconVerticalSolidList"/>
    <dgm:cxn modelId="{AC76365D-83EE-434F-82B8-363D64CCA62F}" type="presParOf" srcId="{69628569-FDE9-45FE-AD17-5456D141C8F7}" destId="{255FDAFE-F290-43BA-8973-39E70CA0964B}" srcOrd="3" destOrd="0" presId="urn:microsoft.com/office/officeart/2018/2/layout/IconVerticalSolidList"/>
    <dgm:cxn modelId="{AF521385-5924-4021-A785-D1BA7AA18694}" type="presParOf" srcId="{FE083465-CCCC-437B-96EA-AA5BC1547DDF}" destId="{CAA2C78B-BF29-4A34-8F69-B866EEA9302F}" srcOrd="1" destOrd="0" presId="urn:microsoft.com/office/officeart/2018/2/layout/IconVerticalSolidList"/>
    <dgm:cxn modelId="{09351349-89E6-4D6F-B37C-2736B5F5AF29}" type="presParOf" srcId="{FE083465-CCCC-437B-96EA-AA5BC1547DDF}" destId="{F68D86A7-DF11-462D-8B71-6BA58E5D3801}" srcOrd="2" destOrd="0" presId="urn:microsoft.com/office/officeart/2018/2/layout/IconVerticalSolidList"/>
    <dgm:cxn modelId="{15D73CD1-18D8-47A8-86F5-2951F1E18947}" type="presParOf" srcId="{F68D86A7-DF11-462D-8B71-6BA58E5D3801}" destId="{842970AA-E635-4078-8D2A-0944DFDE3439}" srcOrd="0" destOrd="0" presId="urn:microsoft.com/office/officeart/2018/2/layout/IconVerticalSolidList"/>
    <dgm:cxn modelId="{EFFB5879-EAB6-4FF7-AAAC-08737A022B80}" type="presParOf" srcId="{F68D86A7-DF11-462D-8B71-6BA58E5D3801}" destId="{111630DE-624F-4A16-9B77-AB16C247EF19}" srcOrd="1" destOrd="0" presId="urn:microsoft.com/office/officeart/2018/2/layout/IconVerticalSolidList"/>
    <dgm:cxn modelId="{E0708568-DF66-47BD-B9E8-55470FB31437}" type="presParOf" srcId="{F68D86A7-DF11-462D-8B71-6BA58E5D3801}" destId="{E3051810-61C9-4122-950C-6EEF3129202C}" srcOrd="2" destOrd="0" presId="urn:microsoft.com/office/officeart/2018/2/layout/IconVerticalSolidList"/>
    <dgm:cxn modelId="{00B14550-2DD9-4897-AB3D-0F48036B65F9}" type="presParOf" srcId="{F68D86A7-DF11-462D-8B71-6BA58E5D3801}" destId="{ECD532E2-AB4E-49D8-835C-57D1987DE790}" srcOrd="3" destOrd="0" presId="urn:microsoft.com/office/officeart/2018/2/layout/IconVerticalSolidList"/>
    <dgm:cxn modelId="{8F32A33F-392F-417A-AFA6-0A13F14133A7}" type="presParOf" srcId="{FE083465-CCCC-437B-96EA-AA5BC1547DDF}" destId="{48BCCEFC-5763-466C-A4B9-3098E8F67B1F}" srcOrd="3" destOrd="0" presId="urn:microsoft.com/office/officeart/2018/2/layout/IconVerticalSolidList"/>
    <dgm:cxn modelId="{50A414AF-35A6-47C6-A1C0-EB0199818C12}" type="presParOf" srcId="{FE083465-CCCC-437B-96EA-AA5BC1547DDF}" destId="{F232C986-CE7B-4C72-8E8A-D645C35C2556}" srcOrd="4" destOrd="0" presId="urn:microsoft.com/office/officeart/2018/2/layout/IconVerticalSolidList"/>
    <dgm:cxn modelId="{8597D373-CA66-443D-9415-FA3049079854}" type="presParOf" srcId="{F232C986-CE7B-4C72-8E8A-D645C35C2556}" destId="{62F1D26D-F6DC-400F-A5C7-144C6EA59CD4}" srcOrd="0" destOrd="0" presId="urn:microsoft.com/office/officeart/2018/2/layout/IconVerticalSolidList"/>
    <dgm:cxn modelId="{130F4DFD-6C5C-42F2-A284-9D30816C1800}" type="presParOf" srcId="{F232C986-CE7B-4C72-8E8A-D645C35C2556}" destId="{990A3108-BAF2-4A3E-96D2-24167CBEAAA4}" srcOrd="1" destOrd="0" presId="urn:microsoft.com/office/officeart/2018/2/layout/IconVerticalSolidList"/>
    <dgm:cxn modelId="{72D81CBD-21C8-45C2-A34D-792FA09752DC}" type="presParOf" srcId="{F232C986-CE7B-4C72-8E8A-D645C35C2556}" destId="{617EE0DB-394D-472E-BC98-DDF3086CDEF7}" srcOrd="2" destOrd="0" presId="urn:microsoft.com/office/officeart/2018/2/layout/IconVerticalSolidList"/>
    <dgm:cxn modelId="{ABBBDD50-2EFB-476D-993A-E168ECA131BA}" type="presParOf" srcId="{F232C986-CE7B-4C72-8E8A-D645C35C2556}" destId="{82CB35E4-E452-4C32-B111-FC57A601FD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62F38-B456-418E-AD86-5F914664090F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 baseline="0"/>
            <a:t>Traditional monitoring tools are </a:t>
          </a:r>
          <a:r>
            <a:rPr lang="de-DE" sz="3100" b="1" i="0" kern="1200" baseline="0"/>
            <a:t>limited to infrastructure metrics</a:t>
          </a:r>
          <a:r>
            <a:rPr lang="de-DE" sz="3100" b="0" i="0" kern="1200" baseline="0"/>
            <a:t>.</a:t>
          </a:r>
          <a:endParaRPr lang="en-US" sz="3100" kern="1200"/>
        </a:p>
      </dsp:txBody>
      <dsp:txXfrm>
        <a:off x="48627" y="48627"/>
        <a:ext cx="7572674" cy="1562978"/>
      </dsp:txXfrm>
    </dsp:sp>
    <dsp:sp modelId="{8342AF17-0FB7-4114-80AD-35550A5E48F3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100" b="0" i="0" kern="1200" baseline="0"/>
            <a:t>Microservices demand </a:t>
          </a:r>
          <a:r>
            <a:rPr lang="de-DE" sz="3100" b="1" i="0" kern="1200" baseline="0"/>
            <a:t>deeper visibility</a:t>
          </a:r>
          <a:r>
            <a:rPr lang="de-DE" sz="3100" b="0" i="0" kern="1200" baseline="0"/>
            <a:t> into inter-service communication.</a:t>
          </a:r>
          <a:endParaRPr lang="en-US" sz="3100" kern="1200"/>
        </a:p>
      </dsp:txBody>
      <dsp:txXfrm>
        <a:off x="1687801" y="2077799"/>
        <a:ext cx="6473075" cy="1562978"/>
      </dsp:txXfrm>
    </dsp:sp>
    <dsp:sp modelId="{22A204F2-312E-4B86-A618-F014F5F6ED67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75ACD-2472-4E0A-BF8B-4CECEB44C014}">
      <dsp:nvSpPr>
        <dsp:cNvPr id="0" name=""/>
        <dsp:cNvSpPr/>
      </dsp:nvSpPr>
      <dsp:spPr>
        <a:xfrm>
          <a:off x="37291" y="767359"/>
          <a:ext cx="712050" cy="7120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541F6-5A3C-4ECF-9037-4006B00787DA}">
      <dsp:nvSpPr>
        <dsp:cNvPr id="0" name=""/>
        <dsp:cNvSpPr/>
      </dsp:nvSpPr>
      <dsp:spPr>
        <a:xfrm>
          <a:off x="186822" y="916889"/>
          <a:ext cx="412989" cy="4129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25736-9C19-47E7-9793-B0A5D156EAC0}">
      <dsp:nvSpPr>
        <dsp:cNvPr id="0" name=""/>
        <dsp:cNvSpPr/>
      </dsp:nvSpPr>
      <dsp:spPr>
        <a:xfrm>
          <a:off x="901924" y="767359"/>
          <a:ext cx="1678404" cy="71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OpenTelemetry</a:t>
          </a:r>
          <a:r>
            <a:rPr lang="en-US" sz="1400" kern="1200"/>
            <a:t> emerged to fill this gap.</a:t>
          </a:r>
        </a:p>
      </dsp:txBody>
      <dsp:txXfrm>
        <a:off x="901924" y="767359"/>
        <a:ext cx="1678404" cy="712050"/>
      </dsp:txXfrm>
    </dsp:sp>
    <dsp:sp modelId="{4E9A1ACA-3B6B-4CFA-8041-DAF97AD1E954}">
      <dsp:nvSpPr>
        <dsp:cNvPr id="0" name=""/>
        <dsp:cNvSpPr/>
      </dsp:nvSpPr>
      <dsp:spPr>
        <a:xfrm>
          <a:off x="2872777" y="767359"/>
          <a:ext cx="712050" cy="7120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D6ED3-2E23-443A-95FE-E1AF4B96C171}">
      <dsp:nvSpPr>
        <dsp:cNvPr id="0" name=""/>
        <dsp:cNvSpPr/>
      </dsp:nvSpPr>
      <dsp:spPr>
        <a:xfrm>
          <a:off x="3022308" y="916889"/>
          <a:ext cx="412989" cy="4129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5DA1C-E87C-404D-86F7-2BBCC5E55E74}">
      <dsp:nvSpPr>
        <dsp:cNvPr id="0" name=""/>
        <dsp:cNvSpPr/>
      </dsp:nvSpPr>
      <dsp:spPr>
        <a:xfrm>
          <a:off x="3737410" y="767359"/>
          <a:ext cx="1678404" cy="71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Combines </a:t>
          </a:r>
          <a:r>
            <a:rPr lang="en-US" sz="1400" b="1" kern="1200"/>
            <a:t>traces</a:t>
          </a:r>
          <a:r>
            <a:rPr lang="en-US" sz="1400" kern="1200"/>
            <a:t>, </a:t>
          </a:r>
          <a:r>
            <a:rPr lang="en-US" sz="1400" b="1" kern="1200"/>
            <a:t>metrics</a:t>
          </a:r>
          <a:r>
            <a:rPr lang="en-US" sz="1400" kern="1200"/>
            <a:t>, and </a:t>
          </a:r>
          <a:r>
            <a:rPr lang="en-US" sz="1400" b="1" kern="1200"/>
            <a:t>logs</a:t>
          </a:r>
          <a:r>
            <a:rPr lang="en-US" sz="1400" kern="1200"/>
            <a:t> in one standard.</a:t>
          </a:r>
        </a:p>
      </dsp:txBody>
      <dsp:txXfrm>
        <a:off x="3737410" y="767359"/>
        <a:ext cx="1678404" cy="712050"/>
      </dsp:txXfrm>
    </dsp:sp>
    <dsp:sp modelId="{46E4D397-A7A7-425B-A893-96C94E245DD3}">
      <dsp:nvSpPr>
        <dsp:cNvPr id="0" name=""/>
        <dsp:cNvSpPr/>
      </dsp:nvSpPr>
      <dsp:spPr>
        <a:xfrm>
          <a:off x="5708264" y="767359"/>
          <a:ext cx="712050" cy="7120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51BC6-BFFA-4A30-9D08-51361B6E8F04}">
      <dsp:nvSpPr>
        <dsp:cNvPr id="0" name=""/>
        <dsp:cNvSpPr/>
      </dsp:nvSpPr>
      <dsp:spPr>
        <a:xfrm>
          <a:off x="5857794" y="916889"/>
          <a:ext cx="412989" cy="4129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D957F-6755-4FB8-BE58-F80FAB53450C}">
      <dsp:nvSpPr>
        <dsp:cNvPr id="0" name=""/>
        <dsp:cNvSpPr/>
      </dsp:nvSpPr>
      <dsp:spPr>
        <a:xfrm>
          <a:off x="6572896" y="767359"/>
          <a:ext cx="1678404" cy="71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Offers a </a:t>
          </a:r>
          <a:r>
            <a:rPr lang="en-US" sz="1400" b="1" kern="1200"/>
            <a:t>unified telemetry collection</a:t>
          </a:r>
          <a:r>
            <a:rPr lang="en-US" sz="1400" kern="1200"/>
            <a:t> framework.</a:t>
          </a:r>
        </a:p>
      </dsp:txBody>
      <dsp:txXfrm>
        <a:off x="6572896" y="767359"/>
        <a:ext cx="1678404" cy="712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C0C90C-B479-45AD-BB0E-E1925B569D1F}">
      <dsp:nvSpPr>
        <dsp:cNvPr id="0" name=""/>
        <dsp:cNvSpPr/>
      </dsp:nvSpPr>
      <dsp:spPr>
        <a:xfrm>
          <a:off x="1354461" y="100089"/>
          <a:ext cx="845437" cy="845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C181C-89E8-4675-B5D6-10809FB4976C}">
      <dsp:nvSpPr>
        <dsp:cNvPr id="0" name=""/>
        <dsp:cNvSpPr/>
      </dsp:nvSpPr>
      <dsp:spPr>
        <a:xfrm>
          <a:off x="837805" y="1221915"/>
          <a:ext cx="187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Offers a </a:t>
          </a:r>
          <a:r>
            <a:rPr lang="en-US" sz="1500" b="1" kern="1200" dirty="0"/>
            <a:t>unified telemetry collection</a:t>
          </a:r>
          <a:r>
            <a:rPr lang="en-US" sz="1500" kern="1200" dirty="0"/>
            <a:t> framework.</a:t>
          </a:r>
        </a:p>
      </dsp:txBody>
      <dsp:txXfrm>
        <a:off x="837805" y="1221915"/>
        <a:ext cx="187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3D07A-5288-40AB-9DAB-94604E09F195}">
      <dsp:nvSpPr>
        <dsp:cNvPr id="0" name=""/>
        <dsp:cNvSpPr/>
      </dsp:nvSpPr>
      <dsp:spPr>
        <a:xfrm>
          <a:off x="443492" y="2782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otlp</a:t>
          </a:r>
          <a:r>
            <a:rPr lang="de-DE" sz="1600" kern="1200" dirty="0"/>
            <a:t> – </a:t>
          </a:r>
          <a:r>
            <a:rPr lang="de-DE" sz="1600" kern="1200" dirty="0" err="1"/>
            <a:t>OpenTelemetry</a:t>
          </a:r>
          <a:r>
            <a:rPr lang="de-DE" sz="1600" kern="1200" dirty="0"/>
            <a:t> Protocol (from </a:t>
          </a:r>
          <a:r>
            <a:rPr lang="de-DE" sz="1600" kern="1200" dirty="0" err="1"/>
            <a:t>instrumented</a:t>
          </a:r>
          <a:r>
            <a:rPr lang="de-DE" sz="1600" kern="1200" dirty="0"/>
            <a:t> </a:t>
          </a:r>
          <a:r>
            <a:rPr lang="de-DE" sz="1600" kern="1200" dirty="0" err="1"/>
            <a:t>apps</a:t>
          </a:r>
          <a:r>
            <a:rPr lang="de-DE" sz="1600" kern="1200" dirty="0"/>
            <a:t>)</a:t>
          </a:r>
          <a:endParaRPr lang="en-US" sz="1600" kern="1200" dirty="0"/>
        </a:p>
      </dsp:txBody>
      <dsp:txXfrm>
        <a:off x="443492" y="2782"/>
        <a:ext cx="1912901" cy="1147740"/>
      </dsp:txXfrm>
    </dsp:sp>
    <dsp:sp modelId="{E3209E05-99BB-41BD-B5AE-74DB6573A2C4}">
      <dsp:nvSpPr>
        <dsp:cNvPr id="0" name=""/>
        <dsp:cNvSpPr/>
      </dsp:nvSpPr>
      <dsp:spPr>
        <a:xfrm>
          <a:off x="2547683" y="2782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prometheus</a:t>
          </a:r>
          <a:r>
            <a:rPr lang="de-DE" sz="1600" kern="1200" dirty="0"/>
            <a:t> – </a:t>
          </a:r>
          <a:r>
            <a:rPr lang="de-DE" sz="1600" kern="1200" dirty="0" err="1"/>
            <a:t>Scrapes</a:t>
          </a:r>
          <a:r>
            <a:rPr lang="de-DE" sz="1600" kern="1200" dirty="0"/>
            <a:t> Prometheus </a:t>
          </a:r>
          <a:r>
            <a:rPr lang="de-DE" sz="1600" kern="1200" dirty="0" err="1"/>
            <a:t>endpoints</a:t>
          </a:r>
          <a:endParaRPr lang="en-US" sz="1600" kern="1200" dirty="0"/>
        </a:p>
      </dsp:txBody>
      <dsp:txXfrm>
        <a:off x="2547683" y="2782"/>
        <a:ext cx="1912901" cy="1147740"/>
      </dsp:txXfrm>
    </dsp:sp>
    <dsp:sp modelId="{95FD9E38-F68C-4377-AB17-6B1162B8A105}">
      <dsp:nvSpPr>
        <dsp:cNvPr id="0" name=""/>
        <dsp:cNvSpPr/>
      </dsp:nvSpPr>
      <dsp:spPr>
        <a:xfrm>
          <a:off x="4651875" y="2782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hostmetrics</a:t>
          </a:r>
          <a:r>
            <a:rPr lang="de-DE" sz="1600" kern="1200" dirty="0"/>
            <a:t> – </a:t>
          </a:r>
          <a:r>
            <a:rPr lang="de-DE" sz="1600" kern="1200" dirty="0" err="1"/>
            <a:t>Collects</a:t>
          </a:r>
          <a:r>
            <a:rPr lang="de-DE" sz="1600" kern="1200" dirty="0"/>
            <a:t> CPU, </a:t>
          </a:r>
          <a:r>
            <a:rPr lang="de-DE" sz="1600" kern="1200" dirty="0" err="1"/>
            <a:t>memory</a:t>
          </a:r>
          <a:r>
            <a:rPr lang="de-DE" sz="1600" kern="1200" dirty="0"/>
            <a:t>, </a:t>
          </a:r>
          <a:r>
            <a:rPr lang="de-DE" sz="1600" kern="1200" dirty="0" err="1"/>
            <a:t>disk</a:t>
          </a:r>
          <a:r>
            <a:rPr lang="de-DE" sz="1600" kern="1200" dirty="0"/>
            <a:t>, etc. from </a:t>
          </a:r>
          <a:r>
            <a:rPr lang="de-DE" sz="1600" kern="1200" dirty="0" err="1"/>
            <a:t>the</a:t>
          </a:r>
          <a:r>
            <a:rPr lang="de-DE" sz="1600" kern="1200" dirty="0"/>
            <a:t> host</a:t>
          </a:r>
          <a:endParaRPr lang="en-US" sz="1600" kern="1200" dirty="0"/>
        </a:p>
      </dsp:txBody>
      <dsp:txXfrm>
        <a:off x="4651875" y="2782"/>
        <a:ext cx="1912901" cy="1147740"/>
      </dsp:txXfrm>
    </dsp:sp>
    <dsp:sp modelId="{0A1CBFFD-99F4-4B30-91B1-310824DDBC7C}">
      <dsp:nvSpPr>
        <dsp:cNvPr id="0" name=""/>
        <dsp:cNvSpPr/>
      </dsp:nvSpPr>
      <dsp:spPr>
        <a:xfrm>
          <a:off x="443492" y="1341814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docker_stats</a:t>
          </a:r>
          <a:r>
            <a:rPr lang="de-DE" sz="1600" kern="1200" dirty="0"/>
            <a:t> – </a:t>
          </a:r>
          <a:r>
            <a:rPr lang="de-DE" sz="1600" kern="1200" dirty="0" err="1"/>
            <a:t>Collects</a:t>
          </a:r>
          <a:r>
            <a:rPr lang="de-DE" sz="1600" kern="1200" dirty="0"/>
            <a:t> Docker </a:t>
          </a:r>
          <a:r>
            <a:rPr lang="de-DE" sz="1600" kern="1200" dirty="0" err="1"/>
            <a:t>container</a:t>
          </a:r>
          <a:r>
            <a:rPr lang="de-DE" sz="1600" kern="1200" dirty="0"/>
            <a:t> </a:t>
          </a:r>
          <a:r>
            <a:rPr lang="de-DE" sz="1600" kern="1200" dirty="0" err="1"/>
            <a:t>metrics</a:t>
          </a:r>
          <a:endParaRPr lang="en-US" sz="1600" kern="1200" dirty="0"/>
        </a:p>
      </dsp:txBody>
      <dsp:txXfrm>
        <a:off x="443492" y="1341814"/>
        <a:ext cx="1912901" cy="1147740"/>
      </dsp:txXfrm>
    </dsp:sp>
    <dsp:sp modelId="{8621773C-AB0D-47FD-857A-9DA125E236B2}">
      <dsp:nvSpPr>
        <dsp:cNvPr id="0" name=""/>
        <dsp:cNvSpPr/>
      </dsp:nvSpPr>
      <dsp:spPr>
        <a:xfrm>
          <a:off x="2547683" y="1341814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kubeletstats</a:t>
          </a:r>
          <a:r>
            <a:rPr lang="de-DE" sz="1600" kern="1200" dirty="0"/>
            <a:t> – </a:t>
          </a:r>
          <a:r>
            <a:rPr lang="de-DE" sz="1600" kern="1200" dirty="0" err="1"/>
            <a:t>Collects</a:t>
          </a:r>
          <a:r>
            <a:rPr lang="de-DE" sz="1600" kern="1200" dirty="0"/>
            <a:t> </a:t>
          </a:r>
          <a:r>
            <a:rPr lang="de-DE" sz="1600" kern="1200" dirty="0" err="1"/>
            <a:t>metrics</a:t>
          </a:r>
          <a:r>
            <a:rPr lang="de-DE" sz="1600" kern="1200" dirty="0"/>
            <a:t> from </a:t>
          </a:r>
          <a:r>
            <a:rPr lang="de-DE" sz="1600" kern="1200" dirty="0" err="1"/>
            <a:t>Kubernetes</a:t>
          </a:r>
          <a:r>
            <a:rPr lang="de-DE" sz="1600" kern="1200" dirty="0"/>
            <a:t> </a:t>
          </a:r>
          <a:r>
            <a:rPr lang="de-DE" sz="1600" kern="1200" dirty="0" err="1"/>
            <a:t>nodes</a:t>
          </a:r>
          <a:r>
            <a:rPr lang="de-DE" sz="1600" kern="1200" dirty="0"/>
            <a:t> and </a:t>
          </a:r>
          <a:r>
            <a:rPr lang="de-DE" sz="1600" kern="1200" dirty="0" err="1"/>
            <a:t>pods</a:t>
          </a:r>
          <a:endParaRPr lang="en-US" sz="1600" kern="1200" dirty="0"/>
        </a:p>
      </dsp:txBody>
      <dsp:txXfrm>
        <a:off x="2547683" y="1341814"/>
        <a:ext cx="1912901" cy="1147740"/>
      </dsp:txXfrm>
    </dsp:sp>
    <dsp:sp modelId="{C5ADF1BC-E0FD-4D11-8E5A-3893AA389B73}">
      <dsp:nvSpPr>
        <dsp:cNvPr id="0" name=""/>
        <dsp:cNvSpPr/>
      </dsp:nvSpPr>
      <dsp:spPr>
        <a:xfrm>
          <a:off x="4651875" y="1341814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statsd</a:t>
          </a:r>
          <a:r>
            <a:rPr lang="de-DE" sz="1600" kern="1200" dirty="0"/>
            <a:t> – </a:t>
          </a:r>
          <a:r>
            <a:rPr lang="de-DE" sz="1600" kern="1200" dirty="0" err="1"/>
            <a:t>Collects</a:t>
          </a:r>
          <a:r>
            <a:rPr lang="de-DE" sz="1600" kern="1200" dirty="0"/>
            <a:t> from </a:t>
          </a:r>
          <a:r>
            <a:rPr lang="de-DE" sz="1600" kern="1200" dirty="0" err="1"/>
            <a:t>StatsD</a:t>
          </a:r>
          <a:r>
            <a:rPr lang="de-DE" sz="1600" kern="1200" dirty="0"/>
            <a:t> </a:t>
          </a:r>
          <a:r>
            <a:rPr lang="de-DE" sz="1600" kern="1200" dirty="0" err="1"/>
            <a:t>protocol</a:t>
          </a:r>
          <a:r>
            <a:rPr lang="de-DE" sz="1600" kern="1200" dirty="0"/>
            <a:t> </a:t>
          </a:r>
          <a:r>
            <a:rPr lang="de-DE" sz="1600" kern="1200" dirty="0" err="1"/>
            <a:t>sources</a:t>
          </a:r>
          <a:endParaRPr lang="en-US" sz="1600" kern="1200" dirty="0"/>
        </a:p>
      </dsp:txBody>
      <dsp:txXfrm>
        <a:off x="4651875" y="1341814"/>
        <a:ext cx="1912901" cy="1147740"/>
      </dsp:txXfrm>
    </dsp:sp>
    <dsp:sp modelId="{58E216AB-A6E7-4E24-B528-6A1E420521D8}">
      <dsp:nvSpPr>
        <dsp:cNvPr id="0" name=""/>
        <dsp:cNvSpPr/>
      </dsp:nvSpPr>
      <dsp:spPr>
        <a:xfrm>
          <a:off x="2547683" y="2680845"/>
          <a:ext cx="1912901" cy="11477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jmx</a:t>
          </a:r>
          <a:r>
            <a:rPr lang="de-DE" sz="1600" kern="1200" dirty="0"/>
            <a:t> – </a:t>
          </a:r>
          <a:r>
            <a:rPr lang="de-DE" sz="1600" kern="1200" dirty="0" err="1"/>
            <a:t>Collects</a:t>
          </a:r>
          <a:r>
            <a:rPr lang="de-DE" sz="1600" kern="1200" dirty="0"/>
            <a:t> from Java </a:t>
          </a:r>
          <a:r>
            <a:rPr lang="de-DE" sz="1600" kern="1200" dirty="0" err="1"/>
            <a:t>applications</a:t>
          </a:r>
          <a:r>
            <a:rPr lang="de-DE" sz="1600" kern="1200" dirty="0"/>
            <a:t> via JMX</a:t>
          </a:r>
          <a:endParaRPr lang="en-US" sz="1600" kern="1200" dirty="0"/>
        </a:p>
      </dsp:txBody>
      <dsp:txXfrm>
        <a:off x="2547683" y="2680845"/>
        <a:ext cx="1912901" cy="1147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E5530-7FF4-4052-9990-34D2FB46FCC8}">
      <dsp:nvSpPr>
        <dsp:cNvPr id="0" name=""/>
        <dsp:cNvSpPr/>
      </dsp:nvSpPr>
      <dsp:spPr>
        <a:xfrm>
          <a:off x="2343568" y="808517"/>
          <a:ext cx="50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3821" y="851547"/>
        <a:ext cx="26900" cy="5380"/>
      </dsp:txXfrm>
    </dsp:sp>
    <dsp:sp modelId="{9E0C1937-95DA-4A1C-9D15-EE011B947AA3}">
      <dsp:nvSpPr>
        <dsp:cNvPr id="0" name=""/>
        <dsp:cNvSpPr/>
      </dsp:nvSpPr>
      <dsp:spPr>
        <a:xfrm>
          <a:off x="6213" y="152490"/>
          <a:ext cx="2339154" cy="140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1" tIns="120314" rIns="114621" bIns="12031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Prometheus</a:t>
          </a:r>
          <a:r>
            <a:rPr lang="en-US" sz="1700" kern="1200"/>
            <a:t> – Most common for metrics visualization (otlphttp/prometheus)</a:t>
          </a:r>
        </a:p>
      </dsp:txBody>
      <dsp:txXfrm>
        <a:off x="6213" y="152490"/>
        <a:ext cx="2339154" cy="1403492"/>
      </dsp:txXfrm>
    </dsp:sp>
    <dsp:sp modelId="{34722D67-5C9E-42FD-A316-9CA09FAF7873}">
      <dsp:nvSpPr>
        <dsp:cNvPr id="0" name=""/>
        <dsp:cNvSpPr/>
      </dsp:nvSpPr>
      <dsp:spPr>
        <a:xfrm>
          <a:off x="5220728" y="808517"/>
          <a:ext cx="50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0981" y="851547"/>
        <a:ext cx="26900" cy="5380"/>
      </dsp:txXfrm>
    </dsp:sp>
    <dsp:sp modelId="{F4D42690-0309-49F2-903E-291F640DDEE2}">
      <dsp:nvSpPr>
        <dsp:cNvPr id="0" name=""/>
        <dsp:cNvSpPr/>
      </dsp:nvSpPr>
      <dsp:spPr>
        <a:xfrm>
          <a:off x="2883374" y="152490"/>
          <a:ext cx="2339154" cy="140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1" tIns="120314" rIns="114621" bIns="12031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Grafana Cloud</a:t>
          </a:r>
          <a:r>
            <a:rPr lang="en-US" sz="1700" kern="1200" dirty="0"/>
            <a:t> – Used via Prometheus Remote Write or OTLP</a:t>
          </a:r>
        </a:p>
      </dsp:txBody>
      <dsp:txXfrm>
        <a:off x="2883374" y="152490"/>
        <a:ext cx="2339154" cy="1403492"/>
      </dsp:txXfrm>
    </dsp:sp>
    <dsp:sp modelId="{5746AEB9-2542-4410-B32A-F6BDDFE79D82}">
      <dsp:nvSpPr>
        <dsp:cNvPr id="0" name=""/>
        <dsp:cNvSpPr/>
      </dsp:nvSpPr>
      <dsp:spPr>
        <a:xfrm>
          <a:off x="1175791" y="1554183"/>
          <a:ext cx="5754320" cy="507405"/>
        </a:xfrm>
        <a:custGeom>
          <a:avLst/>
          <a:gdLst/>
          <a:ahLst/>
          <a:cxnLst/>
          <a:rect l="0" t="0" r="0" b="0"/>
          <a:pathLst>
            <a:path>
              <a:moveTo>
                <a:pt x="5754320" y="0"/>
              </a:moveTo>
              <a:lnTo>
                <a:pt x="5754320" y="270802"/>
              </a:lnTo>
              <a:lnTo>
                <a:pt x="0" y="270802"/>
              </a:lnTo>
              <a:lnTo>
                <a:pt x="0" y="5074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8466" y="1805196"/>
        <a:ext cx="288970" cy="5380"/>
      </dsp:txXfrm>
    </dsp:sp>
    <dsp:sp modelId="{FB33A4DC-CB03-4B7F-B9DC-E71C106FEDBF}">
      <dsp:nvSpPr>
        <dsp:cNvPr id="0" name=""/>
        <dsp:cNvSpPr/>
      </dsp:nvSpPr>
      <dsp:spPr>
        <a:xfrm>
          <a:off x="5760534" y="152490"/>
          <a:ext cx="2339154" cy="140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1" tIns="120314" rIns="114621" bIns="12031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Azure Monitor / AWS CloudWatch / Google Cloud Monitoring</a:t>
          </a:r>
          <a:endParaRPr lang="en-US" sz="1700" kern="1200"/>
        </a:p>
      </dsp:txBody>
      <dsp:txXfrm>
        <a:off x="5760534" y="152490"/>
        <a:ext cx="2339154" cy="1403492"/>
      </dsp:txXfrm>
    </dsp:sp>
    <dsp:sp modelId="{F7516F5B-C824-4F7F-BF3D-580E6298D607}">
      <dsp:nvSpPr>
        <dsp:cNvPr id="0" name=""/>
        <dsp:cNvSpPr/>
      </dsp:nvSpPr>
      <dsp:spPr>
        <a:xfrm>
          <a:off x="2343568" y="2750015"/>
          <a:ext cx="50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3821" y="2793045"/>
        <a:ext cx="26900" cy="5380"/>
      </dsp:txXfrm>
    </dsp:sp>
    <dsp:sp modelId="{859A25B7-2639-4609-8863-2BC83FF3CAE0}">
      <dsp:nvSpPr>
        <dsp:cNvPr id="0" name=""/>
        <dsp:cNvSpPr/>
      </dsp:nvSpPr>
      <dsp:spPr>
        <a:xfrm>
          <a:off x="6213" y="2093989"/>
          <a:ext cx="2339154" cy="140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1" tIns="120314" rIns="114621" bIns="12031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OpenSearch</a:t>
          </a:r>
          <a:r>
            <a:rPr lang="en-US" sz="1700" kern="1200"/>
            <a:t> – For logs and metrics (less common)</a:t>
          </a:r>
        </a:p>
      </dsp:txBody>
      <dsp:txXfrm>
        <a:off x="6213" y="2093989"/>
        <a:ext cx="2339154" cy="1403492"/>
      </dsp:txXfrm>
    </dsp:sp>
    <dsp:sp modelId="{CA394E2F-C197-4974-8A47-CEE2FFD5FDA9}">
      <dsp:nvSpPr>
        <dsp:cNvPr id="0" name=""/>
        <dsp:cNvSpPr/>
      </dsp:nvSpPr>
      <dsp:spPr>
        <a:xfrm>
          <a:off x="5220728" y="2750015"/>
          <a:ext cx="5074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740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0981" y="2793045"/>
        <a:ext cx="26900" cy="5380"/>
      </dsp:txXfrm>
    </dsp:sp>
    <dsp:sp modelId="{5E0FBCEC-CE67-4877-B0D0-8554ACA5E089}">
      <dsp:nvSpPr>
        <dsp:cNvPr id="0" name=""/>
        <dsp:cNvSpPr/>
      </dsp:nvSpPr>
      <dsp:spPr>
        <a:xfrm>
          <a:off x="2883374" y="2093989"/>
          <a:ext cx="2339154" cy="140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1" tIns="120314" rIns="114621" bIns="12031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Logging Exporter</a:t>
          </a:r>
          <a:r>
            <a:rPr lang="en-US" sz="1700" kern="1200"/>
            <a:t> – For local testing/debugging</a:t>
          </a:r>
        </a:p>
      </dsp:txBody>
      <dsp:txXfrm>
        <a:off x="2883374" y="2093989"/>
        <a:ext cx="2339154" cy="1403492"/>
      </dsp:txXfrm>
    </dsp:sp>
    <dsp:sp modelId="{58033E03-3BCB-4CD4-A8D4-B197822240D2}">
      <dsp:nvSpPr>
        <dsp:cNvPr id="0" name=""/>
        <dsp:cNvSpPr/>
      </dsp:nvSpPr>
      <dsp:spPr>
        <a:xfrm>
          <a:off x="5760534" y="2093989"/>
          <a:ext cx="2339154" cy="1403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621" tIns="120314" rIns="114621" bIns="12031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File Exporter</a:t>
          </a:r>
          <a:r>
            <a:rPr lang="en-US" sz="1700" kern="1200"/>
            <a:t> – Writes metrics to a file (for custom pipelines)</a:t>
          </a:r>
        </a:p>
      </dsp:txBody>
      <dsp:txXfrm>
        <a:off x="5760534" y="2093989"/>
        <a:ext cx="2339154" cy="14034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5B43F-37ED-4859-ADD2-5B0FEFEE2CE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48480-2D21-4E05-8007-AF3F0216BD3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FDAFE-F290-43BA-8973-39E70CA0964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/>
            <a:t>Grafana</a:t>
          </a:r>
          <a:r>
            <a:rPr lang="de-DE" sz="2500" kern="1200"/>
            <a:t> – Frontend for Prometheus metrics</a:t>
          </a:r>
          <a:endParaRPr lang="en-US" sz="2500" kern="1200"/>
        </a:p>
      </dsp:txBody>
      <dsp:txXfrm>
        <a:off x="1435590" y="531"/>
        <a:ext cx="9080009" cy="1242935"/>
      </dsp:txXfrm>
    </dsp:sp>
    <dsp:sp modelId="{842970AA-E635-4078-8D2A-0944DFDE343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630DE-624F-4A16-9B77-AB16C247EF1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532E2-AB4E-49D8-835C-57D1987DE790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Kibana</a:t>
          </a:r>
          <a:r>
            <a:rPr lang="en-US" sz="2500" kern="1200"/>
            <a:t> – When used with OpenSearch for metrics and logs</a:t>
          </a:r>
        </a:p>
      </dsp:txBody>
      <dsp:txXfrm>
        <a:off x="1435590" y="1554201"/>
        <a:ext cx="9080009" cy="1242935"/>
      </dsp:txXfrm>
    </dsp:sp>
    <dsp:sp modelId="{62F1D26D-F6DC-400F-A5C7-144C6EA59CD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0A3108-BAF2-4A3E-96D2-24167CBEAAA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B35E4-E452-4C32-B111-FC57A601FD9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Datadog / New Relic / Dynatrace</a:t>
          </a:r>
          <a:r>
            <a:rPr lang="en-US" sz="2500" kern="1200"/>
            <a:t> – Cloud SaaS backends (via OTLP)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Thesis Topic: </a:t>
            </a: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Optimizing Distributed Tracing and Telemetry in Microservices Using OpenTelemetry.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402215"/>
            <a:ext cx="5592818" cy="139820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Name: </a:t>
            </a:r>
            <a:r>
              <a:rPr lang="en-US" sz="1400">
                <a:latin typeface="+mn-lt"/>
                <a:ea typeface="+mn-ea"/>
                <a:cs typeface="+mn-cs"/>
              </a:rPr>
              <a:t>Md Nur Mohammad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Masters in Communication systems and Networks at TH Köln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Student ID: 11145131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Supervisor: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EL Hussien Habib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Observability Site Reliability Engineer @Trivago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6584-81DA-6608-BB2F-6C77A9DA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13" name="Rectangle 3">
            <a:extLst>
              <a:ext uri="{FF2B5EF4-FFF2-40B4-BE49-F238E27FC236}">
                <a16:creationId xmlns:a16="http://schemas.microsoft.com/office/drawing/2014/main" id="{5B3BEEC5-BF85-CC36-46BD-DD436E71D7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75736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86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D8E2A-9CD0-34A6-38FA-0B8AB0C03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537F-CE78-054B-B58D-5C7976BB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13" name="Rectangle 3">
            <a:extLst>
              <a:ext uri="{FF2B5EF4-FFF2-40B4-BE49-F238E27FC236}">
                <a16:creationId xmlns:a16="http://schemas.microsoft.com/office/drawing/2014/main" id="{3038B4FD-0151-9636-591D-38439D0C1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899691"/>
              </p:ext>
            </p:extLst>
          </p:nvPr>
        </p:nvGraphicFramePr>
        <p:xfrm>
          <a:off x="644056" y="764499"/>
          <a:ext cx="10927829" cy="5540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7F1A1F67-CEB0-7AE4-C728-1510DA5D8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684283"/>
              </p:ext>
            </p:extLst>
          </p:nvPr>
        </p:nvGraphicFramePr>
        <p:xfrm>
          <a:off x="1784555" y="1925311"/>
          <a:ext cx="8288593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6287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69D3-B869-1CDE-C9B8-112360996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7D1A-B2E2-FBF6-0D3D-692784D2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13" name="Rectangle 3">
            <a:extLst>
              <a:ext uri="{FF2B5EF4-FFF2-40B4-BE49-F238E27FC236}">
                <a16:creationId xmlns:a16="http://schemas.microsoft.com/office/drawing/2014/main" id="{6C393131-EEE1-C6FF-AFBC-6196C48E2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429451"/>
              </p:ext>
            </p:extLst>
          </p:nvPr>
        </p:nvGraphicFramePr>
        <p:xfrm>
          <a:off x="644056" y="850990"/>
          <a:ext cx="11547944" cy="588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12081021-1522-D807-CF41-B118C8793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561715"/>
              </p:ext>
            </p:extLst>
          </p:nvPr>
        </p:nvGraphicFramePr>
        <p:xfrm>
          <a:off x="3844243" y="348865"/>
          <a:ext cx="3554361" cy="2042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F1D8CF62-37B8-E11F-617C-DEC14EF9F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812651"/>
              </p:ext>
            </p:extLst>
          </p:nvPr>
        </p:nvGraphicFramePr>
        <p:xfrm>
          <a:off x="2392557" y="2677766"/>
          <a:ext cx="7008269" cy="3831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419959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D6AC-6DDC-07F1-ABF5-98C26CC2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9904-7D30-16BE-08C9-30D46B8D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13" name="Rectangle 3">
            <a:extLst>
              <a:ext uri="{FF2B5EF4-FFF2-40B4-BE49-F238E27FC236}">
                <a16:creationId xmlns:a16="http://schemas.microsoft.com/office/drawing/2014/main" id="{6F53CAAB-13D4-55BE-43D0-407DC6424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09790"/>
              </p:ext>
            </p:extLst>
          </p:nvPr>
        </p:nvGraphicFramePr>
        <p:xfrm>
          <a:off x="644056" y="645666"/>
          <a:ext cx="11547944" cy="588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1C9A81-FAAE-CDF9-F0E9-951BEDBFA2D1}"/>
              </a:ext>
            </a:extLst>
          </p:cNvPr>
          <p:cNvSpPr txBox="1"/>
          <p:nvPr/>
        </p:nvSpPr>
        <p:spPr>
          <a:xfrm>
            <a:off x="2882567" y="949735"/>
            <a:ext cx="7539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 err="1"/>
              <a:t>Exporters</a:t>
            </a:r>
            <a:r>
              <a:rPr lang="de-DE" sz="4400" b="1" dirty="0"/>
              <a:t> (Output Plugins)</a:t>
            </a:r>
          </a:p>
        </p:txBody>
      </p: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A4BE4FC6-6290-7F44-4946-DB9C3B85A1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684828"/>
              </p:ext>
            </p:extLst>
          </p:nvPr>
        </p:nvGraphicFramePr>
        <p:xfrm>
          <a:off x="2472759" y="2562361"/>
          <a:ext cx="8105903" cy="364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4731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D8C62-668C-EB45-84FB-7218616C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0D67-1B74-3F15-11D9-945746B13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9ECD5-AC5C-3950-51EE-4FDB9949C8FE}"/>
              </a:ext>
            </a:extLst>
          </p:cNvPr>
          <p:cNvSpPr txBox="1"/>
          <p:nvPr/>
        </p:nvSpPr>
        <p:spPr>
          <a:xfrm>
            <a:off x="2749304" y="383525"/>
            <a:ext cx="786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 err="1"/>
              <a:t>Visualization</a:t>
            </a:r>
            <a:r>
              <a:rPr lang="de-DE" sz="4800" b="1" dirty="0"/>
              <a:t> Tools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7C35009-5C8C-E18C-B752-E3AF165015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84819" y="170763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9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260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Thesis Topic: Optimizing Distributed Tracing and Telemetry in Microservices Using OpenTelemetry.</vt:lpstr>
      <vt:lpstr>Literature Review</vt:lpstr>
      <vt:lpstr>Literature Review</vt:lpstr>
      <vt:lpstr>Literature Review</vt:lpstr>
      <vt:lpstr>Literature Review</vt:lpstr>
      <vt:lpstr>Literature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15</cp:revision>
  <dcterms:created xsi:type="dcterms:W3CDTF">2025-02-26T19:43:18Z</dcterms:created>
  <dcterms:modified xsi:type="dcterms:W3CDTF">2025-05-15T19:19:36Z</dcterms:modified>
</cp:coreProperties>
</file>