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08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B648-F4AB-A3DB-2723-9CD54154A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C7A1-E91E-18E0-83E4-56019B118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8ED9-C263-1004-05E6-E28D5F2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78DF-84E9-A1DE-BFDF-D30C4356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A9F-84B1-1151-3BEE-5A0E751E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4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964-B621-8C1B-78E6-86CA51ED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EA81F-B178-A981-96A4-2ECED282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AF95-C223-7D4A-01E5-50972D2B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FCF-E12F-9722-B96D-F4146B41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BE05-26B6-E4F3-117C-9143016C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35372-E647-050E-B8BB-8B422E92E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DFAC-F5A7-7201-A83C-C7DBB776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15AA-813A-8054-3CF2-377C37B7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AF50-C7DE-6C2C-FBA6-2EACFE46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2AA3-491B-CBDD-FE8E-C659BAFD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6E28-1365-3565-A8B4-5948D5BA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84AC-7589-B349-4EF9-F3F7221B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E8F1-26A8-5A53-210E-A0FABD14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26F0-3468-F591-FBBC-EBCF03B2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2C2F-44B1-DD09-3C0D-A7802558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57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58AD-95C0-0FA4-2A37-CCBFF86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0F6-ACF6-22A3-D8D2-6EF664B9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6C14-A879-D9AA-C1B5-EF6A2A71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1B49-E3B7-C452-A534-D0B07161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1425-8F31-5D35-628C-AB6A38C4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9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95A8-5068-E79D-BEBF-549561D5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36F7-8664-5828-B95D-0C33D0C44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93D6-CBD8-E88B-0C0D-13644EFE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9FE9E-ADC0-475A-AE91-A60A913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E899D-3543-C1DB-E670-560A4F55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7311-9C2F-52DB-CEAC-5E927520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8C86-EC19-1859-67B5-B9495FA9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26B6-5F3F-6A27-A4EC-BE6B81BF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2B598-ED82-56DB-3301-64810439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32D88-FB04-3645-400D-5C38DFD7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B74BF-5778-5DC3-46B0-01073F19B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42CC4-3A92-BED0-D33E-C9B64342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5B4DA-C5A3-C65F-9DCA-BF4ABADC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4C18-995A-47A7-8E2C-7E43F205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9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38E-7ECE-4D70-716B-489491EE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3ED29-E288-4A31-1CE5-62C9537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9FB49-4AAA-64F1-5F93-7F5D5F96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CBF8C-82D1-8EC5-FCA8-3F4090C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EE4B8-84F7-F543-3A5A-8ECA4DBB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1AD75-CC03-2AED-F05F-61575C1D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DF9B-A378-496D-52A1-501A053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96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88A-E89B-6A1C-685E-B1D4B959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27F-0F27-2AE1-04FE-A4674A70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F924-1F6B-0911-CAB6-031609994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70397-D333-44DA-8987-7B289342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093D6-86B0-BD91-A178-F88885AC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0335-6C57-1297-14D3-CC9D7856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E9D1-BA41-C6B1-31EE-6190EDB3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A7A46-B48C-A25A-E5CE-6E42B2D51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3A42-EE63-67BB-5DB5-BC2B88D1E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C4E15-24C9-EB81-F8A1-1F15DCA1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D0C14-1648-7CCD-D634-E638C72F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C3DD9-BE5B-9044-1BF7-80EEEA1B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87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F3A8C-EBBA-0FBB-5234-A15DE262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9BBD-BEE0-1F2C-C507-346158BD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C169-F8D1-07D5-E2CA-018DAEDA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CFD00-D5C6-46A3-9682-6437AD77024E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0D11-7FCD-1FA3-8910-0AF0F90BD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6B20-6971-DAB3-4FD1-5D672CA3C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4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D6922-D294-1D26-C88E-7C2BE3D8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07" y="640616"/>
            <a:ext cx="4075890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Thesis Topic:</a:t>
            </a:r>
            <a:b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Optimizing Distributed Tracing and Telemetry in Microservices Using OpenTelemetry.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F2D38-EC6F-4FEF-A18D-59E16804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986" y="335424"/>
            <a:ext cx="2622028" cy="65550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A9B08-35C9-2964-BD76-C1995FAE62DD}"/>
              </a:ext>
            </a:extLst>
          </p:cNvPr>
          <p:cNvSpPr txBox="1">
            <a:spLocks/>
          </p:cNvSpPr>
          <p:nvPr/>
        </p:nvSpPr>
        <p:spPr>
          <a:xfrm>
            <a:off x="6440712" y="2146305"/>
            <a:ext cx="5751278" cy="407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Name: </a:t>
            </a:r>
            <a:r>
              <a:rPr lang="en-US" sz="1800" dirty="0">
                <a:latin typeface="+mn-lt"/>
                <a:ea typeface="+mn-ea"/>
                <a:cs typeface="+mn-cs"/>
              </a:rPr>
              <a:t>Md Nur Mohammad</a:t>
            </a:r>
          </a:p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Master’s in Communication Systems and Networks at TH Köln</a:t>
            </a:r>
          </a:p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Student ID: 11145131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1</a:t>
            </a:r>
            <a:r>
              <a:rPr lang="en-US" sz="1800" b="1" baseline="30000" dirty="0">
                <a:latin typeface="+mn-lt"/>
                <a:ea typeface="+mn-ea"/>
                <a:cs typeface="+mn-cs"/>
              </a:rPr>
              <a:t>st </a:t>
            </a:r>
            <a:r>
              <a:rPr lang="en-US" sz="1800" b="1" dirty="0">
                <a:latin typeface="+mn-lt"/>
                <a:ea typeface="+mn-ea"/>
                <a:cs typeface="+mn-cs"/>
              </a:rPr>
              <a:t>Supervisor:</a:t>
            </a:r>
          </a:p>
          <a:p>
            <a:pPr algn="l">
              <a:spcAft>
                <a:spcPts val="600"/>
              </a:spcAft>
            </a:pPr>
            <a:r>
              <a:rPr lang="en-US" sz="1800" b="1" dirty="0">
                <a:latin typeface="+mn-lt"/>
                <a:ea typeface="+mn-ea"/>
                <a:cs typeface="+mn-cs"/>
              </a:rPr>
              <a:t>Name: </a:t>
            </a:r>
            <a:r>
              <a:rPr lang="en-US" sz="1800" dirty="0">
                <a:latin typeface="+mn-lt"/>
                <a:ea typeface="+mn-ea"/>
                <a:cs typeface="+mn-cs"/>
              </a:rPr>
              <a:t>Prof. Dr. Harald Elders-Boll</a:t>
            </a:r>
          </a:p>
          <a:p>
            <a:pPr algn="l"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Cologne University of Applied Sciences</a:t>
            </a:r>
          </a:p>
          <a:p>
            <a:pPr algn="l">
              <a:spcAft>
                <a:spcPts val="600"/>
              </a:spcAft>
            </a:pPr>
            <a:endParaRPr lang="en-US" sz="1800" b="1" dirty="0"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</a:pPr>
            <a:r>
              <a:rPr lang="en-US" sz="1800" b="1" dirty="0"/>
              <a:t>2</a:t>
            </a:r>
            <a:r>
              <a:rPr lang="en-US" sz="1800" b="1" baseline="30000" dirty="0"/>
              <a:t>nd</a:t>
            </a:r>
            <a:r>
              <a:rPr lang="en-US" sz="1800" b="1" dirty="0"/>
              <a:t> Supervisor:</a:t>
            </a:r>
          </a:p>
          <a:p>
            <a:pPr algn="l">
              <a:spcAft>
                <a:spcPts val="600"/>
              </a:spcAft>
            </a:pPr>
            <a:r>
              <a:rPr lang="en-US" sz="1800" b="1" dirty="0"/>
              <a:t>Name: </a:t>
            </a:r>
            <a:r>
              <a:rPr lang="en-US" sz="1800" dirty="0"/>
              <a:t>EL Hussien Habib</a:t>
            </a:r>
          </a:p>
          <a:p>
            <a:pPr algn="l">
              <a:spcAft>
                <a:spcPts val="600"/>
              </a:spcAft>
            </a:pPr>
            <a:r>
              <a:rPr lang="en-US" sz="1800" dirty="0"/>
              <a:t>Observability Site Reliability Engineer @Trivago</a:t>
            </a:r>
          </a:p>
          <a:p>
            <a:pPr algn="l">
              <a:spcAft>
                <a:spcPts val="600"/>
              </a:spcAft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F505D56B-910F-D592-D22C-98CB27BCB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102" y="0"/>
            <a:ext cx="2340869" cy="190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30AF4-6334-9F24-7EDA-BFE8765B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FFFFFF"/>
                </a:solidFill>
              </a:rPr>
              <a:t>List of </a:t>
            </a:r>
            <a:r>
              <a:rPr lang="de-DE" b="1" dirty="0" err="1">
                <a:solidFill>
                  <a:srgbClr val="FFFFFF"/>
                </a:solidFill>
              </a:rPr>
              <a:t>Chapters</a:t>
            </a: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C3B-FF73-E19D-45D6-CF257A19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sz="2600" b="1" dirty="0"/>
              <a:t>Introduction</a:t>
            </a:r>
          </a:p>
          <a:p>
            <a:r>
              <a:rPr lang="de-DE" sz="2600" b="1" dirty="0"/>
              <a:t>Observability in Microservices </a:t>
            </a:r>
          </a:p>
          <a:p>
            <a:r>
              <a:rPr lang="de-DE" sz="2600" b="1" dirty="0"/>
              <a:t>Overview of OpenTelemetry</a:t>
            </a:r>
          </a:p>
          <a:p>
            <a:r>
              <a:rPr lang="de-DE" sz="2600" b="1" dirty="0"/>
              <a:t>Architecture of the OpenTelemetry</a:t>
            </a:r>
          </a:p>
          <a:p>
            <a:r>
              <a:rPr lang="de-DE" sz="2600" b="1" dirty="0"/>
              <a:t>Workflow and Implementation</a:t>
            </a:r>
          </a:p>
          <a:p>
            <a:r>
              <a:rPr lang="de-DE" sz="2600" b="1" dirty="0"/>
              <a:t> Results and Analysis</a:t>
            </a:r>
          </a:p>
          <a:p>
            <a:r>
              <a:rPr lang="de-DE" sz="2600" b="1" dirty="0"/>
              <a:t>Comparative Analysis</a:t>
            </a:r>
          </a:p>
          <a:p>
            <a:r>
              <a:rPr lang="de-DE" sz="2600" b="1" dirty="0"/>
              <a:t>Observability Challenges and Future Optimizations</a:t>
            </a:r>
          </a:p>
          <a:p>
            <a:r>
              <a:rPr lang="de-DE" sz="2600" b="1" dirty="0"/>
              <a:t>References</a:t>
            </a:r>
          </a:p>
          <a:p>
            <a:r>
              <a:rPr lang="de-DE" sz="2600" b="1" dirty="0"/>
              <a:t>Appendix</a:t>
            </a:r>
          </a:p>
          <a:p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46598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CC3F-DA48-ECBD-A319-02018600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5210-8DC5-8CF8-19C5-C63F79B22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0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Thesis Topic:   Optimizing Distributed Tracing and Telemetry in Microservices Using OpenTelemetry.</vt:lpstr>
      <vt:lpstr>List of Chapters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 Mohammad</dc:creator>
  <cp:lastModifiedBy>Nur Mohammad</cp:lastModifiedBy>
  <cp:revision>36</cp:revision>
  <dcterms:created xsi:type="dcterms:W3CDTF">2025-02-26T19:43:18Z</dcterms:created>
  <dcterms:modified xsi:type="dcterms:W3CDTF">2025-07-26T23:03:49Z</dcterms:modified>
</cp:coreProperties>
</file>