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0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07" y="640616"/>
            <a:ext cx="4075890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Thesis Topic: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Optimizing Distributed Tracing and Telemetry in Microservices Using OpenTelemetry.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86" y="335424"/>
            <a:ext cx="2622028" cy="6555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6440712" y="2146305"/>
            <a:ext cx="5751278" cy="407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Name: </a:t>
            </a:r>
            <a:r>
              <a:rPr lang="en-US" sz="1800" dirty="0">
                <a:latin typeface="+mn-lt"/>
                <a:ea typeface="+mn-ea"/>
                <a:cs typeface="+mn-cs"/>
              </a:rPr>
              <a:t>Md Nur Mohammad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Master’s in Communication Systems and Networks at TH Köln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Student ID: 11145131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1</a:t>
            </a:r>
            <a:r>
              <a:rPr lang="en-US" sz="1800" b="1" baseline="30000" dirty="0">
                <a:latin typeface="+mn-lt"/>
                <a:ea typeface="+mn-ea"/>
                <a:cs typeface="+mn-cs"/>
              </a:rPr>
              <a:t>st </a:t>
            </a:r>
            <a:r>
              <a:rPr lang="en-US" sz="1800" b="1" dirty="0">
                <a:latin typeface="+mn-lt"/>
                <a:ea typeface="+mn-ea"/>
                <a:cs typeface="+mn-cs"/>
              </a:rPr>
              <a:t>Supervisor: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Name: </a:t>
            </a:r>
            <a:r>
              <a:rPr lang="en-US" sz="1800" dirty="0">
                <a:latin typeface="+mn-lt"/>
                <a:ea typeface="+mn-ea"/>
                <a:cs typeface="+mn-cs"/>
              </a:rPr>
              <a:t>Prof. Dr. Harald Elders-Boll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Cologne University of Applied Sciences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r>
              <a:rPr lang="en-US" sz="1800" b="1" dirty="0"/>
              <a:t>2</a:t>
            </a:r>
            <a:r>
              <a:rPr lang="en-US" sz="1800" b="1" baseline="30000" dirty="0"/>
              <a:t>nd</a:t>
            </a:r>
            <a:r>
              <a:rPr lang="en-US" sz="1800" b="1" dirty="0"/>
              <a:t> Supervisor:</a:t>
            </a:r>
          </a:p>
          <a:p>
            <a:pPr algn="l">
              <a:spcAft>
                <a:spcPts val="600"/>
              </a:spcAft>
            </a:pPr>
            <a:r>
              <a:rPr lang="en-US" sz="1800" b="1" dirty="0"/>
              <a:t>Name: </a:t>
            </a:r>
            <a:r>
              <a:rPr lang="en-US" sz="1800" dirty="0"/>
              <a:t>EL Hussien Habib</a:t>
            </a:r>
          </a:p>
          <a:p>
            <a:pPr algn="l">
              <a:spcAft>
                <a:spcPts val="600"/>
              </a:spcAft>
            </a:pPr>
            <a:r>
              <a:rPr lang="en-US" sz="1800" dirty="0"/>
              <a:t>Observability Site Reliability Engineer @Trivago</a:t>
            </a:r>
          </a:p>
          <a:p>
            <a:pPr algn="l">
              <a:spcAft>
                <a:spcPts val="600"/>
              </a:spcAft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F505D56B-910F-D592-D22C-98CB27BCB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02" y="0"/>
            <a:ext cx="2340869" cy="19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30AF4-6334-9F24-7EDA-BFE8765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List of </a:t>
            </a:r>
            <a:r>
              <a:rPr lang="de-DE" b="1" dirty="0" err="1">
                <a:solidFill>
                  <a:srgbClr val="FFFFFF"/>
                </a:solidFill>
              </a:rPr>
              <a:t>Chapters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C3B-FF73-E19D-45D6-CF257A19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2600" b="1" dirty="0"/>
              <a:t>Introduction</a:t>
            </a:r>
          </a:p>
          <a:p>
            <a:r>
              <a:rPr lang="de-DE" sz="2600" b="1" dirty="0"/>
              <a:t>Observability in Microservices </a:t>
            </a:r>
          </a:p>
          <a:p>
            <a:r>
              <a:rPr lang="de-DE" sz="2600" b="1" dirty="0"/>
              <a:t>Overview of OpenTelemetry</a:t>
            </a:r>
          </a:p>
          <a:p>
            <a:r>
              <a:rPr lang="de-DE" sz="2600" b="1" dirty="0"/>
              <a:t>Architecture of the OpenTelemetry</a:t>
            </a:r>
          </a:p>
          <a:p>
            <a:r>
              <a:rPr lang="de-DE" sz="2600" b="1" dirty="0"/>
              <a:t>Workflow and Implementation</a:t>
            </a:r>
          </a:p>
          <a:p>
            <a:r>
              <a:rPr lang="de-DE" sz="2600" b="1" dirty="0"/>
              <a:t> Results and Analysis</a:t>
            </a:r>
          </a:p>
          <a:p>
            <a:r>
              <a:rPr lang="de-DE" sz="2600" b="1" dirty="0"/>
              <a:t>Comparative Analysis</a:t>
            </a:r>
          </a:p>
          <a:p>
            <a:r>
              <a:rPr lang="de-DE" sz="2600" b="1" dirty="0"/>
              <a:t>Observability Challenges and Future Optimizations</a:t>
            </a:r>
          </a:p>
          <a:p>
            <a:r>
              <a:rPr lang="de-DE" sz="2600" b="1" dirty="0"/>
              <a:t>References</a:t>
            </a:r>
          </a:p>
          <a:p>
            <a:r>
              <a:rPr lang="de-DE" sz="2600" b="1" dirty="0"/>
              <a:t>Appendix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46598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094B-DE83-9C75-8741-8F35D26B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50EC-6ABC-5EE3-B7BA-7C47508B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5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CC3F-DA48-ECBD-A319-0201860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5210-8DC5-8CF8-19C5-C63F79B2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0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Thesis Topic:   Optimizing Distributed Tracing and Telemetry in Microservices Using OpenTelemetry.</vt:lpstr>
      <vt:lpstr>List of Chapters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37</cp:revision>
  <dcterms:created xsi:type="dcterms:W3CDTF">2025-02-26T19:43:18Z</dcterms:created>
  <dcterms:modified xsi:type="dcterms:W3CDTF">2025-07-28T08:42:52Z</dcterms:modified>
</cp:coreProperties>
</file>