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6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Thesis Topic: </a:t>
            </a: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Optimizing Distributed Tracing and Telemetry in Microservices Using OpenTelemetry.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402215"/>
            <a:ext cx="5592818" cy="139820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Name: </a:t>
            </a:r>
            <a:r>
              <a:rPr lang="en-US" sz="1400">
                <a:latin typeface="+mn-lt"/>
                <a:ea typeface="+mn-ea"/>
                <a:cs typeface="+mn-cs"/>
              </a:rPr>
              <a:t>Md Nur Mohammad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Masters in Communication systems and Networks at TH Köln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Student ID: 11145131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>
                <a:latin typeface="+mn-lt"/>
                <a:ea typeface="+mn-ea"/>
                <a:cs typeface="+mn-cs"/>
              </a:rPr>
              <a:t>Supervisor: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EL Hussien Habib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latin typeface="+mn-lt"/>
                <a:ea typeface="+mn-ea"/>
                <a:cs typeface="+mn-cs"/>
              </a:rPr>
              <a:t>Observability Site Reliability Engineer @Trivago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1F9CC7-9E33-A3AA-4843-DD04C4F7B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61727"/>
            <a:ext cx="10905066" cy="49345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E4E82872-A0CB-574B-FA97-719156B30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19" y="643467"/>
            <a:ext cx="932396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A0B52A-4F3D-897E-3502-3A5065918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796" y="643467"/>
            <a:ext cx="659040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7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3C14FE-AEDD-7045-8BFB-FD421488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5"/>
            <a:ext cx="10905066" cy="49890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1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C06B28-24FE-6B4D-02D5-59B007AA8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84409"/>
            <a:ext cx="10905066" cy="468918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1EBACC-6217-54BC-6B79-229D21D2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7B1C68-5C61-92B3-3C75-B42D38888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5"/>
            <a:ext cx="10905066" cy="47709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92D4E1-8C6F-5A0B-A844-46E7866BF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5"/>
            <a:ext cx="10905066" cy="47709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7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B74275-6E27-F910-97E5-B0D116C81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20833"/>
            <a:ext cx="10905066" cy="501633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9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FF9E83-41A8-2D0F-589E-1AEE2919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934465"/>
            <a:ext cx="10905066" cy="498906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42</Words>
  <Application>Microsoft Office PowerPoint</Application>
  <PresentationFormat>Widescreen</PresentationFormat>
  <Paragraphs>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Thesis Topic: Optimizing Distributed Tracing and Telemetry in Microservices Using OpenTelemetry.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31</cp:revision>
  <dcterms:created xsi:type="dcterms:W3CDTF">2025-02-26T19:43:18Z</dcterms:created>
  <dcterms:modified xsi:type="dcterms:W3CDTF">2025-07-03T12:42:26Z</dcterms:modified>
</cp:coreProperties>
</file>