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1C6-8D55-0BF6-41F1-3C34832D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B9BC8-DF00-E333-BB5C-90BC9EE46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6508-3BB2-407B-3917-9D5D3A3A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52C8-EEAA-DD47-D5EF-2A888B6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7926-12A4-3805-C040-DAD77BBE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0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FB21-FBB7-A1E6-18C2-9A104C79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89EA8-6927-4D64-6E91-4F37F88B4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9EFD-E940-A3BC-2CDC-FEA080AF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7E14-A8D2-26A4-0600-DC37267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66E8-37BA-EEBA-5C8A-11D6C9EA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35F98-62CA-4007-F978-91D9DEB3B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7F2AB-F500-859D-C00A-D65B32D5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9E6A-3813-CE10-E4B0-F0E8444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5BDE-7EDD-6687-43C7-EE2A7E88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D412-4C26-817A-0CE0-C83F4BE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48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49B8-2373-5ECC-DA2B-977989F8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CBCD-087D-D5D6-631D-4756BBCC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901E-3ACA-DAFE-5CEC-89EAE02C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0237-E21B-D1B9-A23C-122E5F6A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9D16-E78A-0FE9-83F4-B51ED3E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4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8AF6-89CD-C02B-6E22-78F94C67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C042F-321B-E946-3AAD-7ABB65AF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B6A1-2ACF-DE68-89A5-59C58CA9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CD53-6AC1-44FF-DDE2-EDE4066D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6377-3BA4-5B09-39CE-94CB5F5E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07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198F-1B8C-1CB8-A1B6-38F0BEF5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A1E7-52B6-7642-B9DE-D2A0D44D7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CD2D-4FEE-C3A7-1F36-7FC4A461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EA03-9B5A-1130-6884-2CBEC5D8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CE83A-60D1-2A88-6486-3781A372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A11-36F8-EEF2-C4F1-DB742575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6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E8F7-6250-6C96-41A8-CD91F988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6364-D3B7-30A2-51A3-0973B1B7D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94B8-EBC0-7E92-935B-33DB5122E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F856-5C43-A667-754A-0923D7F55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92ADF-2500-A628-99CE-7A64A9658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A667F-DD2D-F70E-57ED-A72844FF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3565D-02CF-4F34-FA74-38EF1ABA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47F8F-77E0-4747-33CC-B1E83093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78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9F21-F59A-D5CC-373D-77C73043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1CC2C-2A3B-C983-3D4F-B22223D3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1EEFC-74E7-0321-FF23-A6002A89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375D-B25D-7181-1D72-7B43D193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6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75A11-B008-6783-8890-1B2FF3CF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B0BBC-BF3E-BD4B-5340-90888FAE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8228F-455B-C568-C713-E222F1CB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2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EBDC-F549-EC49-EEB0-46FFB4D6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A35D-AF2F-C4DC-5B73-A4D33682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EA71-2916-391D-231C-4CC81B91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69730-2EB0-B20B-D88B-0D23C630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D21D-4B0E-C50B-4A7F-474DF62A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1F04-083A-B7E6-FB62-B1D1B572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9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88F7-ABAA-B18E-3851-8924AF7D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F9054-2858-C201-DAB9-2BE6E89A3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2C57-7F23-2A90-D625-4B23268C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EBE0-445D-6992-C418-73CB9F71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8658-CC2B-0048-DBF3-F35E6313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CFE8-04E2-CE80-47B6-042C3FE2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9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A8A02-0698-3211-2B0E-089D3F4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5B80-E1BB-EAA1-C751-8C025B6D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B378-1685-BDE4-15AA-47461663A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8C59-9F69-4430-8032-0F3EC2A6CC28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0988-F281-A191-480C-F8784AF87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F75C-D6F8-A166-11C9-86834BCD5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6BEFE-4205-FAEF-E26C-35A5D5F810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82200" y="5862531"/>
            <a:ext cx="2219136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7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05DB-AC8E-8DAA-1C88-A05A620D9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4" name="Picture 4" descr="A picture containing text, sky, outdoor, light&#10;&#10;Description automatically generated">
            <a:extLst>
              <a:ext uri="{FF2B5EF4-FFF2-40B4-BE49-F238E27FC236}">
                <a16:creationId xmlns:a16="http://schemas.microsoft.com/office/drawing/2014/main" id="{D2DF929D-3C4A-1D9C-8B74-B9F21D3F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74" y="62875"/>
            <a:ext cx="7962311" cy="43895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43894FC-6221-318A-E59A-C801C1B2DE87}"/>
              </a:ext>
            </a:extLst>
          </p:cNvPr>
          <p:cNvSpPr txBox="1">
            <a:spLocks/>
          </p:cNvSpPr>
          <p:nvPr/>
        </p:nvSpPr>
        <p:spPr>
          <a:xfrm>
            <a:off x="1372724" y="4494952"/>
            <a:ext cx="9144000" cy="2300173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0070C0"/>
                </a:solidFill>
              </a:rPr>
              <a:t>Evaluation of 5G Open RAN simulation environments</a:t>
            </a:r>
            <a:endParaRPr lang="de-DE" sz="3200" b="1">
              <a:solidFill>
                <a:srgbClr val="007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de-DE" sz="1400" b="1"/>
              <a:t>Research Project</a:t>
            </a:r>
          </a:p>
          <a:p>
            <a:pPr algn="l">
              <a:lnSpc>
                <a:spcPct val="100000"/>
              </a:lnSpc>
            </a:pPr>
            <a:r>
              <a:rPr lang="en-US" sz="1400" b="1"/>
              <a:t>Professor: </a:t>
            </a:r>
            <a:r>
              <a:rPr lang="en-US" sz="1400"/>
              <a:t>Dr.-Ing. Andreas Grebe</a:t>
            </a:r>
          </a:p>
          <a:p>
            <a:pPr algn="l">
              <a:lnSpc>
                <a:spcPct val="100000"/>
              </a:lnSpc>
            </a:pPr>
            <a:r>
              <a:rPr lang="en-US" sz="1400" b="1"/>
              <a:t>Student: </a:t>
            </a:r>
            <a:r>
              <a:rPr lang="en-US" sz="1400"/>
              <a:t>Md Nur Mohammad</a:t>
            </a:r>
          </a:p>
          <a:p>
            <a:pPr algn="l">
              <a:lnSpc>
                <a:spcPct val="100000"/>
              </a:lnSpc>
            </a:pPr>
            <a:r>
              <a:rPr lang="en-US" sz="1400" b="1"/>
              <a:t>Student ID: </a:t>
            </a:r>
            <a:r>
              <a:rPr lang="en-US" sz="1400"/>
              <a:t>11145131</a:t>
            </a:r>
          </a:p>
          <a:p>
            <a:pPr algn="l">
              <a:lnSpc>
                <a:spcPct val="100000"/>
              </a:lnSpc>
            </a:pPr>
            <a:r>
              <a:rPr lang="en-US" sz="1400"/>
              <a:t>Master in Communication Systems and Networks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83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437B6F23-4E08-8BF3-82FD-1950371F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35" y="625686"/>
            <a:ext cx="9364493" cy="5606628"/>
          </a:xfrm>
        </p:spPr>
      </p:pic>
    </p:spTree>
    <p:extLst>
      <p:ext uri="{BB962C8B-B14F-4D97-AF65-F5344CB8AC3E}">
        <p14:creationId xmlns:p14="http://schemas.microsoft.com/office/powerpoint/2010/main" val="27499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0421B2-15D1-F73C-2FC9-2E4E77BFFAAB}"/>
              </a:ext>
            </a:extLst>
          </p:cNvPr>
          <p:cNvSpPr txBox="1">
            <a:spLocks/>
          </p:cNvSpPr>
          <p:nvPr/>
        </p:nvSpPr>
        <p:spPr>
          <a:xfrm>
            <a:off x="838203" y="365129"/>
            <a:ext cx="10515600" cy="89383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b="1" u="sng" dirty="0">
                <a:latin typeface="Times New Roman" pitchFamily="18"/>
                <a:cs typeface="Times New Roman" pitchFamily="18"/>
              </a:rPr>
              <a:t>Last Meeting Details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E369F75-0A5D-C4E8-8BF3-AA9C29FC949B}"/>
              </a:ext>
            </a:extLst>
          </p:cNvPr>
          <p:cNvSpPr txBox="1"/>
          <p:nvPr/>
        </p:nvSpPr>
        <p:spPr>
          <a:xfrm>
            <a:off x="4143907" y="3095009"/>
            <a:ext cx="7844589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Meeting (</a:t>
            </a:r>
            <a:r>
              <a:rPr lang="en-US" sz="2000" b="1" kern="0" dirty="0">
                <a:solidFill>
                  <a:srgbClr val="FF0000"/>
                </a:solidFill>
                <a:latin typeface="Arial" pitchFamily="34"/>
                <a:cs typeface="Arial" pitchFamily="34"/>
              </a:rPr>
              <a:t>27</a:t>
            </a:r>
            <a:r>
              <a:rPr lang="en-US" sz="20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.04.2023)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Build policy service.</a:t>
            </a:r>
            <a:endParaRPr lang="en-US" sz="2000" b="1" i="0" u="none" strike="noStrike" kern="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777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D033-FD6B-6F5A-B17F-FB45A675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u="sng" dirty="0">
                <a:latin typeface="+mn-lt"/>
              </a:rPr>
              <a:t>Last  </a:t>
            </a:r>
            <a:r>
              <a:rPr lang="de-DE" b="1" u="sng" dirty="0" err="1">
                <a:latin typeface="+mn-lt"/>
              </a:rPr>
              <a:t>week</a:t>
            </a:r>
            <a:r>
              <a:rPr lang="de-DE" b="1" u="sng" dirty="0">
                <a:latin typeface="+mn-lt"/>
              </a:rPr>
              <a:t> </a:t>
            </a:r>
            <a:r>
              <a:rPr lang="de-DE" b="1" u="sng" dirty="0" err="1">
                <a:latin typeface="+mn-lt"/>
              </a:rPr>
              <a:t>work</a:t>
            </a:r>
            <a:endParaRPr lang="de-DE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E474-9ECB-589D-4902-B531739A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15" y="2216243"/>
            <a:ext cx="10515600" cy="16242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8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4A83-05F8-03B3-9C9B-874F94A3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39" y="135574"/>
            <a:ext cx="10515600" cy="675734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Create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747CC-4A58-8FBC-663A-6A9C367F4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88" y="725864"/>
            <a:ext cx="9720037" cy="5524107"/>
          </a:xfrm>
        </p:spPr>
      </p:pic>
    </p:spTree>
    <p:extLst>
      <p:ext uri="{BB962C8B-B14F-4D97-AF65-F5344CB8AC3E}">
        <p14:creationId xmlns:p14="http://schemas.microsoft.com/office/powerpoint/2010/main" val="190255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E12C-67C0-99A6-900B-B2C91AB5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Error </a:t>
            </a:r>
            <a:r>
              <a:rPr lang="de-DE" b="1" dirty="0" err="1"/>
              <a:t>to</a:t>
            </a:r>
            <a:r>
              <a:rPr lang="de-DE" b="1" dirty="0"/>
              <a:t> Create Policy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864DC-8224-5ECD-709C-B9268E624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31" y="2461359"/>
            <a:ext cx="11703692" cy="2548385"/>
          </a:xfrm>
        </p:spPr>
      </p:pic>
    </p:spTree>
    <p:extLst>
      <p:ext uri="{BB962C8B-B14F-4D97-AF65-F5344CB8AC3E}">
        <p14:creationId xmlns:p14="http://schemas.microsoft.com/office/powerpoint/2010/main" val="17135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6605-0F28-23E5-130D-04CBAD46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issue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558C-6382-B7C0-F645-E72F581D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>
                <a:latin typeface="Agency FB" panose="020B0503020202020204" pitchFamily="34" charset="0"/>
              </a:rPr>
              <a:t>policy_schema_ratecontrol.json</a:t>
            </a:r>
            <a:r>
              <a:rPr lang="de-DE" i="1" dirty="0">
                <a:latin typeface="Agency FB" panose="020B0503020202020204" pitchFamily="34" charset="0"/>
              </a:rPr>
              <a:t> 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f-release. (This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>
              <a:latin typeface="Agency FB" panose="020B0503020202020204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0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4681-D79B-30A1-10B6-9DE2612F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Next </a:t>
            </a:r>
            <a:r>
              <a:rPr lang="de-DE" dirty="0" err="1"/>
              <a:t>Attempt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4BC7-E7F5-AB26-E1C3-CAF574B2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Shift f-release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G-Release.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81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Times New Roman</vt:lpstr>
      <vt:lpstr>Office Theme</vt:lpstr>
      <vt:lpstr> </vt:lpstr>
      <vt:lpstr>PowerPoint Presentation</vt:lpstr>
      <vt:lpstr>PowerPoint Presentation</vt:lpstr>
      <vt:lpstr>Last  week work</vt:lpstr>
      <vt:lpstr>Create Policy</vt:lpstr>
      <vt:lpstr>Error to Create Policy type</vt:lpstr>
      <vt:lpstr>Possible issue </vt:lpstr>
      <vt:lpstr>Next Attempt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Nur Mohammad</dc:creator>
  <cp:lastModifiedBy>Nur Mohammad</cp:lastModifiedBy>
  <cp:revision>56</cp:revision>
  <dcterms:created xsi:type="dcterms:W3CDTF">2023-03-07T09:15:32Z</dcterms:created>
  <dcterms:modified xsi:type="dcterms:W3CDTF">2023-05-02T12:29:29Z</dcterms:modified>
</cp:coreProperties>
</file>