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256" r:id="rId2"/>
    <p:sldId id="290" r:id="rId3"/>
    <p:sldId id="304" r:id="rId4"/>
    <p:sldId id="309" r:id="rId5"/>
    <p:sldId id="305" r:id="rId6"/>
    <p:sldId id="308" r:id="rId7"/>
    <p:sldId id="310" r:id="rId8"/>
    <p:sldId id="311" r:id="rId9"/>
    <p:sldId id="306" r:id="rId10"/>
    <p:sldId id="303" r:id="rId11"/>
  </p:sldIdLst>
  <p:sldSz cx="9144000" cy="6858000" type="screen4x3"/>
  <p:notesSz cx="9928225" cy="6797675"/>
  <p:defaultTextStyle>
    <a:defPPr>
      <a:defRPr lang="de-DE"/>
    </a:defPPr>
    <a:lvl1pPr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elle Kubier (mkubier)" initials="MK(" lastIdx="9" clrIdx="0">
    <p:extLst>
      <p:ext uri="{19B8F6BF-5375-455C-9EA6-DF929625EA0E}">
        <p15:presenceInfo xmlns:p15="http://schemas.microsoft.com/office/powerpoint/2012/main" userId="S-1-5-21-321215033-2666519226-1312412968-100753" providerId="AD"/>
      </p:ext>
    </p:extLst>
  </p:cmAuthor>
  <p:cmAuthor id="2" name="Fabian Sesterhenn (fsesterh)" initials="FS(" lastIdx="2" clrIdx="1">
    <p:extLst>
      <p:ext uri="{19B8F6BF-5375-455C-9EA6-DF929625EA0E}">
        <p15:presenceInfo xmlns:p15="http://schemas.microsoft.com/office/powerpoint/2012/main" userId="S-1-5-21-321215033-2666519226-1312412968-10260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Helle Formatvorlage 2 - Akz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93D81CF-94F2-401A-BA57-92F5A7B2D0C5}" styleName="Mittlere Formatvorlag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Helle Formatvorlag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2DE63D5-997A-4646-A377-4702673A728D}" styleName="Helle Formatvorlage 2 - Akz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Helle Formatvorlage 2 - Akz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Helle Formatvorlage 2 - Akz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405" autoAdjust="0"/>
  </p:normalViewPr>
  <p:slideViewPr>
    <p:cSldViewPr snapToGrid="0" snapToObjects="1">
      <p:cViewPr varScale="1">
        <p:scale>
          <a:sx n="89" d="100"/>
          <a:sy n="89" d="100"/>
        </p:scale>
        <p:origin x="1310" y="58"/>
      </p:cViewPr>
      <p:guideLst/>
    </p:cSldViewPr>
  </p:slideViewPr>
  <p:notesTextViewPr>
    <p:cViewPr>
      <p:scale>
        <a:sx n="1" d="1"/>
        <a:sy n="1" d="1"/>
      </p:scale>
      <p:origin x="0" y="0"/>
    </p:cViewPr>
  </p:notesTextViewPr>
  <p:notesViewPr>
    <p:cSldViewPr snapToGrid="0"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1667071" y="88042"/>
            <a:ext cx="4964112" cy="446729"/>
          </a:xfrm>
          <a:prstGeom prst="rect">
            <a:avLst/>
          </a:prstGeom>
        </p:spPr>
        <p:txBody>
          <a:bodyPr vert="horz" lIns="0" tIns="0" rIns="0" bIns="0" rtlCol="0"/>
          <a:lstStyle>
            <a:lvl1pPr algn="l" fontAlgn="auto">
              <a:spcBef>
                <a:spcPts val="0"/>
              </a:spcBef>
              <a:spcAft>
                <a:spcPts val="0"/>
              </a:spcAft>
              <a:defRPr sz="900">
                <a:latin typeface="Arial"/>
                <a:cs typeface="+mn-cs"/>
              </a:defRPr>
            </a:lvl1pPr>
          </a:lstStyle>
          <a:p>
            <a:pPr>
              <a:defRPr/>
            </a:pPr>
            <a:endParaRPr lang="de-DE"/>
          </a:p>
        </p:txBody>
      </p:sp>
      <p:grpSp>
        <p:nvGrpSpPr>
          <p:cNvPr id="8195" name="Gruppierung 2"/>
          <p:cNvGrpSpPr>
            <a:grpSpLocks/>
          </p:cNvGrpSpPr>
          <p:nvPr/>
        </p:nvGrpSpPr>
        <p:grpSpPr bwMode="auto">
          <a:xfrm>
            <a:off x="1655477" y="0"/>
            <a:ext cx="8272748" cy="53260"/>
            <a:chOff x="1143000" y="-2"/>
            <a:chExt cx="5714999" cy="108000"/>
          </a:xfrm>
        </p:grpSpPr>
        <p:sp>
          <p:nvSpPr>
            <p:cNvPr id="7" name="Rechteck 6"/>
            <p:cNvSpPr/>
            <p:nvPr userDrawn="1"/>
          </p:nvSpPr>
          <p:spPr bwMode="auto">
            <a:xfrm>
              <a:off x="1143000" y="-2"/>
              <a:ext cx="1800353" cy="108000"/>
            </a:xfrm>
            <a:prstGeom prst="rect">
              <a:avLst/>
            </a:prstGeom>
            <a:solidFill>
              <a:srgbClr val="AA0F1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a:p>
          </p:txBody>
        </p:sp>
        <p:sp>
          <p:nvSpPr>
            <p:cNvPr id="8" name="Rechteck 7"/>
            <p:cNvSpPr/>
            <p:nvPr userDrawn="1"/>
          </p:nvSpPr>
          <p:spPr bwMode="auto">
            <a:xfrm>
              <a:off x="2943353" y="-2"/>
              <a:ext cx="1801955" cy="108000"/>
            </a:xfrm>
            <a:prstGeom prst="rect">
              <a:avLst/>
            </a:prstGeom>
            <a:solidFill>
              <a:srgbClr val="D7471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a:p>
          </p:txBody>
        </p:sp>
        <p:sp>
          <p:nvSpPr>
            <p:cNvPr id="9" name="Rechteck 8"/>
            <p:cNvSpPr/>
            <p:nvPr userDrawn="1"/>
          </p:nvSpPr>
          <p:spPr bwMode="auto">
            <a:xfrm>
              <a:off x="4745308" y="-2"/>
              <a:ext cx="2112691" cy="108000"/>
            </a:xfrm>
            <a:prstGeom prst="rect">
              <a:avLst/>
            </a:prstGeom>
            <a:solidFill>
              <a:srgbClr val="901B6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a:p>
          </p:txBody>
        </p:sp>
      </p:grpSp>
      <p:sp>
        <p:nvSpPr>
          <p:cNvPr id="8196" name="Rectangle 4"/>
          <p:cNvSpPr>
            <a:spLocks noChangeArrowheads="1"/>
          </p:cNvSpPr>
          <p:nvPr/>
        </p:nvSpPr>
        <p:spPr bwMode="auto">
          <a:xfrm>
            <a:off x="6865362" y="266299"/>
            <a:ext cx="1395794" cy="268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ts val="1175"/>
              </a:lnSpc>
            </a:pPr>
            <a:r>
              <a:rPr lang="de-DE" sz="900"/>
              <a:t>Chart</a:t>
            </a:r>
            <a:r>
              <a:rPr lang="de-DE" sz="900">
                <a:solidFill>
                  <a:srgbClr val="000000"/>
                </a:solidFill>
              </a:rPr>
              <a:t>: </a:t>
            </a:r>
            <a:fld id="{36FEE04A-B7DA-4BD9-A22B-4ED6B6760EF9}" type="slidenum">
              <a:rPr lang="de-DE" sz="900">
                <a:solidFill>
                  <a:srgbClr val="000000"/>
                </a:solidFill>
              </a:rPr>
              <a:pPr>
                <a:lnSpc>
                  <a:spcPts val="1175"/>
                </a:lnSpc>
              </a:pPr>
              <a:t>‹#›</a:t>
            </a:fld>
            <a:endParaRPr lang="de-DE" sz="900"/>
          </a:p>
        </p:txBody>
      </p:sp>
      <p:pic>
        <p:nvPicPr>
          <p:cNvPr id="8197" name="Bild 7" descr="Logo_17pt.wm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60639" y="6228123"/>
            <a:ext cx="1520999" cy="45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0"/>
          <p:cNvSpPr txBox="1">
            <a:spLocks noChangeArrowheads="1"/>
          </p:cNvSpPr>
          <p:nvPr/>
        </p:nvSpPr>
        <p:spPr bwMode="auto">
          <a:xfrm>
            <a:off x="6865362" y="95650"/>
            <a:ext cx="1523316" cy="170649"/>
          </a:xfrm>
          <a:prstGeom prst="rect">
            <a:avLst/>
          </a:prstGeom>
          <a:noFill/>
          <a:ln w="9525">
            <a:noFill/>
            <a:miter lim="800000"/>
            <a:headEnd/>
            <a:tailEnd/>
          </a:ln>
        </p:spPr>
        <p:txBody>
          <a:bodyPr wrap="none" lIns="0" tIns="0" rIns="0" bIns="0"/>
          <a:lstStyle>
            <a:defPPr>
              <a:defRPr lang="de-DE"/>
            </a:defPPr>
            <a:lvl1pPr algn="l" rtl="0" eaLnBrk="0" fontAlgn="base" hangingPunct="0">
              <a:lnSpc>
                <a:spcPts val="1500"/>
              </a:lnSpc>
              <a:spcBef>
                <a:spcPts val="0"/>
              </a:spcBef>
              <a:spcAft>
                <a:spcPct val="0"/>
              </a:spcAft>
              <a:defRPr kumimoji="0" sz="1200" kern="1200">
                <a:solidFill>
                  <a:schemeClr val="tx1"/>
                </a:solidFill>
                <a:latin typeface="Arial"/>
                <a:ea typeface="ＭＳ Ｐゴシック" charset="0"/>
                <a:cs typeface="+mn-cs"/>
              </a:defRPr>
            </a:lvl1pPr>
            <a:lvl2pPr marL="457200" algn="l" rtl="0" fontAlgn="base">
              <a:spcBef>
                <a:spcPct val="0"/>
              </a:spcBef>
              <a:spcAft>
                <a:spcPct val="0"/>
              </a:spcAft>
              <a:defRPr kumimoji="1" sz="1200" kern="1200">
                <a:solidFill>
                  <a:schemeClr val="bg2"/>
                </a:solidFill>
                <a:latin typeface="Myriad Pro" charset="0"/>
                <a:ea typeface="ＭＳ Ｐゴシック" charset="0"/>
                <a:cs typeface="+mn-cs"/>
              </a:defRPr>
            </a:lvl2pPr>
            <a:lvl3pPr marL="914400" algn="l" rtl="0" fontAlgn="base">
              <a:spcBef>
                <a:spcPct val="0"/>
              </a:spcBef>
              <a:spcAft>
                <a:spcPct val="0"/>
              </a:spcAft>
              <a:defRPr kumimoji="1" sz="1200" kern="1200">
                <a:solidFill>
                  <a:schemeClr val="bg2"/>
                </a:solidFill>
                <a:latin typeface="Myriad Pro" charset="0"/>
                <a:ea typeface="ＭＳ Ｐゴシック" charset="0"/>
                <a:cs typeface="+mn-cs"/>
              </a:defRPr>
            </a:lvl3pPr>
            <a:lvl4pPr marL="1371600" algn="l" rtl="0" fontAlgn="base">
              <a:spcBef>
                <a:spcPct val="0"/>
              </a:spcBef>
              <a:spcAft>
                <a:spcPct val="0"/>
              </a:spcAft>
              <a:defRPr kumimoji="1" sz="1200" kern="1200">
                <a:solidFill>
                  <a:schemeClr val="bg2"/>
                </a:solidFill>
                <a:latin typeface="Myriad Pro" charset="0"/>
                <a:ea typeface="ＭＳ Ｐゴシック" charset="0"/>
                <a:cs typeface="+mn-cs"/>
              </a:defRPr>
            </a:lvl4pPr>
            <a:lvl5pPr marL="1828800" algn="l" rtl="0" fontAlgn="base">
              <a:spcBef>
                <a:spcPct val="0"/>
              </a:spcBef>
              <a:spcAft>
                <a:spcPct val="0"/>
              </a:spcAft>
              <a:defRPr kumimoji="1" sz="1200" kern="1200">
                <a:solidFill>
                  <a:schemeClr val="bg2"/>
                </a:solidFill>
                <a:latin typeface="Myriad Pro" charset="0"/>
                <a:ea typeface="ＭＳ Ｐゴシック" charset="0"/>
                <a:cs typeface="+mn-cs"/>
              </a:defRPr>
            </a:lvl5pPr>
            <a:lvl6pPr marL="2286000" algn="l" defTabSz="457200" rtl="0" eaLnBrk="1" latinLnBrk="0" hangingPunct="1">
              <a:defRPr kumimoji="1" sz="1200" kern="1200">
                <a:solidFill>
                  <a:schemeClr val="bg2"/>
                </a:solidFill>
                <a:latin typeface="Myriad Pro" charset="0"/>
                <a:ea typeface="ＭＳ Ｐゴシック" charset="0"/>
                <a:cs typeface="+mn-cs"/>
              </a:defRPr>
            </a:lvl6pPr>
            <a:lvl7pPr marL="2743200" algn="l" defTabSz="457200" rtl="0" eaLnBrk="1" latinLnBrk="0" hangingPunct="1">
              <a:defRPr kumimoji="1" sz="1200" kern="1200">
                <a:solidFill>
                  <a:schemeClr val="bg2"/>
                </a:solidFill>
                <a:latin typeface="Myriad Pro" charset="0"/>
                <a:ea typeface="ＭＳ Ｐゴシック" charset="0"/>
                <a:cs typeface="+mn-cs"/>
              </a:defRPr>
            </a:lvl7pPr>
            <a:lvl8pPr marL="3200400" algn="l" defTabSz="457200" rtl="0" eaLnBrk="1" latinLnBrk="0" hangingPunct="1">
              <a:defRPr kumimoji="1" sz="1200" kern="1200">
                <a:solidFill>
                  <a:schemeClr val="bg2"/>
                </a:solidFill>
                <a:latin typeface="Myriad Pro" charset="0"/>
                <a:ea typeface="ＭＳ Ｐゴシック" charset="0"/>
                <a:cs typeface="+mn-cs"/>
              </a:defRPr>
            </a:lvl8pPr>
            <a:lvl9pPr marL="3657600" algn="l" defTabSz="457200" rtl="0" eaLnBrk="1" latinLnBrk="0" hangingPunct="1">
              <a:defRPr kumimoji="1" sz="1200" kern="1200">
                <a:solidFill>
                  <a:schemeClr val="bg2"/>
                </a:solidFill>
                <a:latin typeface="Myriad Pro" charset="0"/>
                <a:ea typeface="ＭＳ Ｐゴシック" charset="0"/>
                <a:cs typeface="+mn-cs"/>
              </a:defRPr>
            </a:lvl9pPr>
          </a:lstStyle>
          <a:p>
            <a:pPr>
              <a:lnSpc>
                <a:spcPts val="1180"/>
              </a:lnSpc>
              <a:defRPr/>
            </a:pPr>
            <a:fld id="{3A6DA0C8-B110-EF42-9B42-44D642A5B286}" type="datetime1">
              <a:rPr lang="de-DE" sz="900" smtClean="0"/>
              <a:pPr>
                <a:lnSpc>
                  <a:spcPts val="1180"/>
                </a:lnSpc>
                <a:defRPr/>
              </a:pPr>
              <a:t>19.11.2022</a:t>
            </a:fld>
            <a:endParaRPr lang="de-DE" sz="900" dirty="0"/>
          </a:p>
        </p:txBody>
      </p:sp>
      <p:sp>
        <p:nvSpPr>
          <p:cNvPr id="14" name="Fußzeilenplatzhalter 3"/>
          <p:cNvSpPr txBox="1">
            <a:spLocks/>
          </p:cNvSpPr>
          <p:nvPr/>
        </p:nvSpPr>
        <p:spPr>
          <a:xfrm>
            <a:off x="1655477" y="6234644"/>
            <a:ext cx="5731568" cy="613030"/>
          </a:xfrm>
          <a:prstGeom prst="rect">
            <a:avLst/>
          </a:prstGeom>
        </p:spPr>
        <p:txBody>
          <a:bodyPr lIns="0" tIns="0" rIns="0" bIns="0"/>
          <a:lstStyle>
            <a:defPPr>
              <a:defRPr lang="de-DE"/>
            </a:defPPr>
            <a:lvl1pPr algn="l" rtl="0" fontAlgn="base">
              <a:lnSpc>
                <a:spcPts val="1500"/>
              </a:lnSpc>
              <a:spcBef>
                <a:spcPct val="0"/>
              </a:spcBef>
              <a:spcAft>
                <a:spcPct val="0"/>
              </a:spcAft>
              <a:defRPr kumimoji="1" sz="1200" b="1" i="0" kern="1200">
                <a:solidFill>
                  <a:srgbClr val="141313"/>
                </a:solidFill>
                <a:latin typeface="Arial"/>
                <a:ea typeface="ＭＳ Ｐゴシック" charset="0"/>
                <a:cs typeface="+mn-cs"/>
              </a:defRPr>
            </a:lvl1pPr>
            <a:lvl2pPr marL="457200" algn="l" rtl="0" fontAlgn="base">
              <a:spcBef>
                <a:spcPct val="0"/>
              </a:spcBef>
              <a:spcAft>
                <a:spcPct val="0"/>
              </a:spcAft>
              <a:defRPr kumimoji="1" sz="1200" kern="1200">
                <a:solidFill>
                  <a:schemeClr val="bg2"/>
                </a:solidFill>
                <a:latin typeface="Myriad Pro" charset="0"/>
                <a:ea typeface="ＭＳ Ｐゴシック" charset="0"/>
                <a:cs typeface="+mn-cs"/>
              </a:defRPr>
            </a:lvl2pPr>
            <a:lvl3pPr marL="914400" algn="l" rtl="0" fontAlgn="base">
              <a:spcBef>
                <a:spcPct val="0"/>
              </a:spcBef>
              <a:spcAft>
                <a:spcPct val="0"/>
              </a:spcAft>
              <a:defRPr kumimoji="1" sz="1200" kern="1200">
                <a:solidFill>
                  <a:schemeClr val="bg2"/>
                </a:solidFill>
                <a:latin typeface="Myriad Pro" charset="0"/>
                <a:ea typeface="ＭＳ Ｐゴシック" charset="0"/>
                <a:cs typeface="+mn-cs"/>
              </a:defRPr>
            </a:lvl3pPr>
            <a:lvl4pPr marL="1371600" algn="l" rtl="0" fontAlgn="base">
              <a:spcBef>
                <a:spcPct val="0"/>
              </a:spcBef>
              <a:spcAft>
                <a:spcPct val="0"/>
              </a:spcAft>
              <a:defRPr kumimoji="1" sz="1200" kern="1200">
                <a:solidFill>
                  <a:schemeClr val="bg2"/>
                </a:solidFill>
                <a:latin typeface="Myriad Pro" charset="0"/>
                <a:ea typeface="ＭＳ Ｐゴシック" charset="0"/>
                <a:cs typeface="+mn-cs"/>
              </a:defRPr>
            </a:lvl4pPr>
            <a:lvl5pPr marL="1828800" algn="l" rtl="0" fontAlgn="base">
              <a:spcBef>
                <a:spcPct val="0"/>
              </a:spcBef>
              <a:spcAft>
                <a:spcPct val="0"/>
              </a:spcAft>
              <a:defRPr kumimoji="1" sz="1200" kern="1200">
                <a:solidFill>
                  <a:schemeClr val="bg2"/>
                </a:solidFill>
                <a:latin typeface="Myriad Pro" charset="0"/>
                <a:ea typeface="ＭＳ Ｐゴシック" charset="0"/>
                <a:cs typeface="+mn-cs"/>
              </a:defRPr>
            </a:lvl5pPr>
            <a:lvl6pPr marL="2286000" algn="l" defTabSz="457200" rtl="0" eaLnBrk="1" latinLnBrk="0" hangingPunct="1">
              <a:defRPr kumimoji="1" sz="1200" kern="1200">
                <a:solidFill>
                  <a:schemeClr val="bg2"/>
                </a:solidFill>
                <a:latin typeface="Myriad Pro" charset="0"/>
                <a:ea typeface="ＭＳ Ｐゴシック" charset="0"/>
                <a:cs typeface="+mn-cs"/>
              </a:defRPr>
            </a:lvl6pPr>
            <a:lvl7pPr marL="2743200" algn="l" defTabSz="457200" rtl="0" eaLnBrk="1" latinLnBrk="0" hangingPunct="1">
              <a:defRPr kumimoji="1" sz="1200" kern="1200">
                <a:solidFill>
                  <a:schemeClr val="bg2"/>
                </a:solidFill>
                <a:latin typeface="Myriad Pro" charset="0"/>
                <a:ea typeface="ＭＳ Ｐゴシック" charset="0"/>
                <a:cs typeface="+mn-cs"/>
              </a:defRPr>
            </a:lvl7pPr>
            <a:lvl8pPr marL="3200400" algn="l" defTabSz="457200" rtl="0" eaLnBrk="1" latinLnBrk="0" hangingPunct="1">
              <a:defRPr kumimoji="1" sz="1200" kern="1200">
                <a:solidFill>
                  <a:schemeClr val="bg2"/>
                </a:solidFill>
                <a:latin typeface="Myriad Pro" charset="0"/>
                <a:ea typeface="ＭＳ Ｐゴシック" charset="0"/>
                <a:cs typeface="+mn-cs"/>
              </a:defRPr>
            </a:lvl8pPr>
            <a:lvl9pPr marL="3657600" algn="l" defTabSz="457200" rtl="0" eaLnBrk="1" latinLnBrk="0" hangingPunct="1">
              <a:defRPr kumimoji="1" sz="1200" kern="1200">
                <a:solidFill>
                  <a:schemeClr val="bg2"/>
                </a:solidFill>
                <a:latin typeface="Myriad Pro" charset="0"/>
                <a:ea typeface="ＭＳ Ｐゴシック" charset="0"/>
                <a:cs typeface="+mn-cs"/>
              </a:defRPr>
            </a:lvl9pPr>
          </a:lstStyle>
          <a:p>
            <a:pPr>
              <a:lnSpc>
                <a:spcPts val="1180"/>
              </a:lnSpc>
              <a:defRPr/>
            </a:pPr>
            <a:r>
              <a:rPr lang="de-DE" sz="900" dirty="0"/>
              <a:t>Prof. Dr. Elisabeth Exempel</a:t>
            </a:r>
          </a:p>
          <a:p>
            <a:pPr>
              <a:lnSpc>
                <a:spcPts val="1180"/>
              </a:lnSpc>
              <a:defRPr/>
            </a:pPr>
            <a:r>
              <a:rPr lang="de-DE" sz="900" b="0" dirty="0">
                <a:solidFill>
                  <a:schemeClr val="tx1"/>
                </a:solidFill>
              </a:rPr>
              <a:t>Ggf. Funktionsbezeichnung</a:t>
            </a:r>
          </a:p>
          <a:p>
            <a:pPr>
              <a:lnSpc>
                <a:spcPts val="1180"/>
              </a:lnSpc>
              <a:defRPr/>
            </a:pPr>
            <a:r>
              <a:rPr lang="de-DE" sz="900" b="0" dirty="0">
                <a:solidFill>
                  <a:schemeClr val="tx1"/>
                </a:solidFill>
              </a:rPr>
              <a:t>Instituts- und/oder Fakultäts-, Referats-, Teambezeichnung</a:t>
            </a:r>
            <a:br>
              <a:rPr lang="de-DE" sz="900" b="0" dirty="0">
                <a:solidFill>
                  <a:schemeClr val="tx1"/>
                </a:solidFill>
              </a:rPr>
            </a:br>
            <a:r>
              <a:rPr lang="de-DE" sz="900" b="0" dirty="0">
                <a:solidFill>
                  <a:schemeClr val="tx1"/>
                </a:solidFill>
              </a:rPr>
              <a:t>maximal drei Zeilen möglich (editierbar im </a:t>
            </a:r>
            <a:r>
              <a:rPr lang="de-DE" sz="900" b="0" dirty="0" err="1">
                <a:solidFill>
                  <a:schemeClr val="tx1"/>
                </a:solidFill>
              </a:rPr>
              <a:t>Foliemaster</a:t>
            </a:r>
            <a:r>
              <a:rPr lang="de-DE" sz="900" b="0" dirty="0">
                <a:solidFill>
                  <a:schemeClr val="tx1"/>
                </a:solidFill>
              </a:rPr>
              <a:t>)</a:t>
            </a:r>
          </a:p>
          <a:p>
            <a:pPr>
              <a:lnSpc>
                <a:spcPts val="1180"/>
              </a:lnSpc>
              <a:defRPr/>
            </a:pPr>
            <a:endParaRPr lang="de-DE" sz="1000" dirty="0"/>
          </a:p>
        </p:txBody>
      </p:sp>
    </p:spTree>
    <p:extLst>
      <p:ext uri="{BB962C8B-B14F-4D97-AF65-F5344CB8AC3E}">
        <p14:creationId xmlns:p14="http://schemas.microsoft.com/office/powerpoint/2010/main" val="38146728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lienbildplatzhalter 3"/>
          <p:cNvSpPr>
            <a:spLocks noGrp="1" noRot="1" noChangeAspect="1"/>
          </p:cNvSpPr>
          <p:nvPr>
            <p:ph type="sldImg" idx="2"/>
          </p:nvPr>
        </p:nvSpPr>
        <p:spPr>
          <a:xfrm>
            <a:off x="2865438" y="509588"/>
            <a:ext cx="2555875" cy="1917700"/>
          </a:xfrm>
          <a:prstGeom prst="rect">
            <a:avLst/>
          </a:prstGeom>
          <a:noFill/>
          <a:ln w="12700">
            <a:solidFill>
              <a:prstClr val="black"/>
            </a:solidFill>
          </a:ln>
        </p:spPr>
        <p:txBody>
          <a:bodyPr vert="horz" lIns="91440" tIns="45720" rIns="91440" bIns="45720" rtlCol="0" anchor="ctr"/>
          <a:lstStyle/>
          <a:p>
            <a:pPr lvl="0"/>
            <a:endParaRPr lang="de-DE" noProof="0"/>
          </a:p>
        </p:txBody>
      </p:sp>
      <p:sp>
        <p:nvSpPr>
          <p:cNvPr id="5" name="Notizenplatzhalter 4"/>
          <p:cNvSpPr>
            <a:spLocks noGrp="1"/>
          </p:cNvSpPr>
          <p:nvPr>
            <p:ph type="body" sz="quarter" idx="3"/>
          </p:nvPr>
        </p:nvSpPr>
        <p:spPr>
          <a:xfrm>
            <a:off x="1655478" y="2531466"/>
            <a:ext cx="7908729" cy="3276014"/>
          </a:xfrm>
          <a:prstGeom prst="rect">
            <a:avLst/>
          </a:prstGeom>
        </p:spPr>
        <p:txBody>
          <a:bodyPr vert="horz" lIns="91440" tIns="45720" rIns="91440" bIns="45720" rtlCol="0"/>
          <a:lstStyle/>
          <a:p>
            <a:pPr lvl="0"/>
            <a:r>
              <a:rPr lang="de-DE" noProof="0" dirty="0"/>
              <a:t>Mastertextformat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 name="Überschriftenplatzhalter 1"/>
          <p:cNvSpPr>
            <a:spLocks noGrp="1"/>
          </p:cNvSpPr>
          <p:nvPr>
            <p:ph type="hdr" sz="quarter"/>
          </p:nvPr>
        </p:nvSpPr>
        <p:spPr>
          <a:xfrm>
            <a:off x="1667071" y="103259"/>
            <a:ext cx="4964112" cy="330427"/>
          </a:xfrm>
          <a:prstGeom prst="rect">
            <a:avLst/>
          </a:prstGeom>
        </p:spPr>
        <p:txBody>
          <a:bodyPr vert="horz" lIns="0" tIns="0" rIns="0" bIns="0" rtlCol="0"/>
          <a:lstStyle>
            <a:lvl1pPr algn="l" fontAlgn="auto">
              <a:spcBef>
                <a:spcPts val="0"/>
              </a:spcBef>
              <a:spcAft>
                <a:spcPts val="0"/>
              </a:spcAft>
              <a:defRPr sz="900">
                <a:latin typeface="Arial"/>
                <a:cs typeface="+mn-cs"/>
              </a:defRPr>
            </a:lvl1pPr>
          </a:lstStyle>
          <a:p>
            <a:pPr>
              <a:defRPr/>
            </a:pPr>
            <a:endParaRPr lang="de-DE"/>
          </a:p>
        </p:txBody>
      </p:sp>
      <p:grpSp>
        <p:nvGrpSpPr>
          <p:cNvPr id="6149" name="Gruppierung 1"/>
          <p:cNvGrpSpPr>
            <a:grpSpLocks/>
          </p:cNvGrpSpPr>
          <p:nvPr/>
        </p:nvGrpSpPr>
        <p:grpSpPr bwMode="auto">
          <a:xfrm>
            <a:off x="1655477" y="0"/>
            <a:ext cx="8272748" cy="53260"/>
            <a:chOff x="1143000" y="-2"/>
            <a:chExt cx="5714999" cy="108000"/>
          </a:xfrm>
        </p:grpSpPr>
        <p:sp>
          <p:nvSpPr>
            <p:cNvPr id="9" name="Rechteck 8"/>
            <p:cNvSpPr/>
            <p:nvPr/>
          </p:nvSpPr>
          <p:spPr bwMode="auto">
            <a:xfrm>
              <a:off x="1143000" y="-2"/>
              <a:ext cx="1800353" cy="108000"/>
            </a:xfrm>
            <a:prstGeom prst="rect">
              <a:avLst/>
            </a:prstGeom>
            <a:solidFill>
              <a:srgbClr val="AA0F1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a:p>
          </p:txBody>
        </p:sp>
        <p:sp>
          <p:nvSpPr>
            <p:cNvPr id="10" name="Rechteck 9"/>
            <p:cNvSpPr/>
            <p:nvPr/>
          </p:nvSpPr>
          <p:spPr bwMode="auto">
            <a:xfrm>
              <a:off x="2943353" y="-2"/>
              <a:ext cx="1801955" cy="108000"/>
            </a:xfrm>
            <a:prstGeom prst="rect">
              <a:avLst/>
            </a:prstGeom>
            <a:solidFill>
              <a:srgbClr val="D7471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a:p>
          </p:txBody>
        </p:sp>
        <p:sp>
          <p:nvSpPr>
            <p:cNvPr id="11" name="Rechteck 10"/>
            <p:cNvSpPr/>
            <p:nvPr/>
          </p:nvSpPr>
          <p:spPr bwMode="auto">
            <a:xfrm>
              <a:off x="4745308" y="-2"/>
              <a:ext cx="2112691" cy="108000"/>
            </a:xfrm>
            <a:prstGeom prst="rect">
              <a:avLst/>
            </a:prstGeom>
            <a:solidFill>
              <a:srgbClr val="901B6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a:p>
          </p:txBody>
        </p:sp>
      </p:grpSp>
      <p:sp>
        <p:nvSpPr>
          <p:cNvPr id="6150" name="Rectangle 4"/>
          <p:cNvSpPr>
            <a:spLocks noChangeArrowheads="1"/>
          </p:cNvSpPr>
          <p:nvPr/>
        </p:nvSpPr>
        <p:spPr bwMode="auto">
          <a:xfrm>
            <a:off x="6865362" y="281516"/>
            <a:ext cx="1395794" cy="268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ts val="1175"/>
              </a:lnSpc>
            </a:pPr>
            <a:r>
              <a:rPr lang="de-DE" sz="900"/>
              <a:t>Chart</a:t>
            </a:r>
            <a:r>
              <a:rPr lang="de-DE" sz="900">
                <a:solidFill>
                  <a:srgbClr val="000000"/>
                </a:solidFill>
              </a:rPr>
              <a:t>: </a:t>
            </a:r>
            <a:fld id="{13D78A42-A9E9-440C-BAF8-732E5B2E3178}" type="slidenum">
              <a:rPr lang="de-DE" sz="900">
                <a:solidFill>
                  <a:srgbClr val="000000"/>
                </a:solidFill>
              </a:rPr>
              <a:pPr>
                <a:lnSpc>
                  <a:spcPts val="1175"/>
                </a:lnSpc>
              </a:pPr>
              <a:t>‹#›</a:t>
            </a:fld>
            <a:endParaRPr lang="de-DE" sz="900"/>
          </a:p>
        </p:txBody>
      </p:sp>
      <p:pic>
        <p:nvPicPr>
          <p:cNvPr id="6151" name="Bild 7" descr="Logo_17pt.wm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99455" y="6060735"/>
            <a:ext cx="1520999" cy="45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0"/>
          <p:cNvSpPr txBox="1">
            <a:spLocks noChangeArrowheads="1"/>
          </p:cNvSpPr>
          <p:nvPr/>
        </p:nvSpPr>
        <p:spPr bwMode="auto">
          <a:xfrm>
            <a:off x="6865362" y="110867"/>
            <a:ext cx="1523316" cy="170649"/>
          </a:xfrm>
          <a:prstGeom prst="rect">
            <a:avLst/>
          </a:prstGeom>
          <a:noFill/>
          <a:ln w="9525">
            <a:noFill/>
            <a:miter lim="800000"/>
            <a:headEnd/>
            <a:tailEnd/>
          </a:ln>
        </p:spPr>
        <p:txBody>
          <a:bodyPr wrap="none" lIns="0" tIns="0" rIns="0" bIns="0"/>
          <a:lstStyle>
            <a:defPPr>
              <a:defRPr lang="de-DE"/>
            </a:defPPr>
            <a:lvl1pPr algn="l" rtl="0" eaLnBrk="0" fontAlgn="base" hangingPunct="0">
              <a:lnSpc>
                <a:spcPts val="1500"/>
              </a:lnSpc>
              <a:spcBef>
                <a:spcPts val="0"/>
              </a:spcBef>
              <a:spcAft>
                <a:spcPct val="0"/>
              </a:spcAft>
              <a:defRPr kumimoji="0" sz="1200" kern="1200">
                <a:solidFill>
                  <a:schemeClr val="tx1"/>
                </a:solidFill>
                <a:latin typeface="Arial"/>
                <a:ea typeface="ＭＳ Ｐゴシック" charset="0"/>
                <a:cs typeface="+mn-cs"/>
              </a:defRPr>
            </a:lvl1pPr>
            <a:lvl2pPr marL="457200" algn="l" rtl="0" fontAlgn="base">
              <a:spcBef>
                <a:spcPct val="0"/>
              </a:spcBef>
              <a:spcAft>
                <a:spcPct val="0"/>
              </a:spcAft>
              <a:defRPr kumimoji="1" sz="1200" kern="1200">
                <a:solidFill>
                  <a:schemeClr val="bg2"/>
                </a:solidFill>
                <a:latin typeface="Myriad Pro" charset="0"/>
                <a:ea typeface="ＭＳ Ｐゴシック" charset="0"/>
                <a:cs typeface="+mn-cs"/>
              </a:defRPr>
            </a:lvl2pPr>
            <a:lvl3pPr marL="914400" algn="l" rtl="0" fontAlgn="base">
              <a:spcBef>
                <a:spcPct val="0"/>
              </a:spcBef>
              <a:spcAft>
                <a:spcPct val="0"/>
              </a:spcAft>
              <a:defRPr kumimoji="1" sz="1200" kern="1200">
                <a:solidFill>
                  <a:schemeClr val="bg2"/>
                </a:solidFill>
                <a:latin typeface="Myriad Pro" charset="0"/>
                <a:ea typeface="ＭＳ Ｐゴシック" charset="0"/>
                <a:cs typeface="+mn-cs"/>
              </a:defRPr>
            </a:lvl3pPr>
            <a:lvl4pPr marL="1371600" algn="l" rtl="0" fontAlgn="base">
              <a:spcBef>
                <a:spcPct val="0"/>
              </a:spcBef>
              <a:spcAft>
                <a:spcPct val="0"/>
              </a:spcAft>
              <a:defRPr kumimoji="1" sz="1200" kern="1200">
                <a:solidFill>
                  <a:schemeClr val="bg2"/>
                </a:solidFill>
                <a:latin typeface="Myriad Pro" charset="0"/>
                <a:ea typeface="ＭＳ Ｐゴシック" charset="0"/>
                <a:cs typeface="+mn-cs"/>
              </a:defRPr>
            </a:lvl4pPr>
            <a:lvl5pPr marL="1828800" algn="l" rtl="0" fontAlgn="base">
              <a:spcBef>
                <a:spcPct val="0"/>
              </a:spcBef>
              <a:spcAft>
                <a:spcPct val="0"/>
              </a:spcAft>
              <a:defRPr kumimoji="1" sz="1200" kern="1200">
                <a:solidFill>
                  <a:schemeClr val="bg2"/>
                </a:solidFill>
                <a:latin typeface="Myriad Pro" charset="0"/>
                <a:ea typeface="ＭＳ Ｐゴシック" charset="0"/>
                <a:cs typeface="+mn-cs"/>
              </a:defRPr>
            </a:lvl5pPr>
            <a:lvl6pPr marL="2286000" algn="l" defTabSz="457200" rtl="0" eaLnBrk="1" latinLnBrk="0" hangingPunct="1">
              <a:defRPr kumimoji="1" sz="1200" kern="1200">
                <a:solidFill>
                  <a:schemeClr val="bg2"/>
                </a:solidFill>
                <a:latin typeface="Myriad Pro" charset="0"/>
                <a:ea typeface="ＭＳ Ｐゴシック" charset="0"/>
                <a:cs typeface="+mn-cs"/>
              </a:defRPr>
            </a:lvl6pPr>
            <a:lvl7pPr marL="2743200" algn="l" defTabSz="457200" rtl="0" eaLnBrk="1" latinLnBrk="0" hangingPunct="1">
              <a:defRPr kumimoji="1" sz="1200" kern="1200">
                <a:solidFill>
                  <a:schemeClr val="bg2"/>
                </a:solidFill>
                <a:latin typeface="Myriad Pro" charset="0"/>
                <a:ea typeface="ＭＳ Ｐゴシック" charset="0"/>
                <a:cs typeface="+mn-cs"/>
              </a:defRPr>
            </a:lvl7pPr>
            <a:lvl8pPr marL="3200400" algn="l" defTabSz="457200" rtl="0" eaLnBrk="1" latinLnBrk="0" hangingPunct="1">
              <a:defRPr kumimoji="1" sz="1200" kern="1200">
                <a:solidFill>
                  <a:schemeClr val="bg2"/>
                </a:solidFill>
                <a:latin typeface="Myriad Pro" charset="0"/>
                <a:ea typeface="ＭＳ Ｐゴシック" charset="0"/>
                <a:cs typeface="+mn-cs"/>
              </a:defRPr>
            </a:lvl8pPr>
            <a:lvl9pPr marL="3657600" algn="l" defTabSz="457200" rtl="0" eaLnBrk="1" latinLnBrk="0" hangingPunct="1">
              <a:defRPr kumimoji="1" sz="1200" kern="1200">
                <a:solidFill>
                  <a:schemeClr val="bg2"/>
                </a:solidFill>
                <a:latin typeface="Myriad Pro" charset="0"/>
                <a:ea typeface="ＭＳ Ｐゴシック" charset="0"/>
                <a:cs typeface="+mn-cs"/>
              </a:defRPr>
            </a:lvl9pPr>
          </a:lstStyle>
          <a:p>
            <a:pPr>
              <a:lnSpc>
                <a:spcPts val="1180"/>
              </a:lnSpc>
              <a:defRPr/>
            </a:pPr>
            <a:fld id="{3A6DA0C8-B110-EF42-9B42-44D642A5B286}" type="datetime1">
              <a:rPr lang="de-DE" sz="900" smtClean="0"/>
              <a:pPr>
                <a:lnSpc>
                  <a:spcPts val="1180"/>
                </a:lnSpc>
                <a:defRPr/>
              </a:pPr>
              <a:t>19.11.2022</a:t>
            </a:fld>
            <a:endParaRPr lang="de-DE" sz="900" dirty="0"/>
          </a:p>
        </p:txBody>
      </p:sp>
      <p:sp>
        <p:nvSpPr>
          <p:cNvPr id="15" name="Fußzeilenplatzhalter 3"/>
          <p:cNvSpPr txBox="1">
            <a:spLocks/>
          </p:cNvSpPr>
          <p:nvPr/>
        </p:nvSpPr>
        <p:spPr>
          <a:xfrm>
            <a:off x="1655477" y="6067256"/>
            <a:ext cx="5731568" cy="613030"/>
          </a:xfrm>
          <a:prstGeom prst="rect">
            <a:avLst/>
          </a:prstGeom>
        </p:spPr>
        <p:txBody>
          <a:bodyPr lIns="0" tIns="0" rIns="0" bIns="0"/>
          <a:lstStyle>
            <a:defPPr>
              <a:defRPr lang="de-DE"/>
            </a:defPPr>
            <a:lvl1pPr algn="l" rtl="0" fontAlgn="base">
              <a:lnSpc>
                <a:spcPts val="1500"/>
              </a:lnSpc>
              <a:spcBef>
                <a:spcPct val="0"/>
              </a:spcBef>
              <a:spcAft>
                <a:spcPct val="0"/>
              </a:spcAft>
              <a:defRPr kumimoji="1" sz="1200" b="1" i="0" kern="1200">
                <a:solidFill>
                  <a:srgbClr val="141313"/>
                </a:solidFill>
                <a:latin typeface="Arial"/>
                <a:ea typeface="ＭＳ Ｐゴシック" charset="0"/>
                <a:cs typeface="+mn-cs"/>
              </a:defRPr>
            </a:lvl1pPr>
            <a:lvl2pPr marL="457200" algn="l" rtl="0" fontAlgn="base">
              <a:spcBef>
                <a:spcPct val="0"/>
              </a:spcBef>
              <a:spcAft>
                <a:spcPct val="0"/>
              </a:spcAft>
              <a:defRPr kumimoji="1" sz="1200" kern="1200">
                <a:solidFill>
                  <a:schemeClr val="bg2"/>
                </a:solidFill>
                <a:latin typeface="Myriad Pro" charset="0"/>
                <a:ea typeface="ＭＳ Ｐゴシック" charset="0"/>
                <a:cs typeface="+mn-cs"/>
              </a:defRPr>
            </a:lvl2pPr>
            <a:lvl3pPr marL="914400" algn="l" rtl="0" fontAlgn="base">
              <a:spcBef>
                <a:spcPct val="0"/>
              </a:spcBef>
              <a:spcAft>
                <a:spcPct val="0"/>
              </a:spcAft>
              <a:defRPr kumimoji="1" sz="1200" kern="1200">
                <a:solidFill>
                  <a:schemeClr val="bg2"/>
                </a:solidFill>
                <a:latin typeface="Myriad Pro" charset="0"/>
                <a:ea typeface="ＭＳ Ｐゴシック" charset="0"/>
                <a:cs typeface="+mn-cs"/>
              </a:defRPr>
            </a:lvl3pPr>
            <a:lvl4pPr marL="1371600" algn="l" rtl="0" fontAlgn="base">
              <a:spcBef>
                <a:spcPct val="0"/>
              </a:spcBef>
              <a:spcAft>
                <a:spcPct val="0"/>
              </a:spcAft>
              <a:defRPr kumimoji="1" sz="1200" kern="1200">
                <a:solidFill>
                  <a:schemeClr val="bg2"/>
                </a:solidFill>
                <a:latin typeface="Myriad Pro" charset="0"/>
                <a:ea typeface="ＭＳ Ｐゴシック" charset="0"/>
                <a:cs typeface="+mn-cs"/>
              </a:defRPr>
            </a:lvl4pPr>
            <a:lvl5pPr marL="1828800" algn="l" rtl="0" fontAlgn="base">
              <a:spcBef>
                <a:spcPct val="0"/>
              </a:spcBef>
              <a:spcAft>
                <a:spcPct val="0"/>
              </a:spcAft>
              <a:defRPr kumimoji="1" sz="1200" kern="1200">
                <a:solidFill>
                  <a:schemeClr val="bg2"/>
                </a:solidFill>
                <a:latin typeface="Myriad Pro" charset="0"/>
                <a:ea typeface="ＭＳ Ｐゴシック" charset="0"/>
                <a:cs typeface="+mn-cs"/>
              </a:defRPr>
            </a:lvl5pPr>
            <a:lvl6pPr marL="2286000" algn="l" defTabSz="457200" rtl="0" eaLnBrk="1" latinLnBrk="0" hangingPunct="1">
              <a:defRPr kumimoji="1" sz="1200" kern="1200">
                <a:solidFill>
                  <a:schemeClr val="bg2"/>
                </a:solidFill>
                <a:latin typeface="Myriad Pro" charset="0"/>
                <a:ea typeface="ＭＳ Ｐゴシック" charset="0"/>
                <a:cs typeface="+mn-cs"/>
              </a:defRPr>
            </a:lvl6pPr>
            <a:lvl7pPr marL="2743200" algn="l" defTabSz="457200" rtl="0" eaLnBrk="1" latinLnBrk="0" hangingPunct="1">
              <a:defRPr kumimoji="1" sz="1200" kern="1200">
                <a:solidFill>
                  <a:schemeClr val="bg2"/>
                </a:solidFill>
                <a:latin typeface="Myriad Pro" charset="0"/>
                <a:ea typeface="ＭＳ Ｐゴシック" charset="0"/>
                <a:cs typeface="+mn-cs"/>
              </a:defRPr>
            </a:lvl7pPr>
            <a:lvl8pPr marL="3200400" algn="l" defTabSz="457200" rtl="0" eaLnBrk="1" latinLnBrk="0" hangingPunct="1">
              <a:defRPr kumimoji="1" sz="1200" kern="1200">
                <a:solidFill>
                  <a:schemeClr val="bg2"/>
                </a:solidFill>
                <a:latin typeface="Myriad Pro" charset="0"/>
                <a:ea typeface="ＭＳ Ｐゴシック" charset="0"/>
                <a:cs typeface="+mn-cs"/>
              </a:defRPr>
            </a:lvl8pPr>
            <a:lvl9pPr marL="3657600" algn="l" defTabSz="457200" rtl="0" eaLnBrk="1" latinLnBrk="0" hangingPunct="1">
              <a:defRPr kumimoji="1" sz="1200" kern="1200">
                <a:solidFill>
                  <a:schemeClr val="bg2"/>
                </a:solidFill>
                <a:latin typeface="Myriad Pro" charset="0"/>
                <a:ea typeface="ＭＳ Ｐゴシック" charset="0"/>
                <a:cs typeface="+mn-cs"/>
              </a:defRPr>
            </a:lvl9pPr>
          </a:lstStyle>
          <a:p>
            <a:pPr>
              <a:lnSpc>
                <a:spcPts val="1180"/>
              </a:lnSpc>
              <a:defRPr/>
            </a:pPr>
            <a:r>
              <a:rPr lang="de-DE" sz="900" dirty="0"/>
              <a:t>Prof. Dr. Elisabeth Exempel</a:t>
            </a:r>
          </a:p>
          <a:p>
            <a:pPr>
              <a:lnSpc>
                <a:spcPts val="1180"/>
              </a:lnSpc>
              <a:defRPr/>
            </a:pPr>
            <a:r>
              <a:rPr lang="de-DE" sz="900" b="0" dirty="0">
                <a:solidFill>
                  <a:schemeClr val="tx1"/>
                </a:solidFill>
              </a:rPr>
              <a:t>Ggf. Funktionsbezeichnung</a:t>
            </a:r>
          </a:p>
          <a:p>
            <a:pPr>
              <a:lnSpc>
                <a:spcPts val="1180"/>
              </a:lnSpc>
              <a:defRPr/>
            </a:pPr>
            <a:r>
              <a:rPr lang="de-DE" sz="900" b="0" dirty="0">
                <a:solidFill>
                  <a:schemeClr val="tx1"/>
                </a:solidFill>
              </a:rPr>
              <a:t>Instituts- und/oder Fakultäts-, Referats-, Teambezeichnung</a:t>
            </a:r>
            <a:br>
              <a:rPr lang="de-DE" sz="900" b="0" dirty="0">
                <a:solidFill>
                  <a:schemeClr val="tx1"/>
                </a:solidFill>
              </a:rPr>
            </a:br>
            <a:r>
              <a:rPr lang="de-DE" sz="900" b="0" dirty="0">
                <a:solidFill>
                  <a:schemeClr val="tx1"/>
                </a:solidFill>
              </a:rPr>
              <a:t>maximal drei Zeilen möglich (editierbar im </a:t>
            </a:r>
            <a:r>
              <a:rPr lang="de-DE" sz="900" b="0" dirty="0" err="1">
                <a:solidFill>
                  <a:schemeClr val="tx1"/>
                </a:solidFill>
              </a:rPr>
              <a:t>Foliemaster</a:t>
            </a:r>
            <a:r>
              <a:rPr lang="de-DE" sz="900" b="0" dirty="0">
                <a:solidFill>
                  <a:schemeClr val="tx1"/>
                </a:solidFill>
              </a:rPr>
              <a:t>)</a:t>
            </a:r>
          </a:p>
          <a:p>
            <a:pPr>
              <a:lnSpc>
                <a:spcPts val="1180"/>
              </a:lnSpc>
              <a:defRPr/>
            </a:pPr>
            <a:endParaRPr lang="de-DE" sz="1000" dirty="0"/>
          </a:p>
        </p:txBody>
      </p:sp>
    </p:spTree>
    <p:extLst>
      <p:ext uri="{BB962C8B-B14F-4D97-AF65-F5344CB8AC3E}">
        <p14:creationId xmlns:p14="http://schemas.microsoft.com/office/powerpoint/2010/main" val="2628073629"/>
      </p:ext>
    </p:extLst>
  </p:cSld>
  <p:clrMap bg1="lt1" tx1="dk1" bg2="lt2" tx2="dk2" accent1="accent1" accent2="accent2" accent3="accent3" accent4="accent4" accent5="accent5" accent6="accent6" hlink="hlink" folHlink="folHlink"/>
  <p:hf sldNum="0" hdr="0" ftr="0" dt="0"/>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de-DE" dirty="0"/>
          </a:p>
        </p:txBody>
      </p:sp>
    </p:spTree>
    <p:extLst>
      <p:ext uri="{BB962C8B-B14F-4D97-AF65-F5344CB8AC3E}">
        <p14:creationId xmlns:p14="http://schemas.microsoft.com/office/powerpoint/2010/main" val="41892985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de-DE" dirty="0"/>
          </a:p>
        </p:txBody>
      </p:sp>
    </p:spTree>
    <p:extLst>
      <p:ext uri="{BB962C8B-B14F-4D97-AF65-F5344CB8AC3E}">
        <p14:creationId xmlns:p14="http://schemas.microsoft.com/office/powerpoint/2010/main" val="18355908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de-DE" dirty="0"/>
          </a:p>
        </p:txBody>
      </p:sp>
    </p:spTree>
    <p:extLst>
      <p:ext uri="{BB962C8B-B14F-4D97-AF65-F5344CB8AC3E}">
        <p14:creationId xmlns:p14="http://schemas.microsoft.com/office/powerpoint/2010/main" val="2952591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de-DE" dirty="0"/>
          </a:p>
        </p:txBody>
      </p:sp>
    </p:spTree>
    <p:extLst>
      <p:ext uri="{BB962C8B-B14F-4D97-AF65-F5344CB8AC3E}">
        <p14:creationId xmlns:p14="http://schemas.microsoft.com/office/powerpoint/2010/main" val="2234599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de-DE" dirty="0"/>
          </a:p>
        </p:txBody>
      </p:sp>
    </p:spTree>
    <p:extLst>
      <p:ext uri="{BB962C8B-B14F-4D97-AF65-F5344CB8AC3E}">
        <p14:creationId xmlns:p14="http://schemas.microsoft.com/office/powerpoint/2010/main" val="9774377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de-DE" dirty="0"/>
          </a:p>
        </p:txBody>
      </p:sp>
    </p:spTree>
    <p:extLst>
      <p:ext uri="{BB962C8B-B14F-4D97-AF65-F5344CB8AC3E}">
        <p14:creationId xmlns:p14="http://schemas.microsoft.com/office/powerpoint/2010/main" val="1315443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de-DE" dirty="0"/>
          </a:p>
        </p:txBody>
      </p:sp>
    </p:spTree>
    <p:extLst>
      <p:ext uri="{BB962C8B-B14F-4D97-AF65-F5344CB8AC3E}">
        <p14:creationId xmlns:p14="http://schemas.microsoft.com/office/powerpoint/2010/main" val="28192208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de-DE" dirty="0"/>
          </a:p>
        </p:txBody>
      </p:sp>
    </p:spTree>
    <p:extLst>
      <p:ext uri="{BB962C8B-B14F-4D97-AF65-F5344CB8AC3E}">
        <p14:creationId xmlns:p14="http://schemas.microsoft.com/office/powerpoint/2010/main" val="12629398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de-DE" dirty="0"/>
          </a:p>
        </p:txBody>
      </p:sp>
    </p:spTree>
    <p:extLst>
      <p:ext uri="{BB962C8B-B14F-4D97-AF65-F5344CB8AC3E}">
        <p14:creationId xmlns:p14="http://schemas.microsoft.com/office/powerpoint/2010/main" val="36579057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de-DE" dirty="0"/>
          </a:p>
        </p:txBody>
      </p:sp>
    </p:spTree>
    <p:extLst>
      <p:ext uri="{BB962C8B-B14F-4D97-AF65-F5344CB8AC3E}">
        <p14:creationId xmlns:p14="http://schemas.microsoft.com/office/powerpoint/2010/main" val="2746816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seite mit großem Bild">
    <p:spTree>
      <p:nvGrpSpPr>
        <p:cNvPr id="1" name=""/>
        <p:cNvGrpSpPr/>
        <p:nvPr/>
      </p:nvGrpSpPr>
      <p:grpSpPr>
        <a:xfrm>
          <a:off x="0" y="0"/>
          <a:ext cx="0" cy="0"/>
          <a:chOff x="0" y="0"/>
          <a:chExt cx="0" cy="0"/>
        </a:xfrm>
      </p:grpSpPr>
      <p:sp>
        <p:nvSpPr>
          <p:cNvPr id="3" name="Bildplatzhalter 2"/>
          <p:cNvSpPr>
            <a:spLocks noGrp="1"/>
          </p:cNvSpPr>
          <p:nvPr>
            <p:ph type="pic" idx="1"/>
          </p:nvPr>
        </p:nvSpPr>
        <p:spPr>
          <a:xfrm>
            <a:off x="904502" y="72001"/>
            <a:ext cx="8239500" cy="4493156"/>
          </a:xfrm>
          <a:solidFill>
            <a:schemeClr val="bg1">
              <a:lumMod val="95000"/>
            </a:schemeClr>
          </a:solidFill>
          <a:ln>
            <a:noFill/>
          </a:ln>
        </p:spPr>
        <p:txBody>
          <a:bodyPr rtlCol="0">
            <a:normAutofit/>
          </a:bodyPr>
          <a:lstStyle>
            <a:lvl1pPr marL="0" indent="0">
              <a:lnSpc>
                <a:spcPts val="2200"/>
              </a:lnSpc>
              <a:buNone/>
              <a:defRPr sz="20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endParaRPr lang="de-DE" noProof="0" dirty="0"/>
          </a:p>
        </p:txBody>
      </p:sp>
      <p:sp>
        <p:nvSpPr>
          <p:cNvPr id="6" name="Titelplatzhalter 1"/>
          <p:cNvSpPr>
            <a:spLocks noGrp="1"/>
          </p:cNvSpPr>
          <p:nvPr>
            <p:ph type="title"/>
          </p:nvPr>
        </p:nvSpPr>
        <p:spPr>
          <a:xfrm>
            <a:off x="903819" y="4629898"/>
            <a:ext cx="8100000" cy="708217"/>
          </a:xfrm>
          <a:prstGeom prst="rect">
            <a:avLst/>
          </a:prstGeom>
        </p:spPr>
        <p:txBody>
          <a:bodyPr rtlCol="0">
            <a:noAutofit/>
          </a:bodyPr>
          <a:lstStyle>
            <a:lvl1pPr>
              <a:lnSpc>
                <a:spcPts val="3000"/>
              </a:lnSpc>
              <a:defRPr sz="3000"/>
            </a:lvl1pPr>
          </a:lstStyle>
          <a:p>
            <a:r>
              <a:rPr lang="de-DE"/>
              <a:t>Titelmasterformat durch Klicken bearbeiten</a:t>
            </a:r>
            <a:endParaRPr lang="de-DE" dirty="0"/>
          </a:p>
        </p:txBody>
      </p:sp>
      <p:sp>
        <p:nvSpPr>
          <p:cNvPr id="7" name="Textplatzhalter 3"/>
          <p:cNvSpPr>
            <a:spLocks noGrp="1"/>
          </p:cNvSpPr>
          <p:nvPr>
            <p:ph type="body" sz="quarter" idx="15"/>
          </p:nvPr>
        </p:nvSpPr>
        <p:spPr>
          <a:xfrm>
            <a:off x="904875" y="5366723"/>
            <a:ext cx="8100000" cy="468000"/>
          </a:xfrm>
        </p:spPr>
        <p:txBody>
          <a:bodyPr/>
          <a:lstStyle>
            <a:lvl1pPr>
              <a:lnSpc>
                <a:spcPts val="2200"/>
              </a:lnSpc>
              <a:spcAft>
                <a:spcPts val="0"/>
              </a:spcAft>
              <a:defRPr sz="2000"/>
            </a:lvl1pPr>
          </a:lstStyle>
          <a:p>
            <a:pPr lvl="0"/>
            <a:r>
              <a:rPr lang="de-DE" dirty="0"/>
              <a:t>Textmasterformat bearbeiten</a:t>
            </a:r>
          </a:p>
        </p:txBody>
      </p:sp>
      <p:sp>
        <p:nvSpPr>
          <p:cNvPr id="5" name="Datumsplatzhalter 3"/>
          <p:cNvSpPr>
            <a:spLocks noGrp="1"/>
          </p:cNvSpPr>
          <p:nvPr>
            <p:ph type="dt" sz="half" idx="16"/>
          </p:nvPr>
        </p:nvSpPr>
        <p:spPr/>
        <p:txBody>
          <a:bodyPr/>
          <a:lstStyle>
            <a:lvl1pPr>
              <a:defRPr/>
            </a:lvl1pPr>
          </a:lstStyle>
          <a:p>
            <a:pPr>
              <a:defRPr/>
            </a:pPr>
            <a:fld id="{5E943404-1334-45A9-AD91-CF7D910CAA5F}" type="datetimeyyyy">
              <a:rPr lang="en-DE" smtClean="0"/>
              <a:t>2022</a:t>
            </a:fld>
            <a:endParaRPr lang="de-DE" dirty="0"/>
          </a:p>
        </p:txBody>
      </p:sp>
      <p:sp>
        <p:nvSpPr>
          <p:cNvPr id="8" name="Foliennummernplatzhalter 4"/>
          <p:cNvSpPr>
            <a:spLocks noGrp="1"/>
          </p:cNvSpPr>
          <p:nvPr>
            <p:ph type="sldNum" sz="quarter" idx="17"/>
          </p:nvPr>
        </p:nvSpPr>
        <p:spPr/>
        <p:txBody>
          <a:bodyPr/>
          <a:lstStyle>
            <a:lvl1pPr>
              <a:defRPr/>
            </a:lvl1pPr>
          </a:lstStyle>
          <a:p>
            <a:r>
              <a:rPr lang="de-DE"/>
              <a:t>Seite </a:t>
            </a:r>
            <a:fld id="{35334651-DA3B-4EB7-B98A-13466C4842BA}" type="slidenum">
              <a:rPr lang="de-DE"/>
              <a:pPr/>
              <a:t>‹#›</a:t>
            </a:fld>
            <a:endParaRPr lang="de-DE"/>
          </a:p>
        </p:txBody>
      </p:sp>
    </p:spTree>
    <p:extLst>
      <p:ext uri="{BB962C8B-B14F-4D97-AF65-F5344CB8AC3E}">
        <p14:creationId xmlns:p14="http://schemas.microsoft.com/office/powerpoint/2010/main" val="3570112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Inhalt">
    <p:spTree>
      <p:nvGrpSpPr>
        <p:cNvPr id="1" name=""/>
        <p:cNvGrpSpPr/>
        <p:nvPr/>
      </p:nvGrpSpPr>
      <p:grpSpPr>
        <a:xfrm>
          <a:off x="0" y="0"/>
          <a:ext cx="0" cy="0"/>
          <a:chOff x="0" y="0"/>
          <a:chExt cx="0" cy="0"/>
        </a:xfrm>
      </p:grpSpPr>
      <p:sp>
        <p:nvSpPr>
          <p:cNvPr id="2" name="Titel 1"/>
          <p:cNvSpPr>
            <a:spLocks noGrp="1"/>
          </p:cNvSpPr>
          <p:nvPr>
            <p:ph type="title"/>
          </p:nvPr>
        </p:nvSpPr>
        <p:spPr>
          <a:xfrm>
            <a:off x="903291" y="520701"/>
            <a:ext cx="8101012" cy="712482"/>
          </a:xfrm>
        </p:spPr>
        <p:txBody>
          <a:bodyPr/>
          <a:lstStyle>
            <a:lvl1pPr>
              <a:lnSpc>
                <a:spcPts val="3000"/>
              </a:lnSpc>
              <a:defRPr baseline="0"/>
            </a:lvl1pPr>
          </a:lstStyle>
          <a:p>
            <a:r>
              <a:rPr lang="de-DE"/>
              <a:t>Titelmasterformat durch Klicken bearbeiten</a:t>
            </a:r>
            <a:endParaRPr lang="de-DE" dirty="0"/>
          </a:p>
        </p:txBody>
      </p:sp>
      <p:sp>
        <p:nvSpPr>
          <p:cNvPr id="7" name="Inhaltsplatzhalter 6"/>
          <p:cNvSpPr>
            <a:spLocks noGrp="1"/>
          </p:cNvSpPr>
          <p:nvPr>
            <p:ph sz="quarter" idx="12"/>
          </p:nvPr>
        </p:nvSpPr>
        <p:spPr>
          <a:xfrm>
            <a:off x="904878" y="1357313"/>
            <a:ext cx="8099823" cy="4320000"/>
          </a:xfrm>
        </p:spPr>
        <p:txBody>
          <a:bodyPr/>
          <a:lstStyle>
            <a:lvl1pPr>
              <a:lnSpc>
                <a:spcPts val="2200"/>
              </a:lnSpc>
              <a:spcAft>
                <a:spcPts val="0"/>
              </a:spcAft>
              <a:defRPr/>
            </a:lvl1pPr>
            <a:lvl2pPr>
              <a:lnSpc>
                <a:spcPts val="2200"/>
              </a:lnSpc>
              <a:spcBef>
                <a:spcPts val="0"/>
              </a:spcBef>
              <a:defRPr/>
            </a:lvl2pPr>
            <a:lvl3pPr>
              <a:spcBef>
                <a:spcPts val="0"/>
              </a:spcBef>
              <a:defRPr/>
            </a:lvl3pPr>
            <a:lvl4pPr>
              <a:lnSpc>
                <a:spcPts val="2200"/>
              </a:lnSpc>
              <a:spcBef>
                <a:spcPts val="0"/>
              </a:spcBef>
              <a:defRPr/>
            </a:lvl4pPr>
          </a:lstStyle>
          <a:p>
            <a:pPr lvl="0"/>
            <a:r>
              <a:rPr lang="de-DE"/>
              <a:t>Textmasterformat bearbeiten</a:t>
            </a:r>
          </a:p>
          <a:p>
            <a:pPr lvl="1"/>
            <a:r>
              <a:rPr lang="de-DE"/>
              <a:t>Zweite Ebene</a:t>
            </a:r>
          </a:p>
          <a:p>
            <a:pPr lvl="2"/>
            <a:r>
              <a:rPr lang="de-DE"/>
              <a:t>Dritte Ebene</a:t>
            </a:r>
          </a:p>
          <a:p>
            <a:pPr lvl="3"/>
            <a:r>
              <a:rPr lang="de-DE"/>
              <a:t>Vierte Ebene</a:t>
            </a:r>
          </a:p>
        </p:txBody>
      </p:sp>
      <p:sp>
        <p:nvSpPr>
          <p:cNvPr id="8" name="Textplatzhalter 2"/>
          <p:cNvSpPr>
            <a:spLocks noGrp="1"/>
          </p:cNvSpPr>
          <p:nvPr>
            <p:ph type="body" idx="13"/>
          </p:nvPr>
        </p:nvSpPr>
        <p:spPr>
          <a:xfrm>
            <a:off x="904501" y="150130"/>
            <a:ext cx="8089107" cy="215165"/>
          </a:xfrm>
        </p:spPr>
        <p:txBody>
          <a:bodyPr>
            <a:noAutofit/>
          </a:bodyPr>
          <a:lstStyle>
            <a:lvl1pPr marL="0" indent="0">
              <a:lnSpc>
                <a:spcPts val="1000"/>
              </a:lnSpc>
              <a:buNone/>
              <a:defRPr sz="900" b="0">
                <a:solidFill>
                  <a:schemeClr val="bg1">
                    <a:lumMod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Textmasterformat bearbeiten</a:t>
            </a:r>
          </a:p>
        </p:txBody>
      </p:sp>
      <p:sp>
        <p:nvSpPr>
          <p:cNvPr id="5" name="Datumsplatzhalter 3"/>
          <p:cNvSpPr>
            <a:spLocks noGrp="1"/>
          </p:cNvSpPr>
          <p:nvPr>
            <p:ph type="dt" sz="half" idx="14"/>
          </p:nvPr>
        </p:nvSpPr>
        <p:spPr/>
        <p:txBody>
          <a:bodyPr/>
          <a:lstStyle>
            <a:lvl1pPr>
              <a:defRPr/>
            </a:lvl1pPr>
          </a:lstStyle>
          <a:p>
            <a:pPr>
              <a:defRPr/>
            </a:pPr>
            <a:fld id="{55CD6A71-007D-423A-8DC1-6C60D3527E43}" type="datetimeyyyy">
              <a:rPr lang="en-DE" smtClean="0"/>
              <a:t>2022</a:t>
            </a:fld>
            <a:endParaRPr lang="de-DE" dirty="0"/>
          </a:p>
        </p:txBody>
      </p:sp>
      <p:sp>
        <p:nvSpPr>
          <p:cNvPr id="6" name="Foliennummernplatzhalter 4"/>
          <p:cNvSpPr>
            <a:spLocks noGrp="1"/>
          </p:cNvSpPr>
          <p:nvPr>
            <p:ph type="sldNum" sz="quarter" idx="15"/>
          </p:nvPr>
        </p:nvSpPr>
        <p:spPr/>
        <p:txBody>
          <a:bodyPr/>
          <a:lstStyle>
            <a:lvl1pPr>
              <a:defRPr/>
            </a:lvl1pPr>
          </a:lstStyle>
          <a:p>
            <a:r>
              <a:rPr lang="de-DE"/>
              <a:t>Seite </a:t>
            </a:r>
            <a:fld id="{8BA1C4DF-B313-402B-B18E-730A74683949}" type="slidenum">
              <a:rPr lang="de-DE"/>
              <a:pPr/>
              <a:t>‹#›</a:t>
            </a:fld>
            <a:endParaRPr lang="de-DE"/>
          </a:p>
        </p:txBody>
      </p:sp>
    </p:spTree>
    <p:extLst>
      <p:ext uri="{BB962C8B-B14F-4D97-AF65-F5344CB8AC3E}">
        <p14:creationId xmlns:p14="http://schemas.microsoft.com/office/powerpoint/2010/main" val="4146242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903291" y="520701"/>
            <a:ext cx="8101012" cy="720871"/>
          </a:xfrm>
        </p:spPr>
        <p:txBody>
          <a:bodyPr/>
          <a:lstStyle>
            <a:lvl1pPr>
              <a:lnSpc>
                <a:spcPts val="3000"/>
              </a:lnSpc>
              <a:defRPr/>
            </a:lvl1pPr>
          </a:lstStyle>
          <a:p>
            <a:r>
              <a:rPr lang="de-DE"/>
              <a:t>Titelmasterformat durch Klicken bearbeiten</a:t>
            </a:r>
            <a:endParaRPr lang="de-DE" dirty="0"/>
          </a:p>
        </p:txBody>
      </p:sp>
      <p:sp>
        <p:nvSpPr>
          <p:cNvPr id="6" name="Inhaltsplatzhalter 5"/>
          <p:cNvSpPr>
            <a:spLocks noGrp="1"/>
          </p:cNvSpPr>
          <p:nvPr>
            <p:ph sz="quarter" idx="12"/>
          </p:nvPr>
        </p:nvSpPr>
        <p:spPr>
          <a:xfrm>
            <a:off x="904875" y="1357314"/>
            <a:ext cx="3915000" cy="4356100"/>
          </a:xfrm>
        </p:spPr>
        <p:txBody>
          <a:bodyPr/>
          <a:lstStyle>
            <a:lvl1pPr>
              <a:lnSpc>
                <a:spcPts val="2200"/>
              </a:lnSpc>
              <a:spcAft>
                <a:spcPts val="0"/>
              </a:spcAft>
              <a:defRPr sz="2000">
                <a:latin typeface="+mj-lt"/>
              </a:defRPr>
            </a:lvl1pPr>
            <a:lvl2pPr>
              <a:lnSpc>
                <a:spcPts val="2200"/>
              </a:lnSpc>
              <a:spcBef>
                <a:spcPts val="0"/>
              </a:spcBef>
              <a:defRPr sz="2000">
                <a:latin typeface="+mj-lt"/>
              </a:defRPr>
            </a:lvl2pPr>
            <a:lvl3pPr>
              <a:spcBef>
                <a:spcPts val="0"/>
              </a:spcBef>
              <a:defRPr sz="2000">
                <a:latin typeface="+mj-lt"/>
              </a:defRPr>
            </a:lvl3pPr>
          </a:lstStyle>
          <a:p>
            <a:pPr lvl="0"/>
            <a:r>
              <a:rPr lang="de-DE"/>
              <a:t>Textmasterformat bearbeiten</a:t>
            </a:r>
          </a:p>
          <a:p>
            <a:pPr lvl="1"/>
            <a:r>
              <a:rPr lang="de-DE"/>
              <a:t>Zweite Ebene</a:t>
            </a:r>
          </a:p>
          <a:p>
            <a:pPr lvl="2"/>
            <a:r>
              <a:rPr lang="de-DE"/>
              <a:t>Dritte Ebene</a:t>
            </a:r>
          </a:p>
        </p:txBody>
      </p:sp>
      <p:sp>
        <p:nvSpPr>
          <p:cNvPr id="7" name="Inhaltsplatzhalter 5"/>
          <p:cNvSpPr>
            <a:spLocks noGrp="1"/>
          </p:cNvSpPr>
          <p:nvPr>
            <p:ph sz="quarter" idx="13"/>
          </p:nvPr>
        </p:nvSpPr>
        <p:spPr>
          <a:xfrm>
            <a:off x="5112321" y="1361436"/>
            <a:ext cx="3891499" cy="4356100"/>
          </a:xfrm>
        </p:spPr>
        <p:txBody>
          <a:bodyPr/>
          <a:lstStyle>
            <a:lvl1pPr>
              <a:lnSpc>
                <a:spcPts val="2200"/>
              </a:lnSpc>
              <a:spcAft>
                <a:spcPts val="0"/>
              </a:spcAft>
              <a:defRPr sz="2000">
                <a:latin typeface="+mj-lt"/>
              </a:defRPr>
            </a:lvl1pPr>
            <a:lvl2pPr>
              <a:lnSpc>
                <a:spcPts val="2200"/>
              </a:lnSpc>
              <a:spcBef>
                <a:spcPts val="0"/>
              </a:spcBef>
              <a:defRPr sz="2000">
                <a:latin typeface="+mj-lt"/>
              </a:defRPr>
            </a:lvl2pPr>
            <a:lvl3pPr>
              <a:spcBef>
                <a:spcPts val="0"/>
              </a:spcBef>
              <a:defRPr sz="2000">
                <a:latin typeface="+mj-lt"/>
              </a:defRPr>
            </a:lvl3pPr>
          </a:lstStyle>
          <a:p>
            <a:pPr lvl="0"/>
            <a:r>
              <a:rPr lang="de-DE"/>
              <a:t>Textmasterformat bearbeiten</a:t>
            </a:r>
          </a:p>
          <a:p>
            <a:pPr lvl="1"/>
            <a:r>
              <a:rPr lang="de-DE"/>
              <a:t>Zweite Ebene</a:t>
            </a:r>
          </a:p>
          <a:p>
            <a:pPr lvl="2"/>
            <a:r>
              <a:rPr lang="de-DE"/>
              <a:t>Dritte Ebene</a:t>
            </a:r>
          </a:p>
        </p:txBody>
      </p:sp>
      <p:sp>
        <p:nvSpPr>
          <p:cNvPr id="9" name="Textplatzhalter 2"/>
          <p:cNvSpPr>
            <a:spLocks noGrp="1"/>
          </p:cNvSpPr>
          <p:nvPr>
            <p:ph type="body" idx="14"/>
          </p:nvPr>
        </p:nvSpPr>
        <p:spPr>
          <a:xfrm>
            <a:off x="904505" y="150130"/>
            <a:ext cx="8117263" cy="215165"/>
          </a:xfrm>
        </p:spPr>
        <p:txBody>
          <a:bodyPr>
            <a:noAutofit/>
          </a:bodyPr>
          <a:lstStyle>
            <a:lvl1pPr marL="0" indent="0">
              <a:lnSpc>
                <a:spcPct val="100000"/>
              </a:lnSpc>
              <a:buNone/>
              <a:defRPr sz="900" b="0">
                <a:solidFill>
                  <a:schemeClr val="bg1">
                    <a:lumMod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Textmasterformat bearbeiten</a:t>
            </a:r>
          </a:p>
        </p:txBody>
      </p:sp>
      <p:sp>
        <p:nvSpPr>
          <p:cNvPr id="8" name="Datumsplatzhalter 3"/>
          <p:cNvSpPr>
            <a:spLocks noGrp="1"/>
          </p:cNvSpPr>
          <p:nvPr>
            <p:ph type="dt" sz="half" idx="15"/>
          </p:nvPr>
        </p:nvSpPr>
        <p:spPr/>
        <p:txBody>
          <a:bodyPr/>
          <a:lstStyle>
            <a:lvl1pPr>
              <a:defRPr/>
            </a:lvl1pPr>
          </a:lstStyle>
          <a:p>
            <a:pPr>
              <a:defRPr/>
            </a:pPr>
            <a:fld id="{CDC565E6-1864-4FC0-BD51-56BDA77E2489}" type="datetimeyyyy">
              <a:rPr lang="en-DE" smtClean="0"/>
              <a:t>2022</a:t>
            </a:fld>
            <a:endParaRPr lang="de-DE" dirty="0"/>
          </a:p>
        </p:txBody>
      </p:sp>
      <p:sp>
        <p:nvSpPr>
          <p:cNvPr id="10" name="Foliennummernplatzhalter 4"/>
          <p:cNvSpPr>
            <a:spLocks noGrp="1"/>
          </p:cNvSpPr>
          <p:nvPr>
            <p:ph type="sldNum" sz="quarter" idx="16"/>
          </p:nvPr>
        </p:nvSpPr>
        <p:spPr/>
        <p:txBody>
          <a:bodyPr/>
          <a:lstStyle>
            <a:lvl1pPr>
              <a:defRPr/>
            </a:lvl1pPr>
          </a:lstStyle>
          <a:p>
            <a:r>
              <a:rPr lang="de-DE"/>
              <a:t>Seite </a:t>
            </a:r>
            <a:fld id="{489D14D2-7B3A-4B4E-9DF1-D06C823ED2EE}" type="slidenum">
              <a:rPr lang="de-DE"/>
              <a:pPr/>
              <a:t>‹#›</a:t>
            </a:fld>
            <a:endParaRPr lang="de-DE"/>
          </a:p>
        </p:txBody>
      </p:sp>
    </p:spTree>
    <p:extLst>
      <p:ext uri="{BB962C8B-B14F-4D97-AF65-F5344CB8AC3E}">
        <p14:creationId xmlns:p14="http://schemas.microsoft.com/office/powerpoint/2010/main" val="691991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Vergleich">
    <p:spTree>
      <p:nvGrpSpPr>
        <p:cNvPr id="1" name=""/>
        <p:cNvGrpSpPr/>
        <p:nvPr/>
      </p:nvGrpSpPr>
      <p:grpSpPr>
        <a:xfrm>
          <a:off x="0" y="0"/>
          <a:ext cx="0" cy="0"/>
          <a:chOff x="0" y="0"/>
          <a:chExt cx="0" cy="0"/>
        </a:xfrm>
      </p:grpSpPr>
      <p:sp>
        <p:nvSpPr>
          <p:cNvPr id="2" name="Titel 1"/>
          <p:cNvSpPr>
            <a:spLocks noGrp="1"/>
          </p:cNvSpPr>
          <p:nvPr>
            <p:ph type="title"/>
          </p:nvPr>
        </p:nvSpPr>
        <p:spPr>
          <a:xfrm>
            <a:off x="903289" y="520701"/>
            <a:ext cx="8099235" cy="720871"/>
          </a:xfrm>
        </p:spPr>
        <p:txBody>
          <a:bodyPr/>
          <a:lstStyle>
            <a:lvl1pPr>
              <a:lnSpc>
                <a:spcPts val="3000"/>
              </a:lnSpc>
              <a:defRPr/>
            </a:lvl1pPr>
          </a:lstStyle>
          <a:p>
            <a:r>
              <a:rPr lang="de-DE"/>
              <a:t>Titelmasterformat durch Klicken bearbeiten</a:t>
            </a:r>
            <a:endParaRPr lang="de-DE" dirty="0"/>
          </a:p>
        </p:txBody>
      </p:sp>
      <p:sp>
        <p:nvSpPr>
          <p:cNvPr id="11" name="Textplatzhalter 2"/>
          <p:cNvSpPr>
            <a:spLocks noGrp="1"/>
          </p:cNvSpPr>
          <p:nvPr>
            <p:ph type="body" idx="14"/>
          </p:nvPr>
        </p:nvSpPr>
        <p:spPr>
          <a:xfrm>
            <a:off x="904501" y="150130"/>
            <a:ext cx="8089107" cy="215165"/>
          </a:xfrm>
        </p:spPr>
        <p:txBody>
          <a:bodyPr>
            <a:noAutofit/>
          </a:bodyPr>
          <a:lstStyle>
            <a:lvl1pPr marL="0" indent="0">
              <a:lnSpc>
                <a:spcPct val="100000"/>
              </a:lnSpc>
              <a:buNone/>
              <a:defRPr sz="900" b="0">
                <a:solidFill>
                  <a:schemeClr val="bg1">
                    <a:lumMod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Textmasterformat bearbeiten</a:t>
            </a:r>
          </a:p>
        </p:txBody>
      </p:sp>
      <p:sp>
        <p:nvSpPr>
          <p:cNvPr id="13" name="Inhaltsplatzhalter 5"/>
          <p:cNvSpPr>
            <a:spLocks noGrp="1"/>
          </p:cNvSpPr>
          <p:nvPr>
            <p:ph sz="quarter" idx="17"/>
          </p:nvPr>
        </p:nvSpPr>
        <p:spPr>
          <a:xfrm>
            <a:off x="896263" y="2029137"/>
            <a:ext cx="3915000" cy="3665740"/>
          </a:xfrm>
        </p:spPr>
        <p:txBody>
          <a:bodyPr/>
          <a:lstStyle>
            <a:lvl1pPr>
              <a:lnSpc>
                <a:spcPts val="2200"/>
              </a:lnSpc>
              <a:spcAft>
                <a:spcPts val="0"/>
              </a:spcAft>
              <a:defRPr/>
            </a:lvl1pPr>
            <a:lvl2pPr>
              <a:lnSpc>
                <a:spcPts val="2200"/>
              </a:lnSpc>
              <a:spcBef>
                <a:spcPts val="0"/>
              </a:spcBef>
              <a:defRPr/>
            </a:lvl2pPr>
            <a:lvl3pPr>
              <a:spcBef>
                <a:spcPts val="0"/>
              </a:spcBef>
              <a:defRPr/>
            </a:lvl3pPr>
          </a:lstStyle>
          <a:p>
            <a:pPr lvl="0"/>
            <a:r>
              <a:rPr lang="de-DE"/>
              <a:t>Textmasterformat bearbeiten</a:t>
            </a:r>
          </a:p>
          <a:p>
            <a:pPr lvl="1"/>
            <a:r>
              <a:rPr lang="de-DE"/>
              <a:t>Zweite Ebene</a:t>
            </a:r>
          </a:p>
          <a:p>
            <a:pPr lvl="2"/>
            <a:r>
              <a:rPr lang="de-DE"/>
              <a:t>Dritte Ebene</a:t>
            </a:r>
          </a:p>
        </p:txBody>
      </p:sp>
      <p:sp>
        <p:nvSpPr>
          <p:cNvPr id="14" name="Inhaltsplatzhalter 5"/>
          <p:cNvSpPr>
            <a:spLocks noGrp="1"/>
          </p:cNvSpPr>
          <p:nvPr>
            <p:ph sz="quarter" idx="18"/>
          </p:nvPr>
        </p:nvSpPr>
        <p:spPr>
          <a:xfrm>
            <a:off x="5087523" y="2029137"/>
            <a:ext cx="3915000" cy="3665740"/>
          </a:xfrm>
        </p:spPr>
        <p:txBody>
          <a:bodyPr/>
          <a:lstStyle>
            <a:lvl1pPr algn="l" defTabSz="455613" rtl="0" eaLnBrk="1" fontAlgn="base" hangingPunct="1">
              <a:lnSpc>
                <a:spcPts val="2200"/>
              </a:lnSpc>
              <a:spcAft>
                <a:spcPts val="0"/>
              </a:spcAft>
              <a:defRPr lang="de-DE" sz="2000" kern="1200" dirty="0" smtClean="0">
                <a:solidFill>
                  <a:schemeClr val="tx1"/>
                </a:solidFill>
                <a:latin typeface="Arial"/>
                <a:ea typeface="+mn-ea"/>
                <a:cs typeface="+mn-cs"/>
              </a:defRPr>
            </a:lvl1pPr>
            <a:lvl2pPr algn="l" defTabSz="455613" rtl="0" eaLnBrk="1" fontAlgn="base" hangingPunct="1">
              <a:lnSpc>
                <a:spcPts val="2200"/>
              </a:lnSpc>
              <a:spcBef>
                <a:spcPts val="0"/>
              </a:spcBef>
              <a:defRPr lang="de-DE" sz="2000" kern="1200" dirty="0" smtClean="0">
                <a:solidFill>
                  <a:schemeClr val="tx1"/>
                </a:solidFill>
                <a:latin typeface="Arial"/>
                <a:ea typeface="+mn-ea"/>
                <a:cs typeface="+mn-cs"/>
              </a:defRPr>
            </a:lvl2pPr>
            <a:lvl3pPr algn="l" defTabSz="455613" rtl="0" eaLnBrk="1" fontAlgn="base" hangingPunct="1">
              <a:lnSpc>
                <a:spcPts val="2200"/>
              </a:lnSpc>
              <a:spcBef>
                <a:spcPts val="0"/>
              </a:spcBef>
              <a:defRPr lang="de-DE" sz="2000" kern="1200" dirty="0" smtClean="0">
                <a:solidFill>
                  <a:schemeClr val="tx1"/>
                </a:solidFill>
                <a:latin typeface="Arial"/>
                <a:ea typeface="+mn-ea"/>
                <a:cs typeface="+mn-cs"/>
              </a:defRPr>
            </a:lvl3pPr>
          </a:lstStyle>
          <a:p>
            <a:pPr lvl="0"/>
            <a:r>
              <a:rPr lang="de-DE"/>
              <a:t>Textmasterformat bearbeiten</a:t>
            </a:r>
          </a:p>
          <a:p>
            <a:pPr lvl="1"/>
            <a:r>
              <a:rPr lang="de-DE"/>
              <a:t>Zweite Ebene</a:t>
            </a:r>
          </a:p>
          <a:p>
            <a:pPr lvl="2"/>
            <a:r>
              <a:rPr lang="de-DE"/>
              <a:t>Dritte Ebene</a:t>
            </a:r>
          </a:p>
        </p:txBody>
      </p:sp>
      <p:sp>
        <p:nvSpPr>
          <p:cNvPr id="15" name="Textplatzhalter 2"/>
          <p:cNvSpPr>
            <a:spLocks noGrp="1"/>
          </p:cNvSpPr>
          <p:nvPr>
            <p:ph type="body" idx="19"/>
          </p:nvPr>
        </p:nvSpPr>
        <p:spPr>
          <a:xfrm>
            <a:off x="899592" y="1340768"/>
            <a:ext cx="3915000" cy="688368"/>
          </a:xfrm>
        </p:spPr>
        <p:txBody>
          <a:bodyPr/>
          <a:lstStyle>
            <a:lvl1pPr marL="0" indent="0">
              <a:lnSpc>
                <a:spcPts val="2200"/>
              </a:lnSpc>
              <a:spcAft>
                <a:spcPts val="0"/>
              </a:spcAft>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de-DE"/>
              <a:t>Textmasterformat bearbeiten</a:t>
            </a:r>
          </a:p>
        </p:txBody>
      </p:sp>
      <p:sp>
        <p:nvSpPr>
          <p:cNvPr id="16" name="Textplatzhalter 4"/>
          <p:cNvSpPr>
            <a:spLocks noGrp="1"/>
          </p:cNvSpPr>
          <p:nvPr>
            <p:ph type="body" sz="quarter" idx="20"/>
          </p:nvPr>
        </p:nvSpPr>
        <p:spPr>
          <a:xfrm>
            <a:off x="5087523" y="1340768"/>
            <a:ext cx="3915000" cy="688368"/>
          </a:xfrm>
        </p:spPr>
        <p:txBody>
          <a:bodyPr/>
          <a:lstStyle>
            <a:lvl1pPr marL="0" indent="0">
              <a:lnSpc>
                <a:spcPts val="2200"/>
              </a:lnSpc>
              <a:spcAft>
                <a:spcPts val="0"/>
              </a:spcAft>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de-DE"/>
              <a:t>Textmasterformat bearbeiten</a:t>
            </a:r>
          </a:p>
        </p:txBody>
      </p:sp>
      <p:sp>
        <p:nvSpPr>
          <p:cNvPr id="8" name="Datumsplatzhalter 3"/>
          <p:cNvSpPr>
            <a:spLocks noGrp="1"/>
          </p:cNvSpPr>
          <p:nvPr>
            <p:ph type="dt" sz="half" idx="21"/>
          </p:nvPr>
        </p:nvSpPr>
        <p:spPr/>
        <p:txBody>
          <a:bodyPr/>
          <a:lstStyle>
            <a:lvl1pPr>
              <a:defRPr/>
            </a:lvl1pPr>
          </a:lstStyle>
          <a:p>
            <a:pPr>
              <a:defRPr/>
            </a:pPr>
            <a:fld id="{98925B84-9DC9-4B70-A73F-A188CA231D46}" type="datetimeyyyy">
              <a:rPr lang="en-DE" smtClean="0"/>
              <a:t>2022</a:t>
            </a:fld>
            <a:endParaRPr lang="de-DE" dirty="0"/>
          </a:p>
        </p:txBody>
      </p:sp>
      <p:sp>
        <p:nvSpPr>
          <p:cNvPr id="9" name="Foliennummernplatzhalter 4"/>
          <p:cNvSpPr>
            <a:spLocks noGrp="1"/>
          </p:cNvSpPr>
          <p:nvPr>
            <p:ph type="sldNum" sz="quarter" idx="22"/>
          </p:nvPr>
        </p:nvSpPr>
        <p:spPr/>
        <p:txBody>
          <a:bodyPr/>
          <a:lstStyle>
            <a:lvl1pPr>
              <a:defRPr/>
            </a:lvl1pPr>
          </a:lstStyle>
          <a:p>
            <a:r>
              <a:rPr lang="de-DE"/>
              <a:t>Seite </a:t>
            </a:r>
            <a:fld id="{100E6985-0308-466B-B67E-5CFC3D56F4E2}" type="slidenum">
              <a:rPr lang="de-DE"/>
              <a:pPr/>
              <a:t>‹#›</a:t>
            </a:fld>
            <a:endParaRPr lang="de-DE"/>
          </a:p>
        </p:txBody>
      </p:sp>
    </p:spTree>
    <p:extLst>
      <p:ext uri="{BB962C8B-B14F-4D97-AF65-F5344CB8AC3E}">
        <p14:creationId xmlns:p14="http://schemas.microsoft.com/office/powerpoint/2010/main" val="2012446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nur Überschrift">
    <p:spTree>
      <p:nvGrpSpPr>
        <p:cNvPr id="1" name=""/>
        <p:cNvGrpSpPr/>
        <p:nvPr/>
      </p:nvGrpSpPr>
      <p:grpSpPr>
        <a:xfrm>
          <a:off x="0" y="0"/>
          <a:ext cx="0" cy="0"/>
          <a:chOff x="0" y="0"/>
          <a:chExt cx="0" cy="0"/>
        </a:xfrm>
      </p:grpSpPr>
      <p:sp>
        <p:nvSpPr>
          <p:cNvPr id="3" name="Titel 1"/>
          <p:cNvSpPr txBox="1">
            <a:spLocks/>
          </p:cNvSpPr>
          <p:nvPr/>
        </p:nvSpPr>
        <p:spPr bwMode="auto">
          <a:xfrm>
            <a:off x="904875" y="520700"/>
            <a:ext cx="80994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l" defTabSz="455613" rtl="0" eaLnBrk="1" fontAlgn="base" hangingPunct="1">
              <a:lnSpc>
                <a:spcPts val="3200"/>
              </a:lnSpc>
              <a:spcBef>
                <a:spcPct val="0"/>
              </a:spcBef>
              <a:spcAft>
                <a:spcPct val="0"/>
              </a:spcAft>
              <a:defRPr sz="3000" b="1" kern="1200">
                <a:solidFill>
                  <a:schemeClr val="tx1"/>
                </a:solidFill>
                <a:latin typeface="Arial"/>
                <a:ea typeface="+mj-ea"/>
                <a:cs typeface="+mj-cs"/>
              </a:defRPr>
            </a:lvl1pPr>
            <a:lvl2pPr algn="l" defTabSz="455613" rtl="0" eaLnBrk="1" fontAlgn="base" hangingPunct="1">
              <a:lnSpc>
                <a:spcPts val="2800"/>
              </a:lnSpc>
              <a:spcBef>
                <a:spcPct val="0"/>
              </a:spcBef>
              <a:spcAft>
                <a:spcPct val="0"/>
              </a:spcAft>
              <a:defRPr sz="3200" b="1">
                <a:solidFill>
                  <a:schemeClr val="tx1"/>
                </a:solidFill>
                <a:latin typeface="Arial" pitchFamily="34" charset="0"/>
              </a:defRPr>
            </a:lvl2pPr>
            <a:lvl3pPr algn="l" defTabSz="455613" rtl="0" eaLnBrk="1" fontAlgn="base" hangingPunct="1">
              <a:lnSpc>
                <a:spcPts val="2800"/>
              </a:lnSpc>
              <a:spcBef>
                <a:spcPct val="0"/>
              </a:spcBef>
              <a:spcAft>
                <a:spcPct val="0"/>
              </a:spcAft>
              <a:defRPr sz="3200" b="1">
                <a:solidFill>
                  <a:schemeClr val="tx1"/>
                </a:solidFill>
                <a:latin typeface="Arial" pitchFamily="34" charset="0"/>
              </a:defRPr>
            </a:lvl3pPr>
            <a:lvl4pPr algn="l" defTabSz="455613" rtl="0" eaLnBrk="1" fontAlgn="base" hangingPunct="1">
              <a:lnSpc>
                <a:spcPts val="2800"/>
              </a:lnSpc>
              <a:spcBef>
                <a:spcPct val="0"/>
              </a:spcBef>
              <a:spcAft>
                <a:spcPct val="0"/>
              </a:spcAft>
              <a:defRPr sz="3200" b="1">
                <a:solidFill>
                  <a:schemeClr val="tx1"/>
                </a:solidFill>
                <a:latin typeface="Arial" pitchFamily="34" charset="0"/>
              </a:defRPr>
            </a:lvl4pPr>
            <a:lvl5pPr algn="l" defTabSz="455613" rtl="0" eaLnBrk="1" fontAlgn="base" hangingPunct="1">
              <a:lnSpc>
                <a:spcPts val="2800"/>
              </a:lnSpc>
              <a:spcBef>
                <a:spcPct val="0"/>
              </a:spcBef>
              <a:spcAft>
                <a:spcPct val="0"/>
              </a:spcAft>
              <a:defRPr sz="3200" b="1">
                <a:solidFill>
                  <a:schemeClr val="tx1"/>
                </a:solidFill>
                <a:latin typeface="Arial" pitchFamily="34" charset="0"/>
              </a:defRPr>
            </a:lvl5pPr>
            <a:lvl6pPr marL="457200" algn="l" defTabSz="455613" rtl="0" eaLnBrk="1" fontAlgn="base" hangingPunct="1">
              <a:lnSpc>
                <a:spcPts val="2800"/>
              </a:lnSpc>
              <a:spcBef>
                <a:spcPct val="0"/>
              </a:spcBef>
              <a:spcAft>
                <a:spcPct val="0"/>
              </a:spcAft>
              <a:defRPr sz="3200" b="1">
                <a:solidFill>
                  <a:schemeClr val="tx1"/>
                </a:solidFill>
                <a:latin typeface="Arial" pitchFamily="34" charset="0"/>
              </a:defRPr>
            </a:lvl6pPr>
            <a:lvl7pPr marL="914400" algn="l" defTabSz="455613" rtl="0" eaLnBrk="1" fontAlgn="base" hangingPunct="1">
              <a:lnSpc>
                <a:spcPts val="2800"/>
              </a:lnSpc>
              <a:spcBef>
                <a:spcPct val="0"/>
              </a:spcBef>
              <a:spcAft>
                <a:spcPct val="0"/>
              </a:spcAft>
              <a:defRPr sz="3200" b="1">
                <a:solidFill>
                  <a:schemeClr val="tx1"/>
                </a:solidFill>
                <a:latin typeface="Arial" pitchFamily="34" charset="0"/>
              </a:defRPr>
            </a:lvl7pPr>
            <a:lvl8pPr marL="1371600" algn="l" defTabSz="455613" rtl="0" eaLnBrk="1" fontAlgn="base" hangingPunct="1">
              <a:lnSpc>
                <a:spcPts val="2800"/>
              </a:lnSpc>
              <a:spcBef>
                <a:spcPct val="0"/>
              </a:spcBef>
              <a:spcAft>
                <a:spcPct val="0"/>
              </a:spcAft>
              <a:defRPr sz="3200" b="1">
                <a:solidFill>
                  <a:schemeClr val="tx1"/>
                </a:solidFill>
                <a:latin typeface="Arial" pitchFamily="34" charset="0"/>
              </a:defRPr>
            </a:lvl8pPr>
            <a:lvl9pPr marL="1828800" algn="l" defTabSz="455613" rtl="0" eaLnBrk="1" fontAlgn="base" hangingPunct="1">
              <a:lnSpc>
                <a:spcPts val="2800"/>
              </a:lnSpc>
              <a:spcBef>
                <a:spcPct val="0"/>
              </a:spcBef>
              <a:spcAft>
                <a:spcPct val="0"/>
              </a:spcAft>
              <a:defRPr sz="3200" b="1">
                <a:solidFill>
                  <a:schemeClr val="tx1"/>
                </a:solidFill>
                <a:latin typeface="Arial" pitchFamily="34" charset="0"/>
              </a:defRPr>
            </a:lvl9pPr>
          </a:lstStyle>
          <a:p>
            <a:pPr>
              <a:lnSpc>
                <a:spcPts val="3000"/>
              </a:lnSpc>
              <a:defRPr/>
            </a:pPr>
            <a:r>
              <a:rPr lang="de-DE" dirty="0"/>
              <a:t>Titelmasterformat durch Klicken bearbeiten</a:t>
            </a:r>
          </a:p>
        </p:txBody>
      </p:sp>
      <p:sp>
        <p:nvSpPr>
          <p:cNvPr id="8" name="Textplatzhalter 2"/>
          <p:cNvSpPr>
            <a:spLocks noGrp="1"/>
          </p:cNvSpPr>
          <p:nvPr>
            <p:ph type="body" idx="13"/>
          </p:nvPr>
        </p:nvSpPr>
        <p:spPr>
          <a:xfrm>
            <a:off x="914401" y="150130"/>
            <a:ext cx="8089107" cy="215165"/>
          </a:xfrm>
        </p:spPr>
        <p:txBody>
          <a:bodyPr>
            <a:noAutofit/>
          </a:bodyPr>
          <a:lstStyle>
            <a:lvl1pPr marL="0" indent="0">
              <a:lnSpc>
                <a:spcPct val="100000"/>
              </a:lnSpc>
              <a:buNone/>
              <a:defRPr sz="900" b="0">
                <a:solidFill>
                  <a:schemeClr val="bg1">
                    <a:lumMod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dirty="0"/>
              <a:t>Textmasterformat bearbeiten</a:t>
            </a:r>
          </a:p>
        </p:txBody>
      </p:sp>
      <p:sp>
        <p:nvSpPr>
          <p:cNvPr id="4" name="Datumsplatzhalter 3"/>
          <p:cNvSpPr>
            <a:spLocks noGrp="1"/>
          </p:cNvSpPr>
          <p:nvPr>
            <p:ph type="dt" sz="half" idx="14"/>
          </p:nvPr>
        </p:nvSpPr>
        <p:spPr/>
        <p:txBody>
          <a:bodyPr/>
          <a:lstStyle>
            <a:lvl1pPr>
              <a:defRPr/>
            </a:lvl1pPr>
          </a:lstStyle>
          <a:p>
            <a:pPr>
              <a:defRPr/>
            </a:pPr>
            <a:fld id="{786E29CC-7A04-4571-93E7-78BFAA88740B}" type="datetimeyyyy">
              <a:rPr lang="en-DE" smtClean="0"/>
              <a:t>2022</a:t>
            </a:fld>
            <a:endParaRPr lang="de-DE" dirty="0"/>
          </a:p>
        </p:txBody>
      </p:sp>
      <p:sp>
        <p:nvSpPr>
          <p:cNvPr id="5" name="Foliennummernplatzhalter 4"/>
          <p:cNvSpPr>
            <a:spLocks noGrp="1"/>
          </p:cNvSpPr>
          <p:nvPr>
            <p:ph type="sldNum" sz="quarter" idx="15"/>
          </p:nvPr>
        </p:nvSpPr>
        <p:spPr/>
        <p:txBody>
          <a:bodyPr/>
          <a:lstStyle>
            <a:lvl1pPr>
              <a:defRPr/>
            </a:lvl1pPr>
          </a:lstStyle>
          <a:p>
            <a:r>
              <a:rPr lang="de-DE"/>
              <a:t>Seite </a:t>
            </a:r>
            <a:fld id="{7BCB8251-582C-427C-83CC-21E6348B0373}" type="slidenum">
              <a:rPr lang="de-DE"/>
              <a:pPr/>
              <a:t>‹#›</a:t>
            </a:fld>
            <a:endParaRPr lang="de-DE"/>
          </a:p>
        </p:txBody>
      </p:sp>
    </p:spTree>
    <p:extLst>
      <p:ext uri="{BB962C8B-B14F-4D97-AF65-F5344CB8AC3E}">
        <p14:creationId xmlns:p14="http://schemas.microsoft.com/office/powerpoint/2010/main" val="1789019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Leer mit Logo">
    <p:spTree>
      <p:nvGrpSpPr>
        <p:cNvPr id="1" name=""/>
        <p:cNvGrpSpPr/>
        <p:nvPr/>
      </p:nvGrpSpPr>
      <p:grpSpPr>
        <a:xfrm>
          <a:off x="0" y="0"/>
          <a:ext cx="0" cy="0"/>
          <a:chOff x="0" y="0"/>
          <a:chExt cx="0" cy="0"/>
        </a:xfrm>
      </p:grpSpPr>
      <p:sp>
        <p:nvSpPr>
          <p:cNvPr id="2" name="Datumsplatzhalter 3"/>
          <p:cNvSpPr>
            <a:spLocks noGrp="1"/>
          </p:cNvSpPr>
          <p:nvPr>
            <p:ph type="dt" sz="half" idx="10"/>
          </p:nvPr>
        </p:nvSpPr>
        <p:spPr/>
        <p:txBody>
          <a:bodyPr/>
          <a:lstStyle>
            <a:lvl1pPr>
              <a:defRPr/>
            </a:lvl1pPr>
          </a:lstStyle>
          <a:p>
            <a:pPr>
              <a:defRPr/>
            </a:pPr>
            <a:fld id="{015E2644-8BC3-48D3-A2C0-025995436ADA}" type="datetimeyyyy">
              <a:rPr lang="en-DE" smtClean="0"/>
              <a:t>2022</a:t>
            </a:fld>
            <a:endParaRPr lang="de-DE" dirty="0"/>
          </a:p>
        </p:txBody>
      </p:sp>
      <p:sp>
        <p:nvSpPr>
          <p:cNvPr id="3" name="Foliennummernplatzhalter 4"/>
          <p:cNvSpPr>
            <a:spLocks noGrp="1"/>
          </p:cNvSpPr>
          <p:nvPr>
            <p:ph type="sldNum" sz="quarter" idx="11"/>
          </p:nvPr>
        </p:nvSpPr>
        <p:spPr/>
        <p:txBody>
          <a:bodyPr/>
          <a:lstStyle>
            <a:lvl1pPr>
              <a:defRPr/>
            </a:lvl1pPr>
          </a:lstStyle>
          <a:p>
            <a:r>
              <a:rPr lang="de-DE"/>
              <a:t>Seite </a:t>
            </a:r>
            <a:fld id="{B7060F5A-8BD2-4B7E-B062-4E9387609486}" type="slidenum">
              <a:rPr lang="de-DE"/>
              <a:pPr/>
              <a:t>‹#›</a:t>
            </a:fld>
            <a:endParaRPr lang="de-DE"/>
          </a:p>
        </p:txBody>
      </p:sp>
    </p:spTree>
    <p:extLst>
      <p:ext uri="{BB962C8B-B14F-4D97-AF65-F5344CB8AC3E}">
        <p14:creationId xmlns:p14="http://schemas.microsoft.com/office/powerpoint/2010/main" val="2727664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leer">
    <p:spTree>
      <p:nvGrpSpPr>
        <p:cNvPr id="1" name=""/>
        <p:cNvGrpSpPr/>
        <p:nvPr/>
      </p:nvGrpSpPr>
      <p:grpSpPr>
        <a:xfrm>
          <a:off x="0" y="0"/>
          <a:ext cx="0" cy="0"/>
          <a:chOff x="0" y="0"/>
          <a:chExt cx="0" cy="0"/>
        </a:xfrm>
      </p:grpSpPr>
      <p:sp>
        <p:nvSpPr>
          <p:cNvPr id="2" name="Rechteck 1"/>
          <p:cNvSpPr/>
          <p:nvPr/>
        </p:nvSpPr>
        <p:spPr>
          <a:xfrm>
            <a:off x="0" y="0"/>
            <a:ext cx="9144000" cy="68580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a:p>
        </p:txBody>
      </p:sp>
    </p:spTree>
    <p:extLst>
      <p:ext uri="{BB962C8B-B14F-4D97-AF65-F5344CB8AC3E}">
        <p14:creationId xmlns:p14="http://schemas.microsoft.com/office/powerpoint/2010/main" val="1568216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Drei Bilder mit Beschriftung">
    <p:spTree>
      <p:nvGrpSpPr>
        <p:cNvPr id="1" name=""/>
        <p:cNvGrpSpPr/>
        <p:nvPr/>
      </p:nvGrpSpPr>
      <p:grpSpPr>
        <a:xfrm>
          <a:off x="0" y="0"/>
          <a:ext cx="0" cy="0"/>
          <a:chOff x="0" y="0"/>
          <a:chExt cx="0" cy="0"/>
        </a:xfrm>
      </p:grpSpPr>
      <p:sp>
        <p:nvSpPr>
          <p:cNvPr id="10" name="Bildplatzhalter 2"/>
          <p:cNvSpPr>
            <a:spLocks noGrp="1"/>
          </p:cNvSpPr>
          <p:nvPr>
            <p:ph type="pic" idx="1"/>
          </p:nvPr>
        </p:nvSpPr>
        <p:spPr>
          <a:xfrm>
            <a:off x="904500" y="1520826"/>
            <a:ext cx="2592000" cy="2747380"/>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endParaRPr lang="de-DE" noProof="0" dirty="0"/>
          </a:p>
        </p:txBody>
      </p:sp>
      <p:sp>
        <p:nvSpPr>
          <p:cNvPr id="28" name="Textplatzhalter 2"/>
          <p:cNvSpPr>
            <a:spLocks noGrp="1"/>
          </p:cNvSpPr>
          <p:nvPr>
            <p:ph type="body" idx="13"/>
          </p:nvPr>
        </p:nvSpPr>
        <p:spPr>
          <a:xfrm>
            <a:off x="904500" y="4341767"/>
            <a:ext cx="2592000" cy="1224000"/>
          </a:xfrm>
        </p:spPr>
        <p:txBody>
          <a:bodyPr>
            <a:noAutofit/>
          </a:bodyPr>
          <a:lstStyle>
            <a:lvl1pPr marL="0" indent="0">
              <a:lnSpc>
                <a:spcPts val="1000"/>
              </a:lnSpc>
              <a:spcAft>
                <a:spcPts val="0"/>
              </a:spcAft>
              <a:buNone/>
              <a:defRPr sz="1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Textmasterformat bearbeiten</a:t>
            </a:r>
          </a:p>
        </p:txBody>
      </p:sp>
      <p:sp>
        <p:nvSpPr>
          <p:cNvPr id="34" name="Bildplatzhalter 2"/>
          <p:cNvSpPr>
            <a:spLocks noGrp="1"/>
          </p:cNvSpPr>
          <p:nvPr>
            <p:ph type="pic" idx="14"/>
          </p:nvPr>
        </p:nvSpPr>
        <p:spPr>
          <a:xfrm>
            <a:off x="3669909" y="1520826"/>
            <a:ext cx="2592000" cy="2747380"/>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endParaRPr lang="de-DE" noProof="0" dirty="0"/>
          </a:p>
        </p:txBody>
      </p:sp>
      <p:sp>
        <p:nvSpPr>
          <p:cNvPr id="35" name="Textplatzhalter 2"/>
          <p:cNvSpPr>
            <a:spLocks noGrp="1"/>
          </p:cNvSpPr>
          <p:nvPr>
            <p:ph type="body" idx="15"/>
          </p:nvPr>
        </p:nvSpPr>
        <p:spPr>
          <a:xfrm>
            <a:off x="3669909" y="4341767"/>
            <a:ext cx="2592000" cy="1224000"/>
          </a:xfrm>
        </p:spPr>
        <p:txBody>
          <a:bodyPr>
            <a:noAutofit/>
          </a:bodyPr>
          <a:lstStyle>
            <a:lvl1pPr marL="0" indent="0">
              <a:lnSpc>
                <a:spcPts val="1000"/>
              </a:lnSpc>
              <a:spcAft>
                <a:spcPts val="0"/>
              </a:spcAft>
              <a:buNone/>
              <a:defRPr sz="1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Textmasterformat bearbeiten</a:t>
            </a:r>
          </a:p>
        </p:txBody>
      </p:sp>
      <p:sp>
        <p:nvSpPr>
          <p:cNvPr id="8" name="Bildplatzhalter 2"/>
          <p:cNvSpPr>
            <a:spLocks noGrp="1"/>
          </p:cNvSpPr>
          <p:nvPr>
            <p:ph type="pic" idx="16"/>
          </p:nvPr>
        </p:nvSpPr>
        <p:spPr>
          <a:xfrm>
            <a:off x="6419135" y="1520826"/>
            <a:ext cx="2592000" cy="2747380"/>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endParaRPr lang="de-DE" noProof="0" dirty="0"/>
          </a:p>
        </p:txBody>
      </p:sp>
      <p:sp>
        <p:nvSpPr>
          <p:cNvPr id="9" name="Textplatzhalter 2"/>
          <p:cNvSpPr>
            <a:spLocks noGrp="1"/>
          </p:cNvSpPr>
          <p:nvPr>
            <p:ph type="body" idx="17"/>
          </p:nvPr>
        </p:nvSpPr>
        <p:spPr>
          <a:xfrm>
            <a:off x="6419135" y="4341767"/>
            <a:ext cx="2592000" cy="1224000"/>
          </a:xfrm>
        </p:spPr>
        <p:txBody>
          <a:bodyPr>
            <a:noAutofit/>
          </a:bodyPr>
          <a:lstStyle>
            <a:lvl1pPr marL="0" indent="0">
              <a:lnSpc>
                <a:spcPts val="1000"/>
              </a:lnSpc>
              <a:spcAft>
                <a:spcPts val="0"/>
              </a:spcAft>
              <a:buNone/>
              <a:defRPr sz="1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Textmasterformat bearbeiten</a:t>
            </a:r>
          </a:p>
        </p:txBody>
      </p:sp>
      <p:sp>
        <p:nvSpPr>
          <p:cNvPr id="13" name="Titel 1"/>
          <p:cNvSpPr>
            <a:spLocks noGrp="1"/>
          </p:cNvSpPr>
          <p:nvPr>
            <p:ph type="title"/>
          </p:nvPr>
        </p:nvSpPr>
        <p:spPr>
          <a:xfrm>
            <a:off x="903819" y="521252"/>
            <a:ext cx="8100000" cy="900000"/>
          </a:xfrm>
        </p:spPr>
        <p:txBody>
          <a:bodyPr/>
          <a:lstStyle>
            <a:lvl1pPr>
              <a:lnSpc>
                <a:spcPts val="3000"/>
              </a:lnSpc>
              <a:defRPr baseline="0"/>
            </a:lvl1pPr>
          </a:lstStyle>
          <a:p>
            <a:r>
              <a:rPr lang="de-DE"/>
              <a:t>Titelmasterformat durch Klicken bearbeiten</a:t>
            </a:r>
            <a:endParaRPr lang="de-DE" dirty="0"/>
          </a:p>
        </p:txBody>
      </p:sp>
      <p:sp>
        <p:nvSpPr>
          <p:cNvPr id="14" name="Textplatzhalter 2"/>
          <p:cNvSpPr>
            <a:spLocks noGrp="1"/>
          </p:cNvSpPr>
          <p:nvPr>
            <p:ph type="body" idx="20"/>
          </p:nvPr>
        </p:nvSpPr>
        <p:spPr>
          <a:xfrm>
            <a:off x="904501" y="150130"/>
            <a:ext cx="8089107" cy="215165"/>
          </a:xfrm>
        </p:spPr>
        <p:txBody>
          <a:bodyPr>
            <a:noAutofit/>
          </a:bodyPr>
          <a:lstStyle>
            <a:lvl1pPr marL="0" indent="0">
              <a:lnSpc>
                <a:spcPts val="1000"/>
              </a:lnSpc>
              <a:buNone/>
              <a:defRPr sz="900" b="0">
                <a:solidFill>
                  <a:schemeClr val="bg1">
                    <a:lumMod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Textmasterformat bearbeiten</a:t>
            </a:r>
          </a:p>
        </p:txBody>
      </p:sp>
      <p:sp>
        <p:nvSpPr>
          <p:cNvPr id="11" name="Datumsplatzhalter 3"/>
          <p:cNvSpPr>
            <a:spLocks noGrp="1"/>
          </p:cNvSpPr>
          <p:nvPr>
            <p:ph type="dt" sz="half" idx="21"/>
          </p:nvPr>
        </p:nvSpPr>
        <p:spPr/>
        <p:txBody>
          <a:bodyPr/>
          <a:lstStyle>
            <a:lvl1pPr>
              <a:defRPr/>
            </a:lvl1pPr>
          </a:lstStyle>
          <a:p>
            <a:pPr>
              <a:defRPr/>
            </a:pPr>
            <a:fld id="{7152376D-AFC7-4EAE-BDA9-6087C775C530}" type="datetimeyyyy">
              <a:rPr lang="en-DE" smtClean="0"/>
              <a:t>2022</a:t>
            </a:fld>
            <a:endParaRPr lang="de-DE" dirty="0"/>
          </a:p>
        </p:txBody>
      </p:sp>
      <p:sp>
        <p:nvSpPr>
          <p:cNvPr id="12" name="Foliennummernplatzhalter 4"/>
          <p:cNvSpPr>
            <a:spLocks noGrp="1"/>
          </p:cNvSpPr>
          <p:nvPr>
            <p:ph type="sldNum" sz="quarter" idx="22"/>
          </p:nvPr>
        </p:nvSpPr>
        <p:spPr/>
        <p:txBody>
          <a:bodyPr/>
          <a:lstStyle>
            <a:lvl1pPr>
              <a:defRPr/>
            </a:lvl1pPr>
          </a:lstStyle>
          <a:p>
            <a:r>
              <a:rPr lang="de-DE"/>
              <a:t>Seite </a:t>
            </a:r>
            <a:fld id="{18CDF0AF-4C37-4B6A-AE18-304ACB6A6A33}" type="slidenum">
              <a:rPr lang="de-DE"/>
              <a:pPr/>
              <a:t>‹#›</a:t>
            </a:fld>
            <a:endParaRPr lang="de-DE"/>
          </a:p>
        </p:txBody>
      </p:sp>
    </p:spTree>
    <p:extLst>
      <p:ext uri="{BB962C8B-B14F-4D97-AF65-F5344CB8AC3E}">
        <p14:creationId xmlns:p14="http://schemas.microsoft.com/office/powerpoint/2010/main" val="1932593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Sechs Bilder mit Beschriftung">
    <p:spTree>
      <p:nvGrpSpPr>
        <p:cNvPr id="1" name=""/>
        <p:cNvGrpSpPr/>
        <p:nvPr/>
      </p:nvGrpSpPr>
      <p:grpSpPr>
        <a:xfrm>
          <a:off x="0" y="0"/>
          <a:ext cx="0" cy="0"/>
          <a:chOff x="0" y="0"/>
          <a:chExt cx="0" cy="0"/>
        </a:xfrm>
      </p:grpSpPr>
      <p:sp>
        <p:nvSpPr>
          <p:cNvPr id="20" name="Textplatzhalter 2"/>
          <p:cNvSpPr>
            <a:spLocks noGrp="1"/>
          </p:cNvSpPr>
          <p:nvPr>
            <p:ph type="body" idx="27"/>
          </p:nvPr>
        </p:nvSpPr>
        <p:spPr>
          <a:xfrm>
            <a:off x="904501" y="150130"/>
            <a:ext cx="8089107" cy="215165"/>
          </a:xfrm>
        </p:spPr>
        <p:txBody>
          <a:bodyPr>
            <a:noAutofit/>
          </a:bodyPr>
          <a:lstStyle>
            <a:lvl1pPr marL="0" indent="0">
              <a:lnSpc>
                <a:spcPts val="1080"/>
              </a:lnSpc>
              <a:buNone/>
              <a:defRPr sz="900" b="0">
                <a:solidFill>
                  <a:schemeClr val="bg1">
                    <a:lumMod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Textmasterformat bearbeiten</a:t>
            </a:r>
          </a:p>
        </p:txBody>
      </p:sp>
      <p:sp>
        <p:nvSpPr>
          <p:cNvPr id="21" name="Bildplatzhalter 2"/>
          <p:cNvSpPr>
            <a:spLocks noGrp="1"/>
          </p:cNvSpPr>
          <p:nvPr>
            <p:ph type="pic" idx="1"/>
          </p:nvPr>
        </p:nvSpPr>
        <p:spPr>
          <a:xfrm>
            <a:off x="904500" y="539920"/>
            <a:ext cx="2592000" cy="2196068"/>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endParaRPr lang="de-DE" noProof="0" dirty="0"/>
          </a:p>
        </p:txBody>
      </p:sp>
      <p:sp>
        <p:nvSpPr>
          <p:cNvPr id="22" name="Textplatzhalter 2"/>
          <p:cNvSpPr>
            <a:spLocks noGrp="1"/>
          </p:cNvSpPr>
          <p:nvPr>
            <p:ph type="body" idx="13"/>
          </p:nvPr>
        </p:nvSpPr>
        <p:spPr>
          <a:xfrm>
            <a:off x="904500" y="2812230"/>
            <a:ext cx="2592000" cy="324000"/>
          </a:xfrm>
        </p:spPr>
        <p:txBody>
          <a:bodyPr>
            <a:noAutofit/>
          </a:bodyPr>
          <a:lstStyle>
            <a:lvl1pPr marL="0" indent="0">
              <a:lnSpc>
                <a:spcPts val="1000"/>
              </a:lnSpc>
              <a:buNone/>
              <a:defRPr sz="1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Textmasterformat bearbeiten</a:t>
            </a:r>
          </a:p>
        </p:txBody>
      </p:sp>
      <p:sp>
        <p:nvSpPr>
          <p:cNvPr id="23" name="Bildplatzhalter 2"/>
          <p:cNvSpPr>
            <a:spLocks noGrp="1"/>
          </p:cNvSpPr>
          <p:nvPr>
            <p:ph type="pic" idx="14"/>
          </p:nvPr>
        </p:nvSpPr>
        <p:spPr>
          <a:xfrm>
            <a:off x="3661819" y="539920"/>
            <a:ext cx="2592000" cy="2196068"/>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endParaRPr lang="de-DE" noProof="0" dirty="0"/>
          </a:p>
        </p:txBody>
      </p:sp>
      <p:sp>
        <p:nvSpPr>
          <p:cNvPr id="24" name="Textplatzhalter 2"/>
          <p:cNvSpPr>
            <a:spLocks noGrp="1"/>
          </p:cNvSpPr>
          <p:nvPr>
            <p:ph type="body" idx="15"/>
          </p:nvPr>
        </p:nvSpPr>
        <p:spPr>
          <a:xfrm>
            <a:off x="3661819" y="2812230"/>
            <a:ext cx="2592000" cy="324000"/>
          </a:xfrm>
        </p:spPr>
        <p:txBody>
          <a:bodyPr>
            <a:noAutofit/>
          </a:bodyPr>
          <a:lstStyle>
            <a:lvl1pPr marL="0" indent="0">
              <a:lnSpc>
                <a:spcPts val="1000"/>
              </a:lnSpc>
              <a:buNone/>
              <a:defRPr sz="1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Textmasterformat bearbeiten</a:t>
            </a:r>
          </a:p>
        </p:txBody>
      </p:sp>
      <p:sp>
        <p:nvSpPr>
          <p:cNvPr id="25" name="Bildplatzhalter 2"/>
          <p:cNvSpPr>
            <a:spLocks noGrp="1"/>
          </p:cNvSpPr>
          <p:nvPr>
            <p:ph type="pic" idx="16"/>
          </p:nvPr>
        </p:nvSpPr>
        <p:spPr>
          <a:xfrm>
            <a:off x="6402951" y="539920"/>
            <a:ext cx="2592000" cy="2196068"/>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endParaRPr lang="de-DE" noProof="0" dirty="0"/>
          </a:p>
        </p:txBody>
      </p:sp>
      <p:sp>
        <p:nvSpPr>
          <p:cNvPr id="26" name="Textplatzhalter 2"/>
          <p:cNvSpPr>
            <a:spLocks noGrp="1"/>
          </p:cNvSpPr>
          <p:nvPr>
            <p:ph type="body" idx="17"/>
          </p:nvPr>
        </p:nvSpPr>
        <p:spPr>
          <a:xfrm>
            <a:off x="6402951" y="2812230"/>
            <a:ext cx="2592000" cy="324000"/>
          </a:xfrm>
        </p:spPr>
        <p:txBody>
          <a:bodyPr>
            <a:noAutofit/>
          </a:bodyPr>
          <a:lstStyle>
            <a:lvl1pPr marL="0" indent="0">
              <a:lnSpc>
                <a:spcPts val="1000"/>
              </a:lnSpc>
              <a:buNone/>
              <a:defRPr sz="1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Textmasterformat bearbeiten</a:t>
            </a:r>
          </a:p>
        </p:txBody>
      </p:sp>
      <p:sp>
        <p:nvSpPr>
          <p:cNvPr id="27" name="Bildplatzhalter 2"/>
          <p:cNvSpPr>
            <a:spLocks noGrp="1"/>
          </p:cNvSpPr>
          <p:nvPr>
            <p:ph type="pic" idx="28"/>
          </p:nvPr>
        </p:nvSpPr>
        <p:spPr>
          <a:xfrm>
            <a:off x="904500" y="3201820"/>
            <a:ext cx="2592000" cy="2196068"/>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endParaRPr lang="de-DE" noProof="0" dirty="0"/>
          </a:p>
        </p:txBody>
      </p:sp>
      <p:sp>
        <p:nvSpPr>
          <p:cNvPr id="28" name="Textplatzhalter 2"/>
          <p:cNvSpPr>
            <a:spLocks noGrp="1"/>
          </p:cNvSpPr>
          <p:nvPr>
            <p:ph type="body" idx="29"/>
          </p:nvPr>
        </p:nvSpPr>
        <p:spPr>
          <a:xfrm>
            <a:off x="904500" y="5474129"/>
            <a:ext cx="2592000" cy="324000"/>
          </a:xfrm>
        </p:spPr>
        <p:txBody>
          <a:bodyPr>
            <a:noAutofit/>
          </a:bodyPr>
          <a:lstStyle>
            <a:lvl1pPr marL="0" indent="0">
              <a:lnSpc>
                <a:spcPts val="1000"/>
              </a:lnSpc>
              <a:buNone/>
              <a:defRPr sz="1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Textmasterformat bearbeiten</a:t>
            </a:r>
          </a:p>
        </p:txBody>
      </p:sp>
      <p:sp>
        <p:nvSpPr>
          <p:cNvPr id="29" name="Bildplatzhalter 2"/>
          <p:cNvSpPr>
            <a:spLocks noGrp="1"/>
          </p:cNvSpPr>
          <p:nvPr>
            <p:ph type="pic" idx="30"/>
          </p:nvPr>
        </p:nvSpPr>
        <p:spPr>
          <a:xfrm>
            <a:off x="3667884" y="3201820"/>
            <a:ext cx="2592000" cy="2196068"/>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endParaRPr lang="de-DE" noProof="0" dirty="0"/>
          </a:p>
        </p:txBody>
      </p:sp>
      <p:sp>
        <p:nvSpPr>
          <p:cNvPr id="30" name="Textplatzhalter 2"/>
          <p:cNvSpPr>
            <a:spLocks noGrp="1"/>
          </p:cNvSpPr>
          <p:nvPr>
            <p:ph type="body" idx="31"/>
          </p:nvPr>
        </p:nvSpPr>
        <p:spPr>
          <a:xfrm>
            <a:off x="3667884" y="5474129"/>
            <a:ext cx="2592000" cy="324000"/>
          </a:xfrm>
        </p:spPr>
        <p:txBody>
          <a:bodyPr>
            <a:noAutofit/>
          </a:bodyPr>
          <a:lstStyle>
            <a:lvl1pPr marL="0" indent="0">
              <a:lnSpc>
                <a:spcPts val="1000"/>
              </a:lnSpc>
              <a:buNone/>
              <a:defRPr sz="1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Textmasterformat bearbeiten</a:t>
            </a:r>
          </a:p>
        </p:txBody>
      </p:sp>
      <p:sp>
        <p:nvSpPr>
          <p:cNvPr id="31" name="Bildplatzhalter 2"/>
          <p:cNvSpPr>
            <a:spLocks noGrp="1"/>
          </p:cNvSpPr>
          <p:nvPr>
            <p:ph type="pic" idx="32"/>
          </p:nvPr>
        </p:nvSpPr>
        <p:spPr>
          <a:xfrm>
            <a:off x="6404432" y="3201820"/>
            <a:ext cx="2592000" cy="2196068"/>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endParaRPr lang="de-DE" noProof="0" dirty="0"/>
          </a:p>
        </p:txBody>
      </p:sp>
      <p:sp>
        <p:nvSpPr>
          <p:cNvPr id="32" name="Textplatzhalter 2"/>
          <p:cNvSpPr>
            <a:spLocks noGrp="1"/>
          </p:cNvSpPr>
          <p:nvPr>
            <p:ph type="body" idx="33"/>
          </p:nvPr>
        </p:nvSpPr>
        <p:spPr>
          <a:xfrm>
            <a:off x="6404432" y="5474129"/>
            <a:ext cx="2592000" cy="324000"/>
          </a:xfrm>
        </p:spPr>
        <p:txBody>
          <a:bodyPr>
            <a:noAutofit/>
          </a:bodyPr>
          <a:lstStyle>
            <a:lvl1pPr marL="0" indent="0">
              <a:lnSpc>
                <a:spcPts val="1000"/>
              </a:lnSpc>
              <a:buNone/>
              <a:defRPr sz="1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Textmasterformat bearbeiten</a:t>
            </a:r>
          </a:p>
        </p:txBody>
      </p:sp>
      <p:sp>
        <p:nvSpPr>
          <p:cNvPr id="15" name="Datumsplatzhalter 3"/>
          <p:cNvSpPr>
            <a:spLocks noGrp="1"/>
          </p:cNvSpPr>
          <p:nvPr>
            <p:ph type="dt" sz="half" idx="34"/>
          </p:nvPr>
        </p:nvSpPr>
        <p:spPr/>
        <p:txBody>
          <a:bodyPr/>
          <a:lstStyle>
            <a:lvl1pPr>
              <a:defRPr/>
            </a:lvl1pPr>
          </a:lstStyle>
          <a:p>
            <a:pPr>
              <a:defRPr/>
            </a:pPr>
            <a:fld id="{3987D15F-6467-42A8-BC14-B22931024D08}" type="datetimeyyyy">
              <a:rPr lang="en-DE" smtClean="0"/>
              <a:t>2022</a:t>
            </a:fld>
            <a:endParaRPr lang="de-DE" dirty="0"/>
          </a:p>
        </p:txBody>
      </p:sp>
      <p:sp>
        <p:nvSpPr>
          <p:cNvPr id="16" name="Foliennummernplatzhalter 4"/>
          <p:cNvSpPr>
            <a:spLocks noGrp="1"/>
          </p:cNvSpPr>
          <p:nvPr>
            <p:ph type="sldNum" sz="quarter" idx="35"/>
          </p:nvPr>
        </p:nvSpPr>
        <p:spPr/>
        <p:txBody>
          <a:bodyPr/>
          <a:lstStyle>
            <a:lvl1pPr>
              <a:defRPr/>
            </a:lvl1pPr>
          </a:lstStyle>
          <a:p>
            <a:r>
              <a:rPr lang="de-DE"/>
              <a:t>Seite </a:t>
            </a:r>
            <a:fld id="{354B29EA-598E-4BB9-979D-D7ADABC8E79E}" type="slidenum">
              <a:rPr lang="de-DE"/>
              <a:pPr/>
              <a:t>‹#›</a:t>
            </a:fld>
            <a:endParaRPr lang="de-DE"/>
          </a:p>
        </p:txBody>
      </p:sp>
    </p:spTree>
    <p:extLst>
      <p:ext uri="{BB962C8B-B14F-4D97-AF65-F5344CB8AC3E}">
        <p14:creationId xmlns:p14="http://schemas.microsoft.com/office/powerpoint/2010/main" val="1330912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w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elplatzhalter 1"/>
          <p:cNvSpPr>
            <a:spLocks noGrp="1"/>
          </p:cNvSpPr>
          <p:nvPr>
            <p:ph type="title"/>
          </p:nvPr>
        </p:nvSpPr>
        <p:spPr bwMode="auto">
          <a:xfrm>
            <a:off x="903288" y="454025"/>
            <a:ext cx="8101012"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a:t>Überschrift</a:t>
            </a:r>
          </a:p>
        </p:txBody>
      </p:sp>
      <p:sp>
        <p:nvSpPr>
          <p:cNvPr id="1027" name="Textplatzhalter 2"/>
          <p:cNvSpPr>
            <a:spLocks noGrp="1"/>
          </p:cNvSpPr>
          <p:nvPr>
            <p:ph type="body" idx="1"/>
          </p:nvPr>
        </p:nvSpPr>
        <p:spPr bwMode="auto">
          <a:xfrm>
            <a:off x="904875" y="1547813"/>
            <a:ext cx="8099425" cy="431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a:t>Text</a:t>
            </a:r>
          </a:p>
          <a:p>
            <a:pPr lvl="1"/>
            <a:r>
              <a:rPr lang="de-DE"/>
              <a:t>Zweite Ebene</a:t>
            </a:r>
          </a:p>
          <a:p>
            <a:pPr lvl="2"/>
            <a:r>
              <a:rPr lang="de-DE"/>
              <a:t>Dritte Ebene</a:t>
            </a:r>
          </a:p>
          <a:p>
            <a:pPr lvl="3"/>
            <a:r>
              <a:rPr lang="de-DE"/>
              <a:t>Vierte Ebene</a:t>
            </a:r>
          </a:p>
        </p:txBody>
      </p:sp>
      <p:sp>
        <p:nvSpPr>
          <p:cNvPr id="11" name="Fußzeilenplatzhalter 3"/>
          <p:cNvSpPr txBox="1">
            <a:spLocks/>
          </p:cNvSpPr>
          <p:nvPr/>
        </p:nvSpPr>
        <p:spPr>
          <a:xfrm>
            <a:off x="1943100" y="6011863"/>
            <a:ext cx="3941763" cy="549275"/>
          </a:xfrm>
          <a:prstGeom prst="rect">
            <a:avLst/>
          </a:prstGeom>
        </p:spPr>
        <p:txBody>
          <a:bodyPr wrap="none" lIns="0" tIns="0" rIns="0" bIns="0"/>
          <a:lstStyle>
            <a:defPPr>
              <a:defRPr lang="de-DE"/>
            </a:defPPr>
            <a:lvl1pPr algn="l" rtl="0" fontAlgn="base">
              <a:lnSpc>
                <a:spcPts val="1500"/>
              </a:lnSpc>
              <a:spcBef>
                <a:spcPct val="0"/>
              </a:spcBef>
              <a:spcAft>
                <a:spcPct val="0"/>
              </a:spcAft>
              <a:defRPr kumimoji="1" sz="1200" b="1" i="0" kern="1200">
                <a:solidFill>
                  <a:srgbClr val="141313"/>
                </a:solidFill>
                <a:latin typeface="Arial"/>
                <a:ea typeface="ＭＳ Ｐゴシック" charset="0"/>
                <a:cs typeface="+mn-cs"/>
              </a:defRPr>
            </a:lvl1pPr>
            <a:lvl2pPr marL="457200" algn="l" rtl="0" fontAlgn="base">
              <a:spcBef>
                <a:spcPct val="0"/>
              </a:spcBef>
              <a:spcAft>
                <a:spcPct val="0"/>
              </a:spcAft>
              <a:defRPr kumimoji="1" sz="1200" kern="1200">
                <a:solidFill>
                  <a:schemeClr val="bg2"/>
                </a:solidFill>
                <a:latin typeface="Myriad Pro" charset="0"/>
                <a:ea typeface="ＭＳ Ｐゴシック" charset="0"/>
                <a:cs typeface="+mn-cs"/>
              </a:defRPr>
            </a:lvl2pPr>
            <a:lvl3pPr marL="914400" algn="l" rtl="0" fontAlgn="base">
              <a:spcBef>
                <a:spcPct val="0"/>
              </a:spcBef>
              <a:spcAft>
                <a:spcPct val="0"/>
              </a:spcAft>
              <a:defRPr kumimoji="1" sz="1200" kern="1200">
                <a:solidFill>
                  <a:schemeClr val="bg2"/>
                </a:solidFill>
                <a:latin typeface="Myriad Pro" charset="0"/>
                <a:ea typeface="ＭＳ Ｐゴシック" charset="0"/>
                <a:cs typeface="+mn-cs"/>
              </a:defRPr>
            </a:lvl3pPr>
            <a:lvl4pPr marL="1371600" algn="l" rtl="0" fontAlgn="base">
              <a:spcBef>
                <a:spcPct val="0"/>
              </a:spcBef>
              <a:spcAft>
                <a:spcPct val="0"/>
              </a:spcAft>
              <a:defRPr kumimoji="1" sz="1200" kern="1200">
                <a:solidFill>
                  <a:schemeClr val="bg2"/>
                </a:solidFill>
                <a:latin typeface="Myriad Pro" charset="0"/>
                <a:ea typeface="ＭＳ Ｐゴシック" charset="0"/>
                <a:cs typeface="+mn-cs"/>
              </a:defRPr>
            </a:lvl4pPr>
            <a:lvl5pPr marL="1828800" algn="l" rtl="0" fontAlgn="base">
              <a:spcBef>
                <a:spcPct val="0"/>
              </a:spcBef>
              <a:spcAft>
                <a:spcPct val="0"/>
              </a:spcAft>
              <a:defRPr kumimoji="1" sz="1200" kern="1200">
                <a:solidFill>
                  <a:schemeClr val="bg2"/>
                </a:solidFill>
                <a:latin typeface="Myriad Pro" charset="0"/>
                <a:ea typeface="ＭＳ Ｐゴシック" charset="0"/>
                <a:cs typeface="+mn-cs"/>
              </a:defRPr>
            </a:lvl5pPr>
            <a:lvl6pPr marL="2286000" algn="l" defTabSz="457200" rtl="0" eaLnBrk="1" latinLnBrk="0" hangingPunct="1">
              <a:defRPr kumimoji="1" sz="1200" kern="1200">
                <a:solidFill>
                  <a:schemeClr val="bg2"/>
                </a:solidFill>
                <a:latin typeface="Myriad Pro" charset="0"/>
                <a:ea typeface="ＭＳ Ｐゴシック" charset="0"/>
                <a:cs typeface="+mn-cs"/>
              </a:defRPr>
            </a:lvl6pPr>
            <a:lvl7pPr marL="2743200" algn="l" defTabSz="457200" rtl="0" eaLnBrk="1" latinLnBrk="0" hangingPunct="1">
              <a:defRPr kumimoji="1" sz="1200" kern="1200">
                <a:solidFill>
                  <a:schemeClr val="bg2"/>
                </a:solidFill>
                <a:latin typeface="Myriad Pro" charset="0"/>
                <a:ea typeface="ＭＳ Ｐゴシック" charset="0"/>
                <a:cs typeface="+mn-cs"/>
              </a:defRPr>
            </a:lvl7pPr>
            <a:lvl8pPr marL="3200400" algn="l" defTabSz="457200" rtl="0" eaLnBrk="1" latinLnBrk="0" hangingPunct="1">
              <a:defRPr kumimoji="1" sz="1200" kern="1200">
                <a:solidFill>
                  <a:schemeClr val="bg2"/>
                </a:solidFill>
                <a:latin typeface="Myriad Pro" charset="0"/>
                <a:ea typeface="ＭＳ Ｐゴシック" charset="0"/>
                <a:cs typeface="+mn-cs"/>
              </a:defRPr>
            </a:lvl8pPr>
            <a:lvl9pPr marL="3657600" algn="l" defTabSz="457200" rtl="0" eaLnBrk="1" latinLnBrk="0" hangingPunct="1">
              <a:defRPr kumimoji="1" sz="1200" kern="1200">
                <a:solidFill>
                  <a:schemeClr val="bg2"/>
                </a:solidFill>
                <a:latin typeface="Myriad Pro" charset="0"/>
                <a:ea typeface="ＭＳ Ｐゴシック" charset="0"/>
                <a:cs typeface="+mn-cs"/>
              </a:defRPr>
            </a:lvl9pPr>
          </a:lstStyle>
          <a:p>
            <a:pPr>
              <a:lnSpc>
                <a:spcPct val="100000"/>
              </a:lnSpc>
              <a:spcAft>
                <a:spcPts val="600"/>
              </a:spcAft>
              <a:defRPr/>
            </a:pPr>
            <a:r>
              <a:rPr lang="de-DE" sz="900" b="0" dirty="0"/>
              <a:t>Prof. Dr. Elisabeth Exempel</a:t>
            </a:r>
          </a:p>
          <a:p>
            <a:pPr>
              <a:lnSpc>
                <a:spcPct val="100000"/>
              </a:lnSpc>
              <a:spcAft>
                <a:spcPts val="600"/>
              </a:spcAft>
              <a:defRPr/>
            </a:pPr>
            <a:r>
              <a:rPr lang="de-DE" sz="900" b="0" dirty="0">
                <a:solidFill>
                  <a:schemeClr val="tx1"/>
                </a:solidFill>
              </a:rPr>
              <a:t>Ggf. Funktionsbezeichnung</a:t>
            </a:r>
          </a:p>
          <a:p>
            <a:pPr>
              <a:lnSpc>
                <a:spcPct val="100000"/>
              </a:lnSpc>
              <a:spcAft>
                <a:spcPts val="600"/>
              </a:spcAft>
              <a:defRPr/>
            </a:pPr>
            <a:r>
              <a:rPr lang="de-DE" sz="900" b="0" dirty="0">
                <a:solidFill>
                  <a:schemeClr val="tx1"/>
                </a:solidFill>
              </a:rPr>
              <a:t>Instituts- und/oder Fakultäts-, Referats-, Teambezeichnung (maximal drei Zeilen)</a:t>
            </a:r>
            <a:endParaRPr lang="de-DE" sz="1000" dirty="0"/>
          </a:p>
        </p:txBody>
      </p:sp>
      <p:grpSp>
        <p:nvGrpSpPr>
          <p:cNvPr id="1029" name="Gruppierung 11"/>
          <p:cNvGrpSpPr>
            <a:grpSpLocks/>
          </p:cNvGrpSpPr>
          <p:nvPr/>
        </p:nvGrpSpPr>
        <p:grpSpPr bwMode="auto">
          <a:xfrm>
            <a:off x="903288" y="0"/>
            <a:ext cx="8243887" cy="71438"/>
            <a:chOff x="903819" y="0"/>
            <a:chExt cx="8244000" cy="108000"/>
          </a:xfrm>
        </p:grpSpPr>
        <p:sp>
          <p:nvSpPr>
            <p:cNvPr id="13" name="Rechteck 12"/>
            <p:cNvSpPr/>
            <p:nvPr/>
          </p:nvSpPr>
          <p:spPr bwMode="auto">
            <a:xfrm>
              <a:off x="903819" y="0"/>
              <a:ext cx="2735299" cy="108000"/>
            </a:xfrm>
            <a:prstGeom prst="rect">
              <a:avLst/>
            </a:prstGeom>
            <a:solidFill>
              <a:srgbClr val="AA0F1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a:p>
          </p:txBody>
        </p:sp>
        <p:sp>
          <p:nvSpPr>
            <p:cNvPr id="14" name="Rechteck 13"/>
            <p:cNvSpPr/>
            <p:nvPr/>
          </p:nvSpPr>
          <p:spPr bwMode="auto">
            <a:xfrm>
              <a:off x="3639118" y="0"/>
              <a:ext cx="2736888" cy="108000"/>
            </a:xfrm>
            <a:prstGeom prst="rect">
              <a:avLst/>
            </a:prstGeom>
            <a:solidFill>
              <a:srgbClr val="D7471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a:p>
          </p:txBody>
        </p:sp>
        <p:sp>
          <p:nvSpPr>
            <p:cNvPr id="15" name="Rechteck 14"/>
            <p:cNvSpPr/>
            <p:nvPr/>
          </p:nvSpPr>
          <p:spPr bwMode="auto">
            <a:xfrm>
              <a:off x="6376006" y="0"/>
              <a:ext cx="2771813" cy="108000"/>
            </a:xfrm>
            <a:prstGeom prst="rect">
              <a:avLst/>
            </a:prstGeom>
            <a:solidFill>
              <a:srgbClr val="901B6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a:p>
          </p:txBody>
        </p:sp>
      </p:grpSp>
      <p:cxnSp>
        <p:nvCxnSpPr>
          <p:cNvPr id="16" name="Gerade Verbindung 15"/>
          <p:cNvCxnSpPr/>
          <p:nvPr/>
        </p:nvCxnSpPr>
        <p:spPr>
          <a:xfrm>
            <a:off x="904875" y="5951538"/>
            <a:ext cx="8240713" cy="0"/>
          </a:xfrm>
          <a:prstGeom prst="line">
            <a:avLst/>
          </a:prstGeom>
          <a:ln w="635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7" name="Datumsplatzhalter 3"/>
          <p:cNvSpPr>
            <a:spLocks noGrp="1"/>
          </p:cNvSpPr>
          <p:nvPr>
            <p:ph type="dt" sz="half" idx="2"/>
          </p:nvPr>
        </p:nvSpPr>
        <p:spPr>
          <a:xfrm>
            <a:off x="904875" y="6011863"/>
            <a:ext cx="971550" cy="179387"/>
          </a:xfrm>
          <a:prstGeom prst="rect">
            <a:avLst/>
          </a:prstGeom>
        </p:spPr>
        <p:txBody>
          <a:bodyPr vert="horz" wrap="none" lIns="0" tIns="0" rIns="0" bIns="0" rtlCol="0" anchor="t"/>
          <a:lstStyle>
            <a:lvl1pPr algn="l" fontAlgn="auto">
              <a:spcBef>
                <a:spcPts val="0"/>
              </a:spcBef>
              <a:spcAft>
                <a:spcPts val="0"/>
              </a:spcAft>
              <a:defRPr sz="900">
                <a:solidFill>
                  <a:schemeClr val="tx1"/>
                </a:solidFill>
                <a:latin typeface="Arial" panose="020B0604020202020204" pitchFamily="34" charset="0"/>
                <a:cs typeface="Arial" panose="020B0604020202020204" pitchFamily="34" charset="0"/>
              </a:defRPr>
            </a:lvl1pPr>
          </a:lstStyle>
          <a:p>
            <a:pPr>
              <a:defRPr/>
            </a:pPr>
            <a:fld id="{8ADEF9F3-3E59-459A-9C4A-3E291074CB3A}" type="datetimeyyyy">
              <a:rPr lang="en-DE" smtClean="0"/>
              <a:t>2022</a:t>
            </a:fld>
            <a:endParaRPr lang="de-DE" dirty="0"/>
          </a:p>
        </p:txBody>
      </p:sp>
      <p:sp>
        <p:nvSpPr>
          <p:cNvPr id="18" name="Foliennummernplatzhalter 4"/>
          <p:cNvSpPr>
            <a:spLocks noGrp="1"/>
          </p:cNvSpPr>
          <p:nvPr>
            <p:ph type="sldNum" sz="quarter" idx="4"/>
          </p:nvPr>
        </p:nvSpPr>
        <p:spPr>
          <a:xfrm>
            <a:off x="904875" y="6361113"/>
            <a:ext cx="971550" cy="214312"/>
          </a:xfrm>
          <a:prstGeom prst="rect">
            <a:avLst/>
          </a:prstGeom>
        </p:spPr>
        <p:txBody>
          <a:bodyPr vert="horz" wrap="square" lIns="0" tIns="0" rIns="0" bIns="0" numCol="1" anchor="b" anchorCtr="0" compatLnSpc="1">
            <a:prstTxWarp prst="textNoShape">
              <a:avLst/>
            </a:prstTxWarp>
          </a:bodyPr>
          <a:lstStyle>
            <a:lvl1pPr>
              <a:defRPr sz="900"/>
            </a:lvl1pPr>
          </a:lstStyle>
          <a:p>
            <a:r>
              <a:rPr lang="de-DE"/>
              <a:t>Seite </a:t>
            </a:r>
            <a:fld id="{3DB3A08D-AC0F-4909-816B-0F9F93039D09}" type="slidenum">
              <a:rPr lang="de-DE"/>
              <a:pPr/>
              <a:t>‹#›</a:t>
            </a:fld>
            <a:endParaRPr lang="de-DE"/>
          </a:p>
        </p:txBody>
      </p:sp>
      <p:pic>
        <p:nvPicPr>
          <p:cNvPr id="1033" name="Bild 7" descr="Logo_17pt.wmf"/>
          <p:cNvPicPr>
            <a:picLocks/>
          </p:cNvPicPr>
          <p:nvPr/>
        </p:nvPicPr>
        <p:blipFill>
          <a:blip r:embed="rId11">
            <a:extLst>
              <a:ext uri="{28A0092B-C50C-407E-A947-70E740481C1C}">
                <a14:useLocalDpi xmlns:a14="http://schemas.microsoft.com/office/drawing/2010/main" val="0"/>
              </a:ext>
            </a:extLst>
          </a:blip>
          <a:srcRect/>
          <a:stretch>
            <a:fillRect/>
          </a:stretch>
        </p:blipFill>
        <p:spPr bwMode="auto">
          <a:xfrm>
            <a:off x="7664450" y="6000750"/>
            <a:ext cx="1052513"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9" r:id="rId5"/>
    <p:sldLayoutId id="2147483756" r:id="rId6"/>
    <p:sldLayoutId id="2147483760" r:id="rId7"/>
    <p:sldLayoutId id="2147483757" r:id="rId8"/>
    <p:sldLayoutId id="2147483758" r:id="rId9"/>
  </p:sldLayoutIdLst>
  <p:hf hdr="0" dt="0"/>
  <p:txStyles>
    <p:titleStyle>
      <a:lvl1pPr algn="l" defTabSz="455613" rtl="0" eaLnBrk="1" fontAlgn="base" hangingPunct="1">
        <a:lnSpc>
          <a:spcPts val="3000"/>
        </a:lnSpc>
        <a:spcBef>
          <a:spcPct val="0"/>
        </a:spcBef>
        <a:spcAft>
          <a:spcPct val="0"/>
        </a:spcAft>
        <a:defRPr sz="3000" b="1" kern="1200">
          <a:solidFill>
            <a:schemeClr val="tx1"/>
          </a:solidFill>
          <a:latin typeface="Arial"/>
          <a:ea typeface="+mj-ea"/>
          <a:cs typeface="+mj-cs"/>
        </a:defRPr>
      </a:lvl1pPr>
      <a:lvl2pPr algn="l" defTabSz="455613" rtl="0" eaLnBrk="1" fontAlgn="base" hangingPunct="1">
        <a:lnSpc>
          <a:spcPts val="3000"/>
        </a:lnSpc>
        <a:spcBef>
          <a:spcPct val="0"/>
        </a:spcBef>
        <a:spcAft>
          <a:spcPct val="0"/>
        </a:spcAft>
        <a:defRPr sz="3000" b="1">
          <a:solidFill>
            <a:schemeClr val="tx1"/>
          </a:solidFill>
          <a:latin typeface="Arial" pitchFamily="34" charset="0"/>
        </a:defRPr>
      </a:lvl2pPr>
      <a:lvl3pPr algn="l" defTabSz="455613" rtl="0" eaLnBrk="1" fontAlgn="base" hangingPunct="1">
        <a:lnSpc>
          <a:spcPts val="3000"/>
        </a:lnSpc>
        <a:spcBef>
          <a:spcPct val="0"/>
        </a:spcBef>
        <a:spcAft>
          <a:spcPct val="0"/>
        </a:spcAft>
        <a:defRPr sz="3000" b="1">
          <a:solidFill>
            <a:schemeClr val="tx1"/>
          </a:solidFill>
          <a:latin typeface="Arial" pitchFamily="34" charset="0"/>
        </a:defRPr>
      </a:lvl3pPr>
      <a:lvl4pPr algn="l" defTabSz="455613" rtl="0" eaLnBrk="1" fontAlgn="base" hangingPunct="1">
        <a:lnSpc>
          <a:spcPts val="3000"/>
        </a:lnSpc>
        <a:spcBef>
          <a:spcPct val="0"/>
        </a:spcBef>
        <a:spcAft>
          <a:spcPct val="0"/>
        </a:spcAft>
        <a:defRPr sz="3000" b="1">
          <a:solidFill>
            <a:schemeClr val="tx1"/>
          </a:solidFill>
          <a:latin typeface="Arial" pitchFamily="34" charset="0"/>
        </a:defRPr>
      </a:lvl4pPr>
      <a:lvl5pPr algn="l" defTabSz="455613" rtl="0" eaLnBrk="1" fontAlgn="base" hangingPunct="1">
        <a:lnSpc>
          <a:spcPts val="3000"/>
        </a:lnSpc>
        <a:spcBef>
          <a:spcPct val="0"/>
        </a:spcBef>
        <a:spcAft>
          <a:spcPct val="0"/>
        </a:spcAft>
        <a:defRPr sz="3000" b="1">
          <a:solidFill>
            <a:schemeClr val="tx1"/>
          </a:solidFill>
          <a:latin typeface="Arial" pitchFamily="34" charset="0"/>
        </a:defRPr>
      </a:lvl5pPr>
      <a:lvl6pPr marL="457200" algn="l" defTabSz="455613" rtl="0" eaLnBrk="1" fontAlgn="base" hangingPunct="1">
        <a:lnSpc>
          <a:spcPts val="2800"/>
        </a:lnSpc>
        <a:spcBef>
          <a:spcPct val="0"/>
        </a:spcBef>
        <a:spcAft>
          <a:spcPct val="0"/>
        </a:spcAft>
        <a:defRPr sz="3200" b="1">
          <a:solidFill>
            <a:schemeClr val="tx1"/>
          </a:solidFill>
          <a:latin typeface="Arial" pitchFamily="34" charset="0"/>
        </a:defRPr>
      </a:lvl6pPr>
      <a:lvl7pPr marL="914400" algn="l" defTabSz="455613" rtl="0" eaLnBrk="1" fontAlgn="base" hangingPunct="1">
        <a:lnSpc>
          <a:spcPts val="2800"/>
        </a:lnSpc>
        <a:spcBef>
          <a:spcPct val="0"/>
        </a:spcBef>
        <a:spcAft>
          <a:spcPct val="0"/>
        </a:spcAft>
        <a:defRPr sz="3200" b="1">
          <a:solidFill>
            <a:schemeClr val="tx1"/>
          </a:solidFill>
          <a:latin typeface="Arial" pitchFamily="34" charset="0"/>
        </a:defRPr>
      </a:lvl7pPr>
      <a:lvl8pPr marL="1371600" algn="l" defTabSz="455613" rtl="0" eaLnBrk="1" fontAlgn="base" hangingPunct="1">
        <a:lnSpc>
          <a:spcPts val="2800"/>
        </a:lnSpc>
        <a:spcBef>
          <a:spcPct val="0"/>
        </a:spcBef>
        <a:spcAft>
          <a:spcPct val="0"/>
        </a:spcAft>
        <a:defRPr sz="3200" b="1">
          <a:solidFill>
            <a:schemeClr val="tx1"/>
          </a:solidFill>
          <a:latin typeface="Arial" pitchFamily="34" charset="0"/>
        </a:defRPr>
      </a:lvl8pPr>
      <a:lvl9pPr marL="1828800" algn="l" defTabSz="455613" rtl="0" eaLnBrk="1" fontAlgn="base" hangingPunct="1">
        <a:lnSpc>
          <a:spcPts val="2800"/>
        </a:lnSpc>
        <a:spcBef>
          <a:spcPct val="0"/>
        </a:spcBef>
        <a:spcAft>
          <a:spcPct val="0"/>
        </a:spcAft>
        <a:defRPr sz="3200" b="1">
          <a:solidFill>
            <a:schemeClr val="tx1"/>
          </a:solidFill>
          <a:latin typeface="Arial" pitchFamily="34" charset="0"/>
        </a:defRPr>
      </a:lvl9pPr>
    </p:titleStyle>
    <p:bodyStyle>
      <a:lvl1pPr marL="342900" indent="-342900" algn="l" defTabSz="455613" rtl="0" eaLnBrk="1" fontAlgn="base" hangingPunct="1">
        <a:lnSpc>
          <a:spcPts val="2200"/>
        </a:lnSpc>
        <a:spcBef>
          <a:spcPct val="0"/>
        </a:spcBef>
        <a:spcAft>
          <a:spcPct val="0"/>
        </a:spcAft>
        <a:defRPr sz="2000" kern="1200">
          <a:solidFill>
            <a:schemeClr val="tx1"/>
          </a:solidFill>
          <a:latin typeface="Arial"/>
          <a:ea typeface="+mn-ea"/>
          <a:cs typeface="+mn-cs"/>
        </a:defRPr>
      </a:lvl1pPr>
      <a:lvl2pPr marL="355600" indent="-169863" algn="l" defTabSz="455613" rtl="0" eaLnBrk="1" fontAlgn="base" hangingPunct="1">
        <a:lnSpc>
          <a:spcPts val="2200"/>
        </a:lnSpc>
        <a:spcBef>
          <a:spcPct val="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2pPr>
      <a:lvl3pPr marL="539750" indent="-184150" algn="l" defTabSz="455613" rtl="0" eaLnBrk="1" fontAlgn="base" hangingPunct="1">
        <a:lnSpc>
          <a:spcPts val="2200"/>
        </a:lnSpc>
        <a:spcBef>
          <a:spcPct val="0"/>
        </a:spcBef>
        <a:spcAft>
          <a:spcPct val="0"/>
        </a:spcAft>
        <a:buClr>
          <a:schemeClr val="accent2"/>
        </a:buClr>
        <a:buFont typeface="Wingdings" panose="05000000000000000000" pitchFamily="2" charset="2"/>
        <a:buChar char="§"/>
        <a:defRPr sz="2000" kern="1200">
          <a:solidFill>
            <a:schemeClr val="tx1"/>
          </a:solidFill>
          <a:latin typeface="Arial"/>
          <a:ea typeface="+mn-ea"/>
          <a:cs typeface="+mn-cs"/>
        </a:defRPr>
      </a:lvl3pPr>
      <a:lvl4pPr marL="712788" indent="-169863" algn="l" defTabSz="455613" rtl="0" eaLnBrk="1" fontAlgn="base" hangingPunct="1">
        <a:lnSpc>
          <a:spcPts val="2200"/>
        </a:lnSpc>
        <a:spcBef>
          <a:spcPct val="0"/>
        </a:spcBef>
        <a:spcAft>
          <a:spcPct val="0"/>
        </a:spcAft>
        <a:buClr>
          <a:srgbClr val="9D167A"/>
        </a:buClr>
        <a:buFont typeface="Wingdings" panose="05000000000000000000" pitchFamily="2" charset="2"/>
        <a:buChar char="§"/>
        <a:defRPr sz="2000" kern="1200">
          <a:solidFill>
            <a:schemeClr val="tx1"/>
          </a:solidFill>
          <a:latin typeface="Arial"/>
          <a:ea typeface="+mn-ea"/>
          <a:cs typeface="+mn-cs"/>
        </a:defRPr>
      </a:lvl4pPr>
      <a:lvl5pPr marL="1073150" indent="-176213" algn="l" defTabSz="455613" rtl="0" eaLnBrk="1" fontAlgn="base" hangingPunct="1">
        <a:lnSpc>
          <a:spcPts val="1600"/>
        </a:lnSpc>
        <a:spcBef>
          <a:spcPts val="500"/>
        </a:spcBef>
        <a:spcAft>
          <a:spcPct val="0"/>
        </a:spcAft>
        <a:buFont typeface="Symbol" panose="05050102010706020507" pitchFamily="18" charset="2"/>
        <a:buChar char="-"/>
        <a:defRPr sz="2000" kern="1200">
          <a:solidFill>
            <a:schemeClr val="tx1"/>
          </a:solidFill>
          <a:latin typeface="Arial"/>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hyperlink" Target="https://developer.cisco.com/learning/tracks/container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hyperlink" Target="https://learning.oreilly.com/videos/docker-fundamentals-for/9781803237428/9781803237428-video3_2/"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hyperlink" Target="https://openaicellular.github.io/oaic/index.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Foliennummernplatzhalter 7"/>
          <p:cNvSpPr>
            <a:spLocks noGrp="1"/>
          </p:cNvSpPr>
          <p:nvPr>
            <p:ph type="sldNum" sz="quarter" idx="4294967295"/>
          </p:nvPr>
        </p:nvSpPr>
        <p:spPr bwMode="auto">
          <a:xfrm flipH="1">
            <a:off x="-45722" y="6417893"/>
            <a:ext cx="737929" cy="15753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de-DE" dirty="0">
              <a:solidFill>
                <a:schemeClr val="bg1"/>
              </a:solidFill>
            </a:endParaRPr>
          </a:p>
        </p:txBody>
      </p:sp>
      <p:sp>
        <p:nvSpPr>
          <p:cNvPr id="4099" name="Titel 2"/>
          <p:cNvSpPr>
            <a:spLocks noGrp="1"/>
          </p:cNvSpPr>
          <p:nvPr>
            <p:ph type="title" idx="4294967295"/>
          </p:nvPr>
        </p:nvSpPr>
        <p:spPr>
          <a:xfrm>
            <a:off x="797859" y="4090479"/>
            <a:ext cx="8651221" cy="852395"/>
          </a:xfrm>
        </p:spPr>
        <p:txBody>
          <a:bodyPr/>
          <a:lstStyle/>
          <a:p>
            <a:br>
              <a:rPr lang="de-DE" dirty="0">
                <a:latin typeface="Arial" panose="020B0604020202020204" pitchFamily="34" charset="0"/>
              </a:rPr>
            </a:br>
            <a:r>
              <a:rPr lang="en-US" dirty="0">
                <a:latin typeface="Arial" panose="020B0604020202020204" pitchFamily="34" charset="0"/>
              </a:rPr>
              <a:t>Investigation of Vulnerabilities in Open RAN Implementations</a:t>
            </a:r>
            <a:br>
              <a:rPr lang="en-US" dirty="0">
                <a:latin typeface="Arial" panose="020B0604020202020204" pitchFamily="34" charset="0"/>
              </a:rPr>
            </a:br>
            <a:endParaRPr lang="de-DE" dirty="0">
              <a:latin typeface="Arial" panose="020B0604020202020204" pitchFamily="34" charset="0"/>
            </a:endParaRPr>
          </a:p>
        </p:txBody>
      </p:sp>
      <p:sp>
        <p:nvSpPr>
          <p:cNvPr id="4100" name="Inhaltsplatzhalter 3"/>
          <p:cNvSpPr>
            <a:spLocks noGrp="1"/>
          </p:cNvSpPr>
          <p:nvPr>
            <p:ph sz="quarter" idx="4294967295"/>
          </p:nvPr>
        </p:nvSpPr>
        <p:spPr>
          <a:xfrm>
            <a:off x="971550" y="5282154"/>
            <a:ext cx="8091487" cy="383054"/>
          </a:xfrm>
        </p:spPr>
        <p:txBody>
          <a:bodyPr/>
          <a:lstStyle/>
          <a:p>
            <a:pPr marL="0" indent="0">
              <a:lnSpc>
                <a:spcPct val="100000"/>
              </a:lnSpc>
            </a:pPr>
            <a:r>
              <a:rPr lang="en-US" sz="1600" dirty="0"/>
              <a:t>Research Project – WS 22/23</a:t>
            </a:r>
          </a:p>
          <a:p>
            <a:pPr marL="0" indent="0">
              <a:lnSpc>
                <a:spcPct val="100000"/>
              </a:lnSpc>
            </a:pPr>
            <a:r>
              <a:rPr lang="en-US" sz="1600" dirty="0"/>
              <a:t>Arnova Abdullah</a:t>
            </a:r>
            <a:endParaRPr lang="de-DE" sz="1600" dirty="0">
              <a:latin typeface="Arial" panose="020B0604020202020204" pitchFamily="34" charset="0"/>
            </a:endParaRPr>
          </a:p>
          <a:p>
            <a:pPr marL="0" indent="0">
              <a:lnSpc>
                <a:spcPct val="100000"/>
              </a:lnSpc>
            </a:pPr>
            <a:r>
              <a:rPr lang="en-US" sz="1600" dirty="0"/>
              <a:t>Weekly meeting-05 (17.11.2022)</a:t>
            </a:r>
            <a:endParaRPr lang="de-DE" sz="1600" dirty="0">
              <a:latin typeface="Arial" panose="020B0604020202020204" pitchFamily="34" charset="0"/>
            </a:endParaRPr>
          </a:p>
        </p:txBody>
      </p:sp>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1249" y="5981700"/>
            <a:ext cx="1246245" cy="640117"/>
          </a:xfrm>
          <a:prstGeom prst="rect">
            <a:avLst/>
          </a:prstGeom>
        </p:spPr>
      </p:pic>
      <p:pic>
        <p:nvPicPr>
          <p:cNvPr id="3" name="Picture 2">
            <a:extLst>
              <a:ext uri="{FF2B5EF4-FFF2-40B4-BE49-F238E27FC236}">
                <a16:creationId xmlns:a16="http://schemas.microsoft.com/office/drawing/2014/main" id="{D08BBFD4-BBAF-2824-46FC-9490451CCDEE}"/>
              </a:ext>
            </a:extLst>
          </p:cNvPr>
          <p:cNvPicPr>
            <a:picLocks noChangeAspect="1"/>
          </p:cNvPicPr>
          <p:nvPr/>
        </p:nvPicPr>
        <p:blipFill>
          <a:blip r:embed="rId4"/>
          <a:stretch>
            <a:fillRect/>
          </a:stretch>
        </p:blipFill>
        <p:spPr>
          <a:xfrm>
            <a:off x="971550" y="468594"/>
            <a:ext cx="7374591" cy="372798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Foliennummernplatzhalter 7"/>
          <p:cNvSpPr>
            <a:spLocks noGrp="1"/>
          </p:cNvSpPr>
          <p:nvPr>
            <p:ph type="sldNum" sz="quarter" idx="4294967295"/>
          </p:nvPr>
        </p:nvSpPr>
        <p:spPr bwMode="auto">
          <a:xfrm flipH="1">
            <a:off x="-45722" y="6417893"/>
            <a:ext cx="737929" cy="15753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de-DE" dirty="0">
              <a:solidFill>
                <a:schemeClr val="bg1"/>
              </a:solidFill>
            </a:endParaRPr>
          </a:p>
        </p:txBody>
      </p:sp>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1249" y="5981700"/>
            <a:ext cx="1246245" cy="640117"/>
          </a:xfrm>
          <a:prstGeom prst="rect">
            <a:avLst/>
          </a:prstGeom>
        </p:spPr>
      </p:pic>
      <p:sp>
        <p:nvSpPr>
          <p:cNvPr id="2" name="Inhaltsplatzhalter 3">
            <a:extLst>
              <a:ext uri="{FF2B5EF4-FFF2-40B4-BE49-F238E27FC236}">
                <a16:creationId xmlns:a16="http://schemas.microsoft.com/office/drawing/2014/main" id="{0F90F266-9580-7471-3F48-E86D61759209}"/>
              </a:ext>
            </a:extLst>
          </p:cNvPr>
          <p:cNvSpPr txBox="1">
            <a:spLocks/>
          </p:cNvSpPr>
          <p:nvPr/>
        </p:nvSpPr>
        <p:spPr bwMode="auto">
          <a:xfrm>
            <a:off x="692207" y="506320"/>
            <a:ext cx="8033538" cy="78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defTabSz="455613" rtl="0" eaLnBrk="1" fontAlgn="base" hangingPunct="1">
              <a:lnSpc>
                <a:spcPts val="2200"/>
              </a:lnSpc>
              <a:spcBef>
                <a:spcPct val="0"/>
              </a:spcBef>
              <a:spcAft>
                <a:spcPct val="0"/>
              </a:spcAft>
              <a:defRPr sz="2000" kern="1200">
                <a:solidFill>
                  <a:schemeClr val="tx1"/>
                </a:solidFill>
                <a:latin typeface="Arial"/>
                <a:ea typeface="+mn-ea"/>
                <a:cs typeface="+mn-cs"/>
              </a:defRPr>
            </a:lvl1pPr>
            <a:lvl2pPr marL="355600" indent="-169863" algn="l" defTabSz="455613" rtl="0" eaLnBrk="1" fontAlgn="base" hangingPunct="1">
              <a:lnSpc>
                <a:spcPts val="2200"/>
              </a:lnSpc>
              <a:spcBef>
                <a:spcPct val="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2pPr>
            <a:lvl3pPr marL="539750" indent="-184150" algn="l" defTabSz="455613" rtl="0" eaLnBrk="1" fontAlgn="base" hangingPunct="1">
              <a:lnSpc>
                <a:spcPts val="2200"/>
              </a:lnSpc>
              <a:spcBef>
                <a:spcPct val="0"/>
              </a:spcBef>
              <a:spcAft>
                <a:spcPct val="0"/>
              </a:spcAft>
              <a:buClr>
                <a:schemeClr val="accent2"/>
              </a:buClr>
              <a:buFont typeface="Wingdings" panose="05000000000000000000" pitchFamily="2" charset="2"/>
              <a:buChar char="§"/>
              <a:defRPr sz="2000" kern="1200">
                <a:solidFill>
                  <a:schemeClr val="tx1"/>
                </a:solidFill>
                <a:latin typeface="Arial"/>
                <a:ea typeface="+mn-ea"/>
                <a:cs typeface="+mn-cs"/>
              </a:defRPr>
            </a:lvl3pPr>
            <a:lvl4pPr marL="712788" indent="-169863" algn="l" defTabSz="455613" rtl="0" eaLnBrk="1" fontAlgn="base" hangingPunct="1">
              <a:lnSpc>
                <a:spcPts val="2200"/>
              </a:lnSpc>
              <a:spcBef>
                <a:spcPct val="0"/>
              </a:spcBef>
              <a:spcAft>
                <a:spcPct val="0"/>
              </a:spcAft>
              <a:buClr>
                <a:srgbClr val="9D167A"/>
              </a:buClr>
              <a:buFont typeface="Wingdings" panose="05000000000000000000" pitchFamily="2" charset="2"/>
              <a:buChar char="§"/>
              <a:defRPr sz="2000" kern="1200">
                <a:solidFill>
                  <a:schemeClr val="tx1"/>
                </a:solidFill>
                <a:latin typeface="Arial"/>
                <a:ea typeface="+mn-ea"/>
                <a:cs typeface="+mn-cs"/>
              </a:defRPr>
            </a:lvl4pPr>
            <a:lvl5pPr marL="1073150" indent="-176213" algn="l" defTabSz="455613" rtl="0" eaLnBrk="1" fontAlgn="base" hangingPunct="1">
              <a:lnSpc>
                <a:spcPts val="1600"/>
              </a:lnSpc>
              <a:spcBef>
                <a:spcPts val="500"/>
              </a:spcBef>
              <a:spcAft>
                <a:spcPct val="0"/>
              </a:spcAft>
              <a:buFont typeface="Symbol" panose="05050102010706020507" pitchFamily="18" charset="2"/>
              <a:buChar char="-"/>
              <a:defRPr sz="2000" kern="1200">
                <a:solidFill>
                  <a:schemeClr val="tx1"/>
                </a:solidFill>
                <a:latin typeface="Arial"/>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00000"/>
              </a:lnSpc>
            </a:pPr>
            <a:r>
              <a:rPr lang="en-US" sz="3200" b="1" dirty="0"/>
              <a:t>Next </a:t>
            </a:r>
            <a:r>
              <a:rPr lang="en-US" sz="3200" b="1"/>
              <a:t>Steps (Week 6) (</a:t>
            </a:r>
            <a:r>
              <a:rPr lang="en-US" sz="3200" b="1" dirty="0"/>
              <a:t>Until 23</a:t>
            </a:r>
            <a:r>
              <a:rPr lang="de-DE" sz="3200" b="1" dirty="0">
                <a:latin typeface="Arial" panose="020B0604020202020204" pitchFamily="34" charset="0"/>
              </a:rPr>
              <a:t>.11.2022)</a:t>
            </a:r>
            <a:endParaRPr lang="en-US" sz="3200" b="1" dirty="0"/>
          </a:p>
        </p:txBody>
      </p:sp>
      <p:sp>
        <p:nvSpPr>
          <p:cNvPr id="4" name="TextBox 3">
            <a:extLst>
              <a:ext uri="{FF2B5EF4-FFF2-40B4-BE49-F238E27FC236}">
                <a16:creationId xmlns:a16="http://schemas.microsoft.com/office/drawing/2014/main" id="{9B8C3729-0436-6BF2-4197-100513EF9F5D}"/>
              </a:ext>
            </a:extLst>
          </p:cNvPr>
          <p:cNvSpPr txBox="1"/>
          <p:nvPr/>
        </p:nvSpPr>
        <p:spPr>
          <a:xfrm>
            <a:off x="448236" y="1541930"/>
            <a:ext cx="7772400" cy="3139321"/>
          </a:xfrm>
          <a:prstGeom prst="rect">
            <a:avLst/>
          </a:prstGeom>
          <a:noFill/>
        </p:spPr>
        <p:txBody>
          <a:bodyPr wrap="square" rtlCol="0">
            <a:spAutoFit/>
          </a:bodyPr>
          <a:lstStyle/>
          <a:p>
            <a:pPr marL="342900" indent="-342900">
              <a:buFont typeface="Wingdings" panose="05000000000000000000" pitchFamily="2" charset="2"/>
              <a:buChar char="§"/>
            </a:pPr>
            <a:r>
              <a:rPr lang="en-US" dirty="0">
                <a:latin typeface="Arial" panose="020B0604020202020204" pitchFamily="34" charset="0"/>
                <a:cs typeface="Arial" panose="020B0604020202020204" pitchFamily="34" charset="0"/>
              </a:rPr>
              <a:t>IT security lab 2 complete</a:t>
            </a:r>
          </a:p>
          <a:p>
            <a:pPr marL="800100" lvl="1" indent="-342900">
              <a:buFont typeface="Wingdings" panose="05000000000000000000" pitchFamily="2" charset="2"/>
              <a:buChar char="§"/>
            </a:pPr>
            <a:r>
              <a:rPr lang="en-US" dirty="0"/>
              <a:t>Kali Linux penetration testing experience</a:t>
            </a:r>
          </a:p>
          <a:p>
            <a:pPr marL="1257300" lvl="2" indent="-342900">
              <a:buFont typeface="+mj-lt"/>
              <a:buAutoNum type="arabicPeriod"/>
            </a:pPr>
            <a:r>
              <a:rPr lang="en-US" dirty="0">
                <a:solidFill>
                  <a:srgbClr val="FF0000"/>
                </a:solidFill>
                <a:latin typeface="Arial" panose="020B0604020202020204" pitchFamily="34" charset="0"/>
                <a:cs typeface="Arial" panose="020B0604020202020204" pitchFamily="34" charset="0"/>
              </a:rPr>
              <a:t>FTP backdoor</a:t>
            </a:r>
          </a:p>
          <a:p>
            <a:pPr marL="1257300" lvl="2" indent="-342900">
              <a:buFont typeface="+mj-lt"/>
              <a:buAutoNum type="arabicPeriod"/>
            </a:pPr>
            <a:r>
              <a:rPr lang="en-US" dirty="0">
                <a:solidFill>
                  <a:srgbClr val="FF0000"/>
                </a:solidFill>
                <a:latin typeface="Arial" panose="020B0604020202020204" pitchFamily="34" charset="0"/>
                <a:cs typeface="Arial" panose="020B0604020202020204" pitchFamily="34" charset="0"/>
              </a:rPr>
              <a:t>Unreal IRC Backdoor</a:t>
            </a:r>
          </a:p>
          <a:p>
            <a:pPr marL="1257300" lvl="2" indent="-342900">
              <a:buFont typeface="+mj-lt"/>
              <a:buAutoNum type="arabicPeriod"/>
            </a:pPr>
            <a:r>
              <a:rPr lang="en-US" dirty="0" err="1">
                <a:solidFill>
                  <a:srgbClr val="FF0000"/>
                </a:solidFill>
                <a:latin typeface="Arial" panose="020B0604020202020204" pitchFamily="34" charset="0"/>
                <a:cs typeface="Arial" panose="020B0604020202020204" pitchFamily="34" charset="0"/>
              </a:rPr>
              <a:t>Ingreslock</a:t>
            </a:r>
            <a:r>
              <a:rPr lang="en-US" dirty="0">
                <a:solidFill>
                  <a:srgbClr val="FF0000"/>
                </a:solidFill>
                <a:latin typeface="Arial" panose="020B0604020202020204" pitchFamily="34" charset="0"/>
                <a:cs typeface="Arial" panose="020B0604020202020204" pitchFamily="34" charset="0"/>
              </a:rPr>
              <a:t> Backdoor</a:t>
            </a:r>
          </a:p>
          <a:p>
            <a:pPr marL="1257300" lvl="2" indent="-342900">
              <a:buFont typeface="+mj-lt"/>
              <a:buAutoNum type="arabicPeriod"/>
            </a:pPr>
            <a:r>
              <a:rPr lang="en-US" dirty="0" err="1">
                <a:solidFill>
                  <a:srgbClr val="FF0000"/>
                </a:solidFill>
                <a:latin typeface="Arial" panose="020B0604020202020204" pitchFamily="34" charset="0"/>
                <a:cs typeface="Arial" panose="020B0604020202020204" pitchFamily="34" charset="0"/>
              </a:rPr>
              <a:t>distccd</a:t>
            </a:r>
            <a:r>
              <a:rPr lang="en-US" dirty="0">
                <a:solidFill>
                  <a:srgbClr val="FF0000"/>
                </a:solidFill>
                <a:latin typeface="Arial" panose="020B0604020202020204" pitchFamily="34" charset="0"/>
                <a:cs typeface="Arial" panose="020B0604020202020204" pitchFamily="34" charset="0"/>
              </a:rPr>
              <a:t> Backdoor</a:t>
            </a:r>
          </a:p>
          <a:p>
            <a:pPr marL="1257300" lvl="2" indent="-342900">
              <a:buFont typeface="+mj-lt"/>
              <a:buAutoNum type="arabicPeriod"/>
            </a:pPr>
            <a:r>
              <a:rPr lang="en-US" dirty="0">
                <a:solidFill>
                  <a:srgbClr val="FF0000"/>
                </a:solidFill>
                <a:latin typeface="Arial" panose="020B0604020202020204" pitchFamily="34" charset="0"/>
                <a:cs typeface="Arial" panose="020B0604020202020204" pitchFamily="34" charset="0"/>
              </a:rPr>
              <a:t>Samba Backdoor</a:t>
            </a:r>
          </a:p>
          <a:p>
            <a:pPr marL="1257300" lvl="2" indent="-342900">
              <a:buFont typeface="+mj-lt"/>
              <a:buAutoNum type="arabicPeriod"/>
            </a:pPr>
            <a:r>
              <a:rPr lang="en-US" dirty="0">
                <a:solidFill>
                  <a:srgbClr val="FF0000"/>
                </a:solidFill>
                <a:latin typeface="Arial" panose="020B0604020202020204" pitchFamily="34" charset="0"/>
                <a:cs typeface="Arial" panose="020B0604020202020204" pitchFamily="34" charset="0"/>
              </a:rPr>
              <a:t>Weak passwords</a:t>
            </a:r>
          </a:p>
          <a:p>
            <a:pPr marL="1257300" lvl="2" indent="-342900">
              <a:buFont typeface="+mj-lt"/>
              <a:buAutoNum type="arabicPeriod"/>
            </a:pPr>
            <a:r>
              <a:rPr lang="en-US" dirty="0">
                <a:solidFill>
                  <a:srgbClr val="FF0000"/>
                </a:solidFill>
                <a:latin typeface="Arial" panose="020B0604020202020204" pitchFamily="34" charset="0"/>
                <a:cs typeface="Arial" panose="020B0604020202020204" pitchFamily="34" charset="0"/>
              </a:rPr>
              <a:t>Attacks against databases</a:t>
            </a:r>
          </a:p>
          <a:p>
            <a:pPr marL="1257300" lvl="2" indent="-342900">
              <a:buFont typeface="+mj-lt"/>
              <a:buAutoNum type="arabicPeriod"/>
            </a:pPr>
            <a:r>
              <a:rPr lang="en-US" dirty="0">
                <a:solidFill>
                  <a:srgbClr val="FF0000"/>
                </a:solidFill>
                <a:latin typeface="Arial" panose="020B0604020202020204" pitchFamily="34" charset="0"/>
                <a:cs typeface="Arial" panose="020B0604020202020204" pitchFamily="34" charset="0"/>
              </a:rPr>
              <a:t>Vulnerable web services</a:t>
            </a:r>
          </a:p>
          <a:p>
            <a:pPr marL="342900" indent="-342900">
              <a:buFont typeface="Wingdings" panose="05000000000000000000" pitchFamily="2" charset="2"/>
              <a:buChar char="§"/>
            </a:pPr>
            <a:r>
              <a:rPr lang="en-US" dirty="0">
                <a:latin typeface="Arial" panose="020B0604020202020204" pitchFamily="34" charset="0"/>
                <a:cs typeface="Arial" panose="020B0604020202020204" pitchFamily="34" charset="0"/>
              </a:rPr>
              <a:t>Continue to learn docker (from Chapter 3 - Containers and images)</a:t>
            </a:r>
            <a:endParaRPr lang="en-DE" dirty="0" err="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96255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Foliennummernplatzhalter 7"/>
          <p:cNvSpPr>
            <a:spLocks noGrp="1"/>
          </p:cNvSpPr>
          <p:nvPr>
            <p:ph type="sldNum" sz="quarter" idx="4294967295"/>
          </p:nvPr>
        </p:nvSpPr>
        <p:spPr bwMode="auto">
          <a:xfrm flipH="1">
            <a:off x="-45722" y="6417893"/>
            <a:ext cx="737929" cy="15753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de-DE" dirty="0">
              <a:solidFill>
                <a:schemeClr val="bg1"/>
              </a:solidFill>
            </a:endParaRPr>
          </a:p>
        </p:txBody>
      </p:sp>
      <p:sp>
        <p:nvSpPr>
          <p:cNvPr id="4100" name="Inhaltsplatzhalter 3"/>
          <p:cNvSpPr>
            <a:spLocks noGrp="1"/>
          </p:cNvSpPr>
          <p:nvPr>
            <p:ph sz="quarter" idx="4294967295"/>
          </p:nvPr>
        </p:nvSpPr>
        <p:spPr>
          <a:xfrm>
            <a:off x="692207" y="738461"/>
            <a:ext cx="8091487" cy="468313"/>
          </a:xfrm>
        </p:spPr>
        <p:txBody>
          <a:bodyPr/>
          <a:lstStyle/>
          <a:p>
            <a:pPr marL="0" indent="0"/>
            <a:r>
              <a:rPr lang="de-DE" sz="3200" b="1" dirty="0" err="1">
                <a:latin typeface="Arial" panose="020B0604020202020204" pitchFamily="34" charset="0"/>
              </a:rPr>
              <a:t>Previous</a:t>
            </a:r>
            <a:r>
              <a:rPr lang="de-DE" sz="3200" b="1" dirty="0">
                <a:latin typeface="Arial" panose="020B0604020202020204" pitchFamily="34" charset="0"/>
              </a:rPr>
              <a:t> </a:t>
            </a:r>
            <a:r>
              <a:rPr lang="de-DE" sz="3200" b="1" dirty="0" err="1">
                <a:latin typeface="Arial" panose="020B0604020202020204" pitchFamily="34" charset="0"/>
              </a:rPr>
              <a:t>Weeks</a:t>
            </a:r>
            <a:r>
              <a:rPr lang="de-DE" sz="3200" b="1" dirty="0">
                <a:latin typeface="Arial" panose="020B0604020202020204" pitchFamily="34" charset="0"/>
              </a:rPr>
              <a:t> Meeting Details</a:t>
            </a:r>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1249" y="5981700"/>
            <a:ext cx="1246245" cy="640117"/>
          </a:xfrm>
          <a:prstGeom prst="rect">
            <a:avLst/>
          </a:prstGeom>
        </p:spPr>
      </p:pic>
      <p:sp>
        <p:nvSpPr>
          <p:cNvPr id="3" name="TextBox 2">
            <a:extLst>
              <a:ext uri="{FF2B5EF4-FFF2-40B4-BE49-F238E27FC236}">
                <a16:creationId xmlns:a16="http://schemas.microsoft.com/office/drawing/2014/main" id="{F7800C3C-CF48-9556-C16A-DDC205DD8EA3}"/>
              </a:ext>
            </a:extLst>
          </p:cNvPr>
          <p:cNvSpPr txBox="1"/>
          <p:nvPr/>
        </p:nvSpPr>
        <p:spPr>
          <a:xfrm>
            <a:off x="545325" y="1420387"/>
            <a:ext cx="4465946" cy="456131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600" b="1" dirty="0"/>
              <a:t>Week 1 Meeting (</a:t>
            </a:r>
            <a:r>
              <a:rPr lang="en-US" sz="1600" b="1" dirty="0">
                <a:solidFill>
                  <a:srgbClr val="FF0000"/>
                </a:solidFill>
              </a:rPr>
              <a:t>19.10.2022</a:t>
            </a:r>
            <a:r>
              <a:rPr lang="en-US" sz="1600" b="1" dirty="0"/>
              <a:t>)</a:t>
            </a:r>
            <a:endParaRPr lang="de-DE" sz="1600" b="1" dirty="0">
              <a:latin typeface="Arial" panose="020B0604020202020204" pitchFamily="34" charset="0"/>
            </a:endParaRPr>
          </a:p>
          <a:p>
            <a:pPr marL="742950" lvl="1" indent="-285750">
              <a:buFont typeface="Wingdings" panose="05000000000000000000" pitchFamily="2" charset="2"/>
              <a:buChar char="ü"/>
            </a:pPr>
            <a:r>
              <a:rPr lang="en-US" sz="1400" dirty="0"/>
              <a:t>Basics about </a:t>
            </a:r>
            <a:r>
              <a:rPr lang="en-US" sz="1400" b="1" dirty="0"/>
              <a:t>Radio Access Network </a:t>
            </a:r>
            <a:r>
              <a:rPr lang="en-US" sz="1400" dirty="0"/>
              <a:t>(History, parts of RAN for 1G, 2G, 3G, 4G)</a:t>
            </a:r>
          </a:p>
          <a:p>
            <a:pPr marL="742950" lvl="1" indent="-285750">
              <a:buFont typeface="Wingdings" panose="05000000000000000000" pitchFamily="2" charset="2"/>
              <a:buChar char="ü"/>
            </a:pPr>
            <a:r>
              <a:rPr lang="en-US" sz="1400" dirty="0"/>
              <a:t>Basics about </a:t>
            </a:r>
            <a:r>
              <a:rPr lang="en-US" sz="1400" b="1" dirty="0"/>
              <a:t>Open RAN </a:t>
            </a:r>
            <a:r>
              <a:rPr lang="en-US" sz="1400" dirty="0"/>
              <a:t>(Distribution unit, central unit, user plane, control plane, interfaces, front haul, mid haul, backhaul)</a:t>
            </a:r>
          </a:p>
          <a:p>
            <a:pPr marL="742950" lvl="1" indent="-285750">
              <a:buFont typeface="Wingdings" panose="05000000000000000000" pitchFamily="2" charset="2"/>
              <a:buChar char="ü"/>
            </a:pPr>
            <a:r>
              <a:rPr lang="en-US" sz="1400" dirty="0"/>
              <a:t>Open RAN</a:t>
            </a:r>
            <a:r>
              <a:rPr lang="en-US" sz="1400" b="1" dirty="0"/>
              <a:t> risk </a:t>
            </a:r>
            <a:r>
              <a:rPr lang="en-US" sz="1400" dirty="0"/>
              <a:t>analysis (Stakeholders of attackers-User, external attacker</a:t>
            </a:r>
            <a:r>
              <a:rPr lang="en-US" sz="1400" b="1" dirty="0"/>
              <a:t>, cloud operator</a:t>
            </a:r>
            <a:r>
              <a:rPr lang="en-US" sz="1400" dirty="0"/>
              <a:t>**, </a:t>
            </a:r>
            <a:r>
              <a:rPr lang="en-US" sz="1400" b="1" dirty="0"/>
              <a:t>RAN operator</a:t>
            </a:r>
            <a:r>
              <a:rPr lang="en-US" sz="1400" dirty="0"/>
              <a:t>**)</a:t>
            </a:r>
          </a:p>
          <a:p>
            <a:pPr lvl="1">
              <a:lnSpc>
                <a:spcPct val="150000"/>
              </a:lnSpc>
            </a:pPr>
            <a:endParaRPr lang="en-US" sz="1400" dirty="0"/>
          </a:p>
          <a:p>
            <a:pPr marL="285750" indent="-285750">
              <a:lnSpc>
                <a:spcPct val="150000"/>
              </a:lnSpc>
              <a:buFont typeface="Arial" panose="020B0604020202020204" pitchFamily="34" charset="0"/>
              <a:buChar char="•"/>
            </a:pPr>
            <a:r>
              <a:rPr lang="en-US" sz="1600" b="1" dirty="0"/>
              <a:t>Week 2 Meeting (</a:t>
            </a:r>
            <a:r>
              <a:rPr lang="en-US" sz="1600" b="1" dirty="0">
                <a:solidFill>
                  <a:srgbClr val="FF0000"/>
                </a:solidFill>
              </a:rPr>
              <a:t>26.10.2022</a:t>
            </a:r>
            <a:r>
              <a:rPr lang="en-US" sz="1600" b="1" dirty="0"/>
              <a:t>)</a:t>
            </a:r>
          </a:p>
          <a:p>
            <a:pPr marL="742950" lvl="1" indent="-285750">
              <a:buFont typeface="Wingdings" panose="05000000000000000000" pitchFamily="2" charset="2"/>
              <a:buChar char="ü"/>
            </a:pPr>
            <a:r>
              <a:rPr lang="en-US" sz="1400" dirty="0"/>
              <a:t>Installation of </a:t>
            </a:r>
            <a:r>
              <a:rPr lang="en-US" sz="1400" b="1" dirty="0"/>
              <a:t>Kali Linux </a:t>
            </a:r>
            <a:r>
              <a:rPr lang="en-US" sz="1400" dirty="0"/>
              <a:t>and </a:t>
            </a:r>
            <a:r>
              <a:rPr lang="en-US" sz="1400" b="1" dirty="0" err="1"/>
              <a:t>Metasploitable</a:t>
            </a:r>
            <a:endParaRPr lang="en-US" sz="1400" b="1" dirty="0"/>
          </a:p>
          <a:p>
            <a:pPr marL="742950" lvl="1" indent="-285750">
              <a:buFont typeface="Wingdings" panose="05000000000000000000" pitchFamily="2" charset="2"/>
              <a:buChar char="ü"/>
            </a:pPr>
            <a:r>
              <a:rPr lang="en-US" sz="1400" b="1" dirty="0"/>
              <a:t>Atomic Red Team </a:t>
            </a:r>
            <a:r>
              <a:rPr lang="en-US" sz="1400" dirty="0"/>
              <a:t>GitHub repository </a:t>
            </a:r>
            <a:r>
              <a:rPr lang="en-US" sz="1400" b="1" dirty="0"/>
              <a:t>download</a:t>
            </a:r>
          </a:p>
          <a:p>
            <a:pPr marL="742950" lvl="1" indent="-285750">
              <a:buFont typeface="Wingdings" panose="05000000000000000000" pitchFamily="2" charset="2"/>
              <a:buChar char="ü"/>
            </a:pPr>
            <a:r>
              <a:rPr lang="en-US" sz="1400" b="1" dirty="0"/>
              <a:t>Research</a:t>
            </a:r>
            <a:r>
              <a:rPr lang="en-US" sz="1400" dirty="0"/>
              <a:t> other </a:t>
            </a:r>
            <a:r>
              <a:rPr lang="en-US" sz="1400" b="1" dirty="0"/>
              <a:t>open-source attack tools</a:t>
            </a:r>
          </a:p>
          <a:p>
            <a:pPr lvl="1">
              <a:lnSpc>
                <a:spcPct val="150000"/>
              </a:lnSpc>
            </a:pPr>
            <a:endParaRPr lang="en-US" sz="1400" dirty="0"/>
          </a:p>
          <a:p>
            <a:pPr marL="742950" lvl="1" indent="-285750">
              <a:lnSpc>
                <a:spcPct val="150000"/>
              </a:lnSpc>
              <a:buFont typeface="Arial" panose="020B0604020202020204" pitchFamily="34" charset="0"/>
              <a:buChar char="•"/>
            </a:pPr>
            <a:endParaRPr lang="en-US" sz="1400" dirty="0"/>
          </a:p>
        </p:txBody>
      </p:sp>
      <p:sp>
        <p:nvSpPr>
          <p:cNvPr id="2" name="TextBox 1">
            <a:extLst>
              <a:ext uri="{FF2B5EF4-FFF2-40B4-BE49-F238E27FC236}">
                <a16:creationId xmlns:a16="http://schemas.microsoft.com/office/drawing/2014/main" id="{7D801B46-C24D-E65A-56A7-89BAE0D30E29}"/>
              </a:ext>
            </a:extLst>
          </p:cNvPr>
          <p:cNvSpPr txBox="1"/>
          <p:nvPr/>
        </p:nvSpPr>
        <p:spPr>
          <a:xfrm>
            <a:off x="4810599" y="1429352"/>
            <a:ext cx="3906895" cy="2554545"/>
          </a:xfrm>
          <a:prstGeom prst="rect">
            <a:avLst/>
          </a:prstGeom>
          <a:noFill/>
        </p:spPr>
        <p:txBody>
          <a:bodyPr wrap="square" rtlCol="0">
            <a:spAutoFit/>
          </a:bodyPr>
          <a:lstStyle/>
          <a:p>
            <a:pPr marL="342900" indent="-342900">
              <a:buFont typeface="Arial" panose="020B0604020202020204" pitchFamily="34" charset="0"/>
              <a:buChar char="•"/>
            </a:pPr>
            <a:r>
              <a:rPr lang="en-US" sz="1600" b="1" dirty="0">
                <a:latin typeface="Arial" panose="020B0604020202020204" pitchFamily="34" charset="0"/>
                <a:cs typeface="Arial" panose="020B0604020202020204" pitchFamily="34" charset="0"/>
              </a:rPr>
              <a:t>Week 3 Meeting (</a:t>
            </a:r>
            <a:r>
              <a:rPr lang="en-US" sz="1600" b="1" dirty="0">
                <a:solidFill>
                  <a:srgbClr val="FF0000"/>
                </a:solidFill>
                <a:latin typeface="Arial" panose="020B0604020202020204" pitchFamily="34" charset="0"/>
                <a:cs typeface="Arial" panose="020B0604020202020204" pitchFamily="34" charset="0"/>
              </a:rPr>
              <a:t>02.11.2022</a:t>
            </a:r>
            <a:r>
              <a:rPr lang="en-US" sz="1600" b="1" dirty="0">
                <a:latin typeface="Arial" panose="020B0604020202020204" pitchFamily="34" charset="0"/>
                <a:cs typeface="Arial" panose="020B0604020202020204" pitchFamily="34" charset="0"/>
              </a:rPr>
              <a:t>)</a:t>
            </a:r>
          </a:p>
          <a:p>
            <a:pPr marL="800100" lvl="1" indent="-342900">
              <a:buFont typeface="Wingdings" panose="05000000000000000000" pitchFamily="2" charset="2"/>
              <a:buChar char="ü"/>
            </a:pPr>
            <a:r>
              <a:rPr lang="en-US" sz="1400" dirty="0">
                <a:latin typeface="Arial" panose="020B0604020202020204" pitchFamily="34" charset="0"/>
                <a:cs typeface="Arial" panose="020B0604020202020204" pitchFamily="34" charset="0"/>
              </a:rPr>
              <a:t>Penetration testing using Kali Linux </a:t>
            </a:r>
          </a:p>
          <a:p>
            <a:pPr marL="800100" lvl="1" indent="-342900">
              <a:buFont typeface="Wingdings" panose="05000000000000000000" pitchFamily="2" charset="2"/>
              <a:buChar char="ü"/>
            </a:pPr>
            <a:r>
              <a:rPr lang="en-US" sz="1400" dirty="0">
                <a:latin typeface="Arial" panose="020B0604020202020204" pitchFamily="34" charset="0"/>
                <a:cs typeface="Arial" panose="020B0604020202020204" pitchFamily="34" charset="0"/>
              </a:rPr>
              <a:t>Try Atomic tests by invoke-atomic</a:t>
            </a:r>
          </a:p>
          <a:p>
            <a:pPr marL="800100" lvl="1" indent="-342900">
              <a:buFont typeface="Wingdings" panose="05000000000000000000" pitchFamily="2" charset="2"/>
              <a:buChar char="ü"/>
            </a:pPr>
            <a:r>
              <a:rPr lang="en-US" sz="1400" dirty="0">
                <a:latin typeface="Arial" panose="020B0604020202020204" pitchFamily="34" charset="0"/>
                <a:cs typeface="Arial" panose="020B0604020202020204" pitchFamily="34" charset="0"/>
              </a:rPr>
              <a:t>Get used to commands used for running a test</a:t>
            </a:r>
          </a:p>
          <a:p>
            <a:pPr marL="800100" lvl="1" indent="-342900">
              <a:buFont typeface="Arial" panose="020B0604020202020204" pitchFamily="34" charset="0"/>
              <a:buChar char="•"/>
            </a:pPr>
            <a:r>
              <a:rPr lang="en-US" sz="1400" dirty="0">
                <a:latin typeface="Arial" panose="020B0604020202020204" pitchFamily="34" charset="0"/>
                <a:cs typeface="Arial" panose="020B0604020202020204" pitchFamily="34" charset="0"/>
              </a:rPr>
              <a:t>Research details about one of the attack tools - Infection Monkey</a:t>
            </a:r>
          </a:p>
          <a:p>
            <a:pPr marL="800100" lvl="1" indent="-342900">
              <a:buFont typeface="Wingdings" panose="05000000000000000000" pitchFamily="2" charset="2"/>
              <a:buChar char="ü"/>
            </a:pPr>
            <a:r>
              <a:rPr lang="en-US" sz="1400" dirty="0">
                <a:latin typeface="Arial" panose="020B0604020202020204" pitchFamily="34" charset="0"/>
                <a:cs typeface="Arial" panose="020B0604020202020204" pitchFamily="34" charset="0"/>
              </a:rPr>
              <a:t>Read research papers on the risk of 5G open RAN </a:t>
            </a:r>
          </a:p>
          <a:p>
            <a:pPr marL="800100" lvl="1" indent="-342900">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ü"/>
            </a:pPr>
            <a:endParaRPr lang="en-DE" sz="1600" b="1" dirty="0" err="1">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10444DDC-9683-C733-6144-B3459F20C49F}"/>
              </a:ext>
            </a:extLst>
          </p:cNvPr>
          <p:cNvSpPr txBox="1"/>
          <p:nvPr/>
        </p:nvSpPr>
        <p:spPr>
          <a:xfrm>
            <a:off x="5011271" y="3614565"/>
            <a:ext cx="3706223" cy="1877437"/>
          </a:xfrm>
          <a:prstGeom prst="rect">
            <a:avLst/>
          </a:prstGeom>
          <a:noFill/>
        </p:spPr>
        <p:txBody>
          <a:bodyPr wrap="square">
            <a:spAutoFit/>
          </a:bodyPr>
          <a:lstStyle/>
          <a:p>
            <a:pPr marL="285750" indent="-285750">
              <a:buFont typeface="Arial" panose="020B0604020202020204" pitchFamily="34" charset="0"/>
              <a:buChar char="•"/>
            </a:pPr>
            <a:r>
              <a:rPr lang="en-US" sz="1600" b="1" dirty="0"/>
              <a:t>Week 4 Meeting (</a:t>
            </a:r>
            <a:r>
              <a:rPr lang="en-US" sz="1600" b="1" dirty="0">
                <a:solidFill>
                  <a:srgbClr val="FF0000"/>
                </a:solidFill>
              </a:rPr>
              <a:t>09.11.2022</a:t>
            </a:r>
            <a:r>
              <a:rPr lang="en-US" sz="1600" b="1" dirty="0"/>
              <a:t>)</a:t>
            </a:r>
          </a:p>
          <a:p>
            <a:pPr marL="742950" lvl="1" indent="-285750">
              <a:buFont typeface="Wingdings" panose="05000000000000000000" pitchFamily="2" charset="2"/>
              <a:buChar char="ü"/>
            </a:pPr>
            <a:r>
              <a:rPr lang="en-US" sz="1400" dirty="0"/>
              <a:t>Finding the most relatable attacks from the MITRE ATTACK list (On going)</a:t>
            </a:r>
          </a:p>
          <a:p>
            <a:pPr marL="742950" lvl="1" indent="-285750">
              <a:buFont typeface="Wingdings" panose="05000000000000000000" pitchFamily="2" charset="2"/>
              <a:buChar char="ü"/>
            </a:pPr>
            <a:r>
              <a:rPr lang="en-US" sz="1400" dirty="0" err="1"/>
              <a:t>CyberOps</a:t>
            </a:r>
            <a:r>
              <a:rPr lang="en-US" sz="1400" dirty="0"/>
              <a:t> course ongoing</a:t>
            </a:r>
          </a:p>
          <a:p>
            <a:pPr marL="742950" lvl="1" indent="-285750">
              <a:buFont typeface="Wingdings" panose="05000000000000000000" pitchFamily="2" charset="2"/>
              <a:buChar char="ü"/>
            </a:pPr>
            <a:r>
              <a:rPr lang="en-US" sz="1400" dirty="0"/>
              <a:t>Research paper by MOU</a:t>
            </a:r>
          </a:p>
          <a:p>
            <a:pPr marL="742950" lvl="1" indent="-285750">
              <a:buFont typeface="Wingdings" panose="05000000000000000000" pitchFamily="2" charset="2"/>
              <a:buChar char="ü"/>
            </a:pPr>
            <a:endParaRPr lang="en-US" sz="1400" dirty="0"/>
          </a:p>
          <a:p>
            <a:pPr marL="742950" lvl="1" indent="-285750">
              <a:buFont typeface="Wingdings" panose="05000000000000000000" pitchFamily="2" charset="2"/>
              <a:buChar char="ü"/>
            </a:pPr>
            <a:endParaRPr lang="en-US" sz="1600" b="1" dirty="0"/>
          </a:p>
        </p:txBody>
      </p:sp>
    </p:spTree>
    <p:extLst>
      <p:ext uri="{BB962C8B-B14F-4D97-AF65-F5344CB8AC3E}">
        <p14:creationId xmlns:p14="http://schemas.microsoft.com/office/powerpoint/2010/main" val="780911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Foliennummernplatzhalter 7"/>
          <p:cNvSpPr>
            <a:spLocks noGrp="1"/>
          </p:cNvSpPr>
          <p:nvPr>
            <p:ph type="sldNum" sz="quarter" idx="4294967295"/>
          </p:nvPr>
        </p:nvSpPr>
        <p:spPr bwMode="auto">
          <a:xfrm flipH="1">
            <a:off x="160466" y="6417057"/>
            <a:ext cx="737929" cy="15753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de-DE" dirty="0">
              <a:solidFill>
                <a:schemeClr val="bg1"/>
              </a:solidFill>
            </a:endParaRPr>
          </a:p>
        </p:txBody>
      </p:sp>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1249" y="5981700"/>
            <a:ext cx="1246245" cy="640117"/>
          </a:xfrm>
          <a:prstGeom prst="rect">
            <a:avLst/>
          </a:prstGeom>
        </p:spPr>
      </p:pic>
      <p:sp>
        <p:nvSpPr>
          <p:cNvPr id="2" name="Inhaltsplatzhalter 3">
            <a:extLst>
              <a:ext uri="{FF2B5EF4-FFF2-40B4-BE49-F238E27FC236}">
                <a16:creationId xmlns:a16="http://schemas.microsoft.com/office/drawing/2014/main" id="{0F90F266-9580-7471-3F48-E86D61759209}"/>
              </a:ext>
            </a:extLst>
          </p:cNvPr>
          <p:cNvSpPr txBox="1">
            <a:spLocks/>
          </p:cNvSpPr>
          <p:nvPr/>
        </p:nvSpPr>
        <p:spPr bwMode="auto">
          <a:xfrm>
            <a:off x="692207" y="738461"/>
            <a:ext cx="8091487"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defTabSz="455613" rtl="0" eaLnBrk="1" fontAlgn="base" hangingPunct="1">
              <a:lnSpc>
                <a:spcPts val="2200"/>
              </a:lnSpc>
              <a:spcBef>
                <a:spcPct val="0"/>
              </a:spcBef>
              <a:spcAft>
                <a:spcPct val="0"/>
              </a:spcAft>
              <a:defRPr sz="2000" kern="1200">
                <a:solidFill>
                  <a:schemeClr val="tx1"/>
                </a:solidFill>
                <a:latin typeface="Arial"/>
                <a:ea typeface="+mn-ea"/>
                <a:cs typeface="+mn-cs"/>
              </a:defRPr>
            </a:lvl1pPr>
            <a:lvl2pPr marL="355600" indent="-169863" algn="l" defTabSz="455613" rtl="0" eaLnBrk="1" fontAlgn="base" hangingPunct="1">
              <a:lnSpc>
                <a:spcPts val="2200"/>
              </a:lnSpc>
              <a:spcBef>
                <a:spcPct val="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2pPr>
            <a:lvl3pPr marL="539750" indent="-184150" algn="l" defTabSz="455613" rtl="0" eaLnBrk="1" fontAlgn="base" hangingPunct="1">
              <a:lnSpc>
                <a:spcPts val="2200"/>
              </a:lnSpc>
              <a:spcBef>
                <a:spcPct val="0"/>
              </a:spcBef>
              <a:spcAft>
                <a:spcPct val="0"/>
              </a:spcAft>
              <a:buClr>
                <a:schemeClr val="accent2"/>
              </a:buClr>
              <a:buFont typeface="Wingdings" panose="05000000000000000000" pitchFamily="2" charset="2"/>
              <a:buChar char="§"/>
              <a:defRPr sz="2000" kern="1200">
                <a:solidFill>
                  <a:schemeClr val="tx1"/>
                </a:solidFill>
                <a:latin typeface="Arial"/>
                <a:ea typeface="+mn-ea"/>
                <a:cs typeface="+mn-cs"/>
              </a:defRPr>
            </a:lvl3pPr>
            <a:lvl4pPr marL="712788" indent="-169863" algn="l" defTabSz="455613" rtl="0" eaLnBrk="1" fontAlgn="base" hangingPunct="1">
              <a:lnSpc>
                <a:spcPts val="2200"/>
              </a:lnSpc>
              <a:spcBef>
                <a:spcPct val="0"/>
              </a:spcBef>
              <a:spcAft>
                <a:spcPct val="0"/>
              </a:spcAft>
              <a:buClr>
                <a:srgbClr val="9D167A"/>
              </a:buClr>
              <a:buFont typeface="Wingdings" panose="05000000000000000000" pitchFamily="2" charset="2"/>
              <a:buChar char="§"/>
              <a:defRPr sz="2000" kern="1200">
                <a:solidFill>
                  <a:schemeClr val="tx1"/>
                </a:solidFill>
                <a:latin typeface="Arial"/>
                <a:ea typeface="+mn-ea"/>
                <a:cs typeface="+mn-cs"/>
              </a:defRPr>
            </a:lvl4pPr>
            <a:lvl5pPr marL="1073150" indent="-176213" algn="l" defTabSz="455613" rtl="0" eaLnBrk="1" fontAlgn="base" hangingPunct="1">
              <a:lnSpc>
                <a:spcPts val="1600"/>
              </a:lnSpc>
              <a:spcBef>
                <a:spcPts val="500"/>
              </a:spcBef>
              <a:spcAft>
                <a:spcPct val="0"/>
              </a:spcAft>
              <a:buFont typeface="Symbol" panose="05050102010706020507" pitchFamily="18" charset="2"/>
              <a:buChar char="-"/>
              <a:defRPr sz="2000" kern="1200">
                <a:solidFill>
                  <a:schemeClr val="tx1"/>
                </a:solidFill>
                <a:latin typeface="Arial"/>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a:lstStyle>
          <a:p>
            <a:pPr marL="0" indent="0"/>
            <a:r>
              <a:rPr lang="en-US" sz="3200" b="1" dirty="0"/>
              <a:t>Week 5 Meeting (</a:t>
            </a:r>
            <a:r>
              <a:rPr lang="en-US" sz="3200" b="1" dirty="0">
                <a:solidFill>
                  <a:srgbClr val="FF0000"/>
                </a:solidFill>
              </a:rPr>
              <a:t>17.11.2022 - 10:00am</a:t>
            </a:r>
            <a:r>
              <a:rPr lang="en-US" sz="3200" b="1" dirty="0"/>
              <a:t>)</a:t>
            </a:r>
            <a:endParaRPr lang="de-DE" sz="3200" b="1" dirty="0">
              <a:latin typeface="Arial" panose="020B0604020202020204" pitchFamily="34" charset="0"/>
            </a:endParaRPr>
          </a:p>
        </p:txBody>
      </p:sp>
      <p:sp>
        <p:nvSpPr>
          <p:cNvPr id="4" name="TextBox 3">
            <a:extLst>
              <a:ext uri="{FF2B5EF4-FFF2-40B4-BE49-F238E27FC236}">
                <a16:creationId xmlns:a16="http://schemas.microsoft.com/office/drawing/2014/main" id="{432BCA26-26D1-3B35-607B-18A953B514A2}"/>
              </a:ext>
            </a:extLst>
          </p:cNvPr>
          <p:cNvSpPr txBox="1"/>
          <p:nvPr/>
        </p:nvSpPr>
        <p:spPr>
          <a:xfrm flipH="1">
            <a:off x="825646" y="1685365"/>
            <a:ext cx="8091487" cy="2585323"/>
          </a:xfrm>
          <a:prstGeom prst="rect">
            <a:avLst/>
          </a:prstGeom>
          <a:noFill/>
        </p:spPr>
        <p:txBody>
          <a:bodyPr wrap="square" rtlCol="0">
            <a:spAutoFit/>
          </a:bodyPr>
          <a:lstStyle/>
          <a:p>
            <a:pPr marL="342900" indent="-342900">
              <a:buFont typeface="Wingdings" panose="05000000000000000000" pitchFamily="2" charset="2"/>
              <a:buChar char="§"/>
            </a:pPr>
            <a:r>
              <a:rPr lang="en-US" dirty="0">
                <a:latin typeface="Arial" panose="020B0604020202020204" pitchFamily="34" charset="0"/>
                <a:cs typeface="Arial" panose="020B0604020202020204" pitchFamily="34" charset="0"/>
              </a:rPr>
              <a:t>Install Infection monkey</a:t>
            </a:r>
          </a:p>
          <a:p>
            <a:pPr marL="800100" lvl="1" indent="-342900">
              <a:buFont typeface="Wingdings" panose="05000000000000000000" pitchFamily="2" charset="2"/>
              <a:buChar char="§"/>
            </a:pPr>
            <a:r>
              <a:rPr lang="en-US" dirty="0"/>
              <a:t>Download with filling up form from Akamai website</a:t>
            </a:r>
          </a:p>
          <a:p>
            <a:pPr marL="800100" lvl="1" indent="-342900">
              <a:buFont typeface="Wingdings" panose="05000000000000000000" pitchFamily="2" charset="2"/>
              <a:buChar char="§"/>
            </a:pPr>
            <a:r>
              <a:rPr lang="en-US" dirty="0">
                <a:latin typeface="Arial" panose="020B0604020202020204" pitchFamily="34" charset="0"/>
                <a:cs typeface="Arial" panose="020B0604020202020204" pitchFamily="34" charset="0"/>
              </a:rPr>
              <a:t>Install according to installation procedure</a:t>
            </a:r>
          </a:p>
          <a:p>
            <a:pPr marL="800100" lvl="1" indent="-342900">
              <a:buFont typeface="Wingdings" panose="05000000000000000000" pitchFamily="2" charset="2"/>
              <a:buChar char="§"/>
            </a:pPr>
            <a:r>
              <a:rPr lang="en-US" dirty="0">
                <a:latin typeface="Arial" panose="020B0604020202020204" pitchFamily="34" charset="0"/>
                <a:cs typeface="Arial" panose="020B0604020202020204" pitchFamily="34" charset="0"/>
              </a:rPr>
              <a:t>Get used to all the features and </a:t>
            </a:r>
            <a:r>
              <a:rPr lang="en-US" dirty="0" err="1">
                <a:latin typeface="Arial" panose="020B0604020202020204" pitchFamily="34" charset="0"/>
                <a:cs typeface="Arial" panose="020B0604020202020204" pitchFamily="34" charset="0"/>
              </a:rPr>
              <a:t>Gui</a:t>
            </a:r>
            <a:r>
              <a:rPr lang="en-US" dirty="0">
                <a:latin typeface="Arial" panose="020B0604020202020204" pitchFamily="34" charset="0"/>
                <a:cs typeface="Arial" panose="020B0604020202020204" pitchFamily="34" charset="0"/>
              </a:rPr>
              <a:t> </a:t>
            </a:r>
          </a:p>
          <a:p>
            <a:pPr marL="342900" indent="-342900">
              <a:buFont typeface="Wingdings" panose="05000000000000000000" pitchFamily="2" charset="2"/>
              <a:buChar char="§"/>
            </a:pPr>
            <a:r>
              <a:rPr lang="en-US" dirty="0"/>
              <a:t>Compare Atomic Red Team and Infection Monkey</a:t>
            </a:r>
          </a:p>
          <a:p>
            <a:pPr marL="342900" indent="-342900">
              <a:buFont typeface="Wingdings" panose="05000000000000000000" pitchFamily="2" charset="2"/>
              <a:buChar char="§"/>
            </a:pPr>
            <a:r>
              <a:rPr lang="en-US" dirty="0"/>
              <a:t>Start learning Docker container</a:t>
            </a:r>
          </a:p>
          <a:p>
            <a:pPr marL="800100" lvl="1" indent="-342900">
              <a:buFont typeface="Wingdings" panose="05000000000000000000" pitchFamily="2" charset="2"/>
              <a:buChar char="§"/>
            </a:pPr>
            <a:r>
              <a:rPr lang="en-US" dirty="0">
                <a:hlinkClick r:id="rId4"/>
              </a:rPr>
              <a:t>https://developer.cisco.com/learning/tracks/containers/</a:t>
            </a:r>
            <a:endParaRPr lang="en-US" dirty="0"/>
          </a:p>
          <a:p>
            <a:pPr marL="800100" lvl="1" indent="-342900">
              <a:buFont typeface="Wingdings" panose="05000000000000000000" pitchFamily="2" charset="2"/>
              <a:buChar char="§"/>
            </a:pPr>
            <a:r>
              <a:rPr lang="en-US" dirty="0"/>
              <a:t>https://learning.oreilly.com/videos/docker-fundamentals-for/9781803237428/9781803237428-video1_1/</a:t>
            </a:r>
          </a:p>
        </p:txBody>
      </p:sp>
    </p:spTree>
    <p:extLst>
      <p:ext uri="{BB962C8B-B14F-4D97-AF65-F5344CB8AC3E}">
        <p14:creationId xmlns:p14="http://schemas.microsoft.com/office/powerpoint/2010/main" val="1548810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Foliennummernplatzhalter 7"/>
          <p:cNvSpPr>
            <a:spLocks noGrp="1"/>
          </p:cNvSpPr>
          <p:nvPr>
            <p:ph type="sldNum" sz="quarter" idx="4294967295"/>
          </p:nvPr>
        </p:nvSpPr>
        <p:spPr bwMode="auto">
          <a:xfrm flipH="1">
            <a:off x="160466" y="6417057"/>
            <a:ext cx="737929" cy="15753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de-DE" dirty="0">
              <a:solidFill>
                <a:schemeClr val="bg1"/>
              </a:solidFill>
            </a:endParaRPr>
          </a:p>
        </p:txBody>
      </p:sp>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1249" y="5981700"/>
            <a:ext cx="1246245" cy="640117"/>
          </a:xfrm>
          <a:prstGeom prst="rect">
            <a:avLst/>
          </a:prstGeom>
        </p:spPr>
      </p:pic>
      <p:sp>
        <p:nvSpPr>
          <p:cNvPr id="2" name="Inhaltsplatzhalter 3">
            <a:extLst>
              <a:ext uri="{FF2B5EF4-FFF2-40B4-BE49-F238E27FC236}">
                <a16:creationId xmlns:a16="http://schemas.microsoft.com/office/drawing/2014/main" id="{0F90F266-9580-7471-3F48-E86D61759209}"/>
              </a:ext>
            </a:extLst>
          </p:cNvPr>
          <p:cNvSpPr txBox="1">
            <a:spLocks/>
          </p:cNvSpPr>
          <p:nvPr/>
        </p:nvSpPr>
        <p:spPr bwMode="auto">
          <a:xfrm>
            <a:off x="692207" y="738461"/>
            <a:ext cx="8091487" cy="676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defTabSz="455613" rtl="0" eaLnBrk="1" fontAlgn="base" hangingPunct="1">
              <a:lnSpc>
                <a:spcPts val="2200"/>
              </a:lnSpc>
              <a:spcBef>
                <a:spcPct val="0"/>
              </a:spcBef>
              <a:spcAft>
                <a:spcPct val="0"/>
              </a:spcAft>
              <a:defRPr sz="2000" kern="1200">
                <a:solidFill>
                  <a:schemeClr val="tx1"/>
                </a:solidFill>
                <a:latin typeface="Arial"/>
                <a:ea typeface="+mn-ea"/>
                <a:cs typeface="+mn-cs"/>
              </a:defRPr>
            </a:lvl1pPr>
            <a:lvl2pPr marL="355600" indent="-169863" algn="l" defTabSz="455613" rtl="0" eaLnBrk="1" fontAlgn="base" hangingPunct="1">
              <a:lnSpc>
                <a:spcPts val="2200"/>
              </a:lnSpc>
              <a:spcBef>
                <a:spcPct val="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2pPr>
            <a:lvl3pPr marL="539750" indent="-184150" algn="l" defTabSz="455613" rtl="0" eaLnBrk="1" fontAlgn="base" hangingPunct="1">
              <a:lnSpc>
                <a:spcPts val="2200"/>
              </a:lnSpc>
              <a:spcBef>
                <a:spcPct val="0"/>
              </a:spcBef>
              <a:spcAft>
                <a:spcPct val="0"/>
              </a:spcAft>
              <a:buClr>
                <a:schemeClr val="accent2"/>
              </a:buClr>
              <a:buFont typeface="Wingdings" panose="05000000000000000000" pitchFamily="2" charset="2"/>
              <a:buChar char="§"/>
              <a:defRPr sz="2000" kern="1200">
                <a:solidFill>
                  <a:schemeClr val="tx1"/>
                </a:solidFill>
                <a:latin typeface="Arial"/>
                <a:ea typeface="+mn-ea"/>
                <a:cs typeface="+mn-cs"/>
              </a:defRPr>
            </a:lvl3pPr>
            <a:lvl4pPr marL="712788" indent="-169863" algn="l" defTabSz="455613" rtl="0" eaLnBrk="1" fontAlgn="base" hangingPunct="1">
              <a:lnSpc>
                <a:spcPts val="2200"/>
              </a:lnSpc>
              <a:spcBef>
                <a:spcPct val="0"/>
              </a:spcBef>
              <a:spcAft>
                <a:spcPct val="0"/>
              </a:spcAft>
              <a:buClr>
                <a:srgbClr val="9D167A"/>
              </a:buClr>
              <a:buFont typeface="Wingdings" panose="05000000000000000000" pitchFamily="2" charset="2"/>
              <a:buChar char="§"/>
              <a:defRPr sz="2000" kern="1200">
                <a:solidFill>
                  <a:schemeClr val="tx1"/>
                </a:solidFill>
                <a:latin typeface="Arial"/>
                <a:ea typeface="+mn-ea"/>
                <a:cs typeface="+mn-cs"/>
              </a:defRPr>
            </a:lvl4pPr>
            <a:lvl5pPr marL="1073150" indent="-176213" algn="l" defTabSz="455613" rtl="0" eaLnBrk="1" fontAlgn="base" hangingPunct="1">
              <a:lnSpc>
                <a:spcPts val="1600"/>
              </a:lnSpc>
              <a:spcBef>
                <a:spcPts val="500"/>
              </a:spcBef>
              <a:spcAft>
                <a:spcPct val="0"/>
              </a:spcAft>
              <a:buFont typeface="Symbol" panose="05050102010706020507" pitchFamily="18" charset="2"/>
              <a:buChar char="-"/>
              <a:defRPr sz="2000" kern="1200">
                <a:solidFill>
                  <a:schemeClr val="tx1"/>
                </a:solidFill>
                <a:latin typeface="Arial"/>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a:lstStyle>
          <a:p>
            <a:pPr marL="0" indent="0"/>
            <a:r>
              <a:rPr lang="en-US" sz="2800" b="1" dirty="0">
                <a:solidFill>
                  <a:schemeClr val="accent2">
                    <a:lumMod val="75000"/>
                  </a:schemeClr>
                </a:solidFill>
                <a:latin typeface="Arial" panose="020B0604020202020204" pitchFamily="34" charset="0"/>
                <a:cs typeface="Arial" panose="020B0604020202020204" pitchFamily="34" charset="0"/>
              </a:rPr>
              <a:t>Install Infection monkey</a:t>
            </a:r>
          </a:p>
        </p:txBody>
      </p:sp>
      <p:sp>
        <p:nvSpPr>
          <p:cNvPr id="9" name="Rectangle 8">
            <a:extLst>
              <a:ext uri="{FF2B5EF4-FFF2-40B4-BE49-F238E27FC236}">
                <a16:creationId xmlns:a16="http://schemas.microsoft.com/office/drawing/2014/main" id="{2159BAA6-4598-1901-AC2A-CC595E74D857}"/>
              </a:ext>
            </a:extLst>
          </p:cNvPr>
          <p:cNvSpPr/>
          <p:nvPr/>
        </p:nvSpPr>
        <p:spPr>
          <a:xfrm>
            <a:off x="3278038" y="3942272"/>
            <a:ext cx="1147313" cy="198407"/>
          </a:xfrm>
          <a:prstGeom prst="rect">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DE"/>
          </a:p>
        </p:txBody>
      </p:sp>
      <p:pic>
        <p:nvPicPr>
          <p:cNvPr id="6" name="Picture 5">
            <a:extLst>
              <a:ext uri="{FF2B5EF4-FFF2-40B4-BE49-F238E27FC236}">
                <a16:creationId xmlns:a16="http://schemas.microsoft.com/office/drawing/2014/main" id="{0AD76604-3478-90B8-0181-A4790B9466E0}"/>
              </a:ext>
            </a:extLst>
          </p:cNvPr>
          <p:cNvPicPr>
            <a:picLocks noChangeAspect="1"/>
          </p:cNvPicPr>
          <p:nvPr/>
        </p:nvPicPr>
        <p:blipFill>
          <a:blip r:embed="rId4"/>
          <a:stretch>
            <a:fillRect/>
          </a:stretch>
        </p:blipFill>
        <p:spPr>
          <a:xfrm>
            <a:off x="529430" y="1159816"/>
            <a:ext cx="8289985" cy="4286557"/>
          </a:xfrm>
          <a:prstGeom prst="rect">
            <a:avLst/>
          </a:prstGeom>
        </p:spPr>
      </p:pic>
    </p:spTree>
    <p:extLst>
      <p:ext uri="{BB962C8B-B14F-4D97-AF65-F5344CB8AC3E}">
        <p14:creationId xmlns:p14="http://schemas.microsoft.com/office/powerpoint/2010/main" val="3047171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Foliennummernplatzhalter 7"/>
          <p:cNvSpPr>
            <a:spLocks noGrp="1"/>
          </p:cNvSpPr>
          <p:nvPr>
            <p:ph type="sldNum" sz="quarter" idx="4294967295"/>
          </p:nvPr>
        </p:nvSpPr>
        <p:spPr bwMode="auto">
          <a:xfrm flipH="1">
            <a:off x="160466" y="6417057"/>
            <a:ext cx="737929" cy="15753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de-DE" dirty="0">
              <a:solidFill>
                <a:schemeClr val="bg1"/>
              </a:solidFill>
            </a:endParaRPr>
          </a:p>
        </p:txBody>
      </p:sp>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1249" y="5981700"/>
            <a:ext cx="1246245" cy="640117"/>
          </a:xfrm>
          <a:prstGeom prst="rect">
            <a:avLst/>
          </a:prstGeom>
        </p:spPr>
      </p:pic>
      <p:sp>
        <p:nvSpPr>
          <p:cNvPr id="2" name="Inhaltsplatzhalter 3">
            <a:extLst>
              <a:ext uri="{FF2B5EF4-FFF2-40B4-BE49-F238E27FC236}">
                <a16:creationId xmlns:a16="http://schemas.microsoft.com/office/drawing/2014/main" id="{0F90F266-9580-7471-3F48-E86D61759209}"/>
              </a:ext>
            </a:extLst>
          </p:cNvPr>
          <p:cNvSpPr txBox="1">
            <a:spLocks/>
          </p:cNvSpPr>
          <p:nvPr/>
        </p:nvSpPr>
        <p:spPr bwMode="auto">
          <a:xfrm>
            <a:off x="692207" y="738461"/>
            <a:ext cx="8091487" cy="676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defTabSz="455613" rtl="0" eaLnBrk="1" fontAlgn="base" hangingPunct="1">
              <a:lnSpc>
                <a:spcPts val="2200"/>
              </a:lnSpc>
              <a:spcBef>
                <a:spcPct val="0"/>
              </a:spcBef>
              <a:spcAft>
                <a:spcPct val="0"/>
              </a:spcAft>
              <a:defRPr sz="2000" kern="1200">
                <a:solidFill>
                  <a:schemeClr val="tx1"/>
                </a:solidFill>
                <a:latin typeface="Arial"/>
                <a:ea typeface="+mn-ea"/>
                <a:cs typeface="+mn-cs"/>
              </a:defRPr>
            </a:lvl1pPr>
            <a:lvl2pPr marL="355600" indent="-169863" algn="l" defTabSz="455613" rtl="0" eaLnBrk="1" fontAlgn="base" hangingPunct="1">
              <a:lnSpc>
                <a:spcPts val="2200"/>
              </a:lnSpc>
              <a:spcBef>
                <a:spcPct val="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2pPr>
            <a:lvl3pPr marL="539750" indent="-184150" algn="l" defTabSz="455613" rtl="0" eaLnBrk="1" fontAlgn="base" hangingPunct="1">
              <a:lnSpc>
                <a:spcPts val="2200"/>
              </a:lnSpc>
              <a:spcBef>
                <a:spcPct val="0"/>
              </a:spcBef>
              <a:spcAft>
                <a:spcPct val="0"/>
              </a:spcAft>
              <a:buClr>
                <a:schemeClr val="accent2"/>
              </a:buClr>
              <a:buFont typeface="Wingdings" panose="05000000000000000000" pitchFamily="2" charset="2"/>
              <a:buChar char="§"/>
              <a:defRPr sz="2000" kern="1200">
                <a:solidFill>
                  <a:schemeClr val="tx1"/>
                </a:solidFill>
                <a:latin typeface="Arial"/>
                <a:ea typeface="+mn-ea"/>
                <a:cs typeface="+mn-cs"/>
              </a:defRPr>
            </a:lvl3pPr>
            <a:lvl4pPr marL="712788" indent="-169863" algn="l" defTabSz="455613" rtl="0" eaLnBrk="1" fontAlgn="base" hangingPunct="1">
              <a:lnSpc>
                <a:spcPts val="2200"/>
              </a:lnSpc>
              <a:spcBef>
                <a:spcPct val="0"/>
              </a:spcBef>
              <a:spcAft>
                <a:spcPct val="0"/>
              </a:spcAft>
              <a:buClr>
                <a:srgbClr val="9D167A"/>
              </a:buClr>
              <a:buFont typeface="Wingdings" panose="05000000000000000000" pitchFamily="2" charset="2"/>
              <a:buChar char="§"/>
              <a:defRPr sz="2000" kern="1200">
                <a:solidFill>
                  <a:schemeClr val="tx1"/>
                </a:solidFill>
                <a:latin typeface="Arial"/>
                <a:ea typeface="+mn-ea"/>
                <a:cs typeface="+mn-cs"/>
              </a:defRPr>
            </a:lvl4pPr>
            <a:lvl5pPr marL="1073150" indent="-176213" algn="l" defTabSz="455613" rtl="0" eaLnBrk="1" fontAlgn="base" hangingPunct="1">
              <a:lnSpc>
                <a:spcPts val="1600"/>
              </a:lnSpc>
              <a:spcBef>
                <a:spcPts val="500"/>
              </a:spcBef>
              <a:spcAft>
                <a:spcPct val="0"/>
              </a:spcAft>
              <a:buFont typeface="Symbol" panose="05050102010706020507" pitchFamily="18" charset="2"/>
              <a:buChar char="-"/>
              <a:defRPr sz="2000" kern="1200">
                <a:solidFill>
                  <a:schemeClr val="tx1"/>
                </a:solidFill>
                <a:latin typeface="Arial"/>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a:lstStyle>
          <a:p>
            <a:pPr marL="0" indent="0"/>
            <a:r>
              <a:rPr lang="en-US" sz="2800" b="1" dirty="0">
                <a:solidFill>
                  <a:schemeClr val="accent2">
                    <a:lumMod val="75000"/>
                  </a:schemeClr>
                </a:solidFill>
                <a:latin typeface="Arial" panose="020B0604020202020204" pitchFamily="34" charset="0"/>
                <a:cs typeface="Arial" panose="020B0604020202020204" pitchFamily="34" charset="0"/>
              </a:rPr>
              <a:t>Install Infection monkey</a:t>
            </a:r>
          </a:p>
        </p:txBody>
      </p:sp>
      <p:pic>
        <p:nvPicPr>
          <p:cNvPr id="5" name="Picture 4">
            <a:extLst>
              <a:ext uri="{FF2B5EF4-FFF2-40B4-BE49-F238E27FC236}">
                <a16:creationId xmlns:a16="http://schemas.microsoft.com/office/drawing/2014/main" id="{E64E5402-D752-0B13-8BCB-B8E1AB726089}"/>
              </a:ext>
            </a:extLst>
          </p:cNvPr>
          <p:cNvPicPr>
            <a:picLocks noChangeAspect="1"/>
          </p:cNvPicPr>
          <p:nvPr/>
        </p:nvPicPr>
        <p:blipFill>
          <a:blip r:embed="rId4"/>
          <a:stretch>
            <a:fillRect/>
          </a:stretch>
        </p:blipFill>
        <p:spPr>
          <a:xfrm>
            <a:off x="3525715" y="1221113"/>
            <a:ext cx="4999187" cy="1651402"/>
          </a:xfrm>
          <a:prstGeom prst="rect">
            <a:avLst/>
          </a:prstGeom>
        </p:spPr>
      </p:pic>
      <p:pic>
        <p:nvPicPr>
          <p:cNvPr id="8" name="Picture 7">
            <a:extLst>
              <a:ext uri="{FF2B5EF4-FFF2-40B4-BE49-F238E27FC236}">
                <a16:creationId xmlns:a16="http://schemas.microsoft.com/office/drawing/2014/main" id="{CCB1153B-0F85-6B34-A36B-A2EDFEBB7208}"/>
              </a:ext>
            </a:extLst>
          </p:cNvPr>
          <p:cNvPicPr>
            <a:picLocks noChangeAspect="1"/>
          </p:cNvPicPr>
          <p:nvPr/>
        </p:nvPicPr>
        <p:blipFill>
          <a:blip r:embed="rId5"/>
          <a:stretch>
            <a:fillRect/>
          </a:stretch>
        </p:blipFill>
        <p:spPr>
          <a:xfrm>
            <a:off x="1175286" y="2758483"/>
            <a:ext cx="4700857" cy="3337250"/>
          </a:xfrm>
          <a:prstGeom prst="rect">
            <a:avLst/>
          </a:prstGeom>
        </p:spPr>
      </p:pic>
      <p:sp>
        <p:nvSpPr>
          <p:cNvPr id="9" name="Rectangle 8">
            <a:extLst>
              <a:ext uri="{FF2B5EF4-FFF2-40B4-BE49-F238E27FC236}">
                <a16:creationId xmlns:a16="http://schemas.microsoft.com/office/drawing/2014/main" id="{2159BAA6-4598-1901-AC2A-CC595E74D857}"/>
              </a:ext>
            </a:extLst>
          </p:cNvPr>
          <p:cNvSpPr/>
          <p:nvPr/>
        </p:nvSpPr>
        <p:spPr>
          <a:xfrm>
            <a:off x="3278038" y="3942272"/>
            <a:ext cx="1147313" cy="198407"/>
          </a:xfrm>
          <a:prstGeom prst="rect">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DE"/>
          </a:p>
        </p:txBody>
      </p:sp>
    </p:spTree>
    <p:extLst>
      <p:ext uri="{BB962C8B-B14F-4D97-AF65-F5344CB8AC3E}">
        <p14:creationId xmlns:p14="http://schemas.microsoft.com/office/powerpoint/2010/main" val="3805280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Foliennummernplatzhalter 7"/>
          <p:cNvSpPr>
            <a:spLocks noGrp="1"/>
          </p:cNvSpPr>
          <p:nvPr>
            <p:ph type="sldNum" sz="quarter" idx="4294967295"/>
          </p:nvPr>
        </p:nvSpPr>
        <p:spPr bwMode="auto">
          <a:xfrm flipH="1">
            <a:off x="160466" y="6417057"/>
            <a:ext cx="737929" cy="15753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de-DE" dirty="0">
              <a:solidFill>
                <a:schemeClr val="bg1"/>
              </a:solidFill>
            </a:endParaRPr>
          </a:p>
        </p:txBody>
      </p:sp>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1249" y="5981700"/>
            <a:ext cx="1246245" cy="640117"/>
          </a:xfrm>
          <a:prstGeom prst="rect">
            <a:avLst/>
          </a:prstGeom>
        </p:spPr>
      </p:pic>
      <p:sp>
        <p:nvSpPr>
          <p:cNvPr id="2" name="Inhaltsplatzhalter 3">
            <a:extLst>
              <a:ext uri="{FF2B5EF4-FFF2-40B4-BE49-F238E27FC236}">
                <a16:creationId xmlns:a16="http://schemas.microsoft.com/office/drawing/2014/main" id="{0F90F266-9580-7471-3F48-E86D61759209}"/>
              </a:ext>
            </a:extLst>
          </p:cNvPr>
          <p:cNvSpPr txBox="1">
            <a:spLocks/>
          </p:cNvSpPr>
          <p:nvPr/>
        </p:nvSpPr>
        <p:spPr bwMode="auto">
          <a:xfrm>
            <a:off x="692207" y="738461"/>
            <a:ext cx="8091487" cy="676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defTabSz="455613" rtl="0" eaLnBrk="1" fontAlgn="base" hangingPunct="1">
              <a:lnSpc>
                <a:spcPts val="2200"/>
              </a:lnSpc>
              <a:spcBef>
                <a:spcPct val="0"/>
              </a:spcBef>
              <a:spcAft>
                <a:spcPct val="0"/>
              </a:spcAft>
              <a:defRPr sz="2000" kern="1200">
                <a:solidFill>
                  <a:schemeClr val="tx1"/>
                </a:solidFill>
                <a:latin typeface="Arial"/>
                <a:ea typeface="+mn-ea"/>
                <a:cs typeface="+mn-cs"/>
              </a:defRPr>
            </a:lvl1pPr>
            <a:lvl2pPr marL="355600" indent="-169863" algn="l" defTabSz="455613" rtl="0" eaLnBrk="1" fontAlgn="base" hangingPunct="1">
              <a:lnSpc>
                <a:spcPts val="2200"/>
              </a:lnSpc>
              <a:spcBef>
                <a:spcPct val="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2pPr>
            <a:lvl3pPr marL="539750" indent="-184150" algn="l" defTabSz="455613" rtl="0" eaLnBrk="1" fontAlgn="base" hangingPunct="1">
              <a:lnSpc>
                <a:spcPts val="2200"/>
              </a:lnSpc>
              <a:spcBef>
                <a:spcPct val="0"/>
              </a:spcBef>
              <a:spcAft>
                <a:spcPct val="0"/>
              </a:spcAft>
              <a:buClr>
                <a:schemeClr val="accent2"/>
              </a:buClr>
              <a:buFont typeface="Wingdings" panose="05000000000000000000" pitchFamily="2" charset="2"/>
              <a:buChar char="§"/>
              <a:defRPr sz="2000" kern="1200">
                <a:solidFill>
                  <a:schemeClr val="tx1"/>
                </a:solidFill>
                <a:latin typeface="Arial"/>
                <a:ea typeface="+mn-ea"/>
                <a:cs typeface="+mn-cs"/>
              </a:defRPr>
            </a:lvl3pPr>
            <a:lvl4pPr marL="712788" indent="-169863" algn="l" defTabSz="455613" rtl="0" eaLnBrk="1" fontAlgn="base" hangingPunct="1">
              <a:lnSpc>
                <a:spcPts val="2200"/>
              </a:lnSpc>
              <a:spcBef>
                <a:spcPct val="0"/>
              </a:spcBef>
              <a:spcAft>
                <a:spcPct val="0"/>
              </a:spcAft>
              <a:buClr>
                <a:srgbClr val="9D167A"/>
              </a:buClr>
              <a:buFont typeface="Wingdings" panose="05000000000000000000" pitchFamily="2" charset="2"/>
              <a:buChar char="§"/>
              <a:defRPr sz="2000" kern="1200">
                <a:solidFill>
                  <a:schemeClr val="tx1"/>
                </a:solidFill>
                <a:latin typeface="Arial"/>
                <a:ea typeface="+mn-ea"/>
                <a:cs typeface="+mn-cs"/>
              </a:defRPr>
            </a:lvl4pPr>
            <a:lvl5pPr marL="1073150" indent="-176213" algn="l" defTabSz="455613" rtl="0" eaLnBrk="1" fontAlgn="base" hangingPunct="1">
              <a:lnSpc>
                <a:spcPts val="1600"/>
              </a:lnSpc>
              <a:spcBef>
                <a:spcPts val="500"/>
              </a:spcBef>
              <a:spcAft>
                <a:spcPct val="0"/>
              </a:spcAft>
              <a:buFont typeface="Symbol" panose="05050102010706020507" pitchFamily="18" charset="2"/>
              <a:buChar char="-"/>
              <a:defRPr sz="2000" kern="1200">
                <a:solidFill>
                  <a:schemeClr val="tx1"/>
                </a:solidFill>
                <a:latin typeface="Arial"/>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a:lstStyle>
          <a:p>
            <a:pPr marL="0" indent="0"/>
            <a:r>
              <a:rPr lang="en-US" sz="2800" b="1" dirty="0">
                <a:solidFill>
                  <a:schemeClr val="accent2">
                    <a:lumMod val="75000"/>
                  </a:schemeClr>
                </a:solidFill>
                <a:latin typeface="Arial" panose="020B0604020202020204" pitchFamily="34" charset="0"/>
                <a:cs typeface="Arial" panose="020B0604020202020204" pitchFamily="34" charset="0"/>
              </a:rPr>
              <a:t>Install Infection monkey</a:t>
            </a:r>
          </a:p>
        </p:txBody>
      </p:sp>
      <p:sp>
        <p:nvSpPr>
          <p:cNvPr id="9" name="Rectangle 8">
            <a:extLst>
              <a:ext uri="{FF2B5EF4-FFF2-40B4-BE49-F238E27FC236}">
                <a16:creationId xmlns:a16="http://schemas.microsoft.com/office/drawing/2014/main" id="{2159BAA6-4598-1901-AC2A-CC595E74D857}"/>
              </a:ext>
            </a:extLst>
          </p:cNvPr>
          <p:cNvSpPr/>
          <p:nvPr/>
        </p:nvSpPr>
        <p:spPr>
          <a:xfrm>
            <a:off x="3278038" y="3942272"/>
            <a:ext cx="1147313" cy="198407"/>
          </a:xfrm>
          <a:prstGeom prst="rect">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DE"/>
          </a:p>
        </p:txBody>
      </p:sp>
      <p:pic>
        <p:nvPicPr>
          <p:cNvPr id="4" name="Picture 3">
            <a:extLst>
              <a:ext uri="{FF2B5EF4-FFF2-40B4-BE49-F238E27FC236}">
                <a16:creationId xmlns:a16="http://schemas.microsoft.com/office/drawing/2014/main" id="{20ADC49D-2183-D222-7F9E-A7F702976352}"/>
              </a:ext>
            </a:extLst>
          </p:cNvPr>
          <p:cNvPicPr>
            <a:picLocks noChangeAspect="1"/>
          </p:cNvPicPr>
          <p:nvPr/>
        </p:nvPicPr>
        <p:blipFill>
          <a:blip r:embed="rId4"/>
          <a:stretch>
            <a:fillRect/>
          </a:stretch>
        </p:blipFill>
        <p:spPr>
          <a:xfrm>
            <a:off x="0" y="1217690"/>
            <a:ext cx="9144000" cy="4422620"/>
          </a:xfrm>
          <a:prstGeom prst="rect">
            <a:avLst/>
          </a:prstGeom>
        </p:spPr>
      </p:pic>
    </p:spTree>
    <p:extLst>
      <p:ext uri="{BB962C8B-B14F-4D97-AF65-F5344CB8AC3E}">
        <p14:creationId xmlns:p14="http://schemas.microsoft.com/office/powerpoint/2010/main" val="3182968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Foliennummernplatzhalter 7"/>
          <p:cNvSpPr>
            <a:spLocks noGrp="1"/>
          </p:cNvSpPr>
          <p:nvPr>
            <p:ph type="sldNum" sz="quarter" idx="4294967295"/>
          </p:nvPr>
        </p:nvSpPr>
        <p:spPr bwMode="auto">
          <a:xfrm flipH="1">
            <a:off x="160466" y="6417057"/>
            <a:ext cx="737929" cy="15753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de-DE" dirty="0">
              <a:solidFill>
                <a:schemeClr val="bg1"/>
              </a:solidFill>
            </a:endParaRPr>
          </a:p>
        </p:txBody>
      </p:sp>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1249" y="5981700"/>
            <a:ext cx="1246245" cy="640117"/>
          </a:xfrm>
          <a:prstGeom prst="rect">
            <a:avLst/>
          </a:prstGeom>
        </p:spPr>
      </p:pic>
      <p:sp>
        <p:nvSpPr>
          <p:cNvPr id="2" name="Inhaltsplatzhalter 3">
            <a:extLst>
              <a:ext uri="{FF2B5EF4-FFF2-40B4-BE49-F238E27FC236}">
                <a16:creationId xmlns:a16="http://schemas.microsoft.com/office/drawing/2014/main" id="{0F90F266-9580-7471-3F48-E86D61759209}"/>
              </a:ext>
            </a:extLst>
          </p:cNvPr>
          <p:cNvSpPr txBox="1">
            <a:spLocks/>
          </p:cNvSpPr>
          <p:nvPr/>
        </p:nvSpPr>
        <p:spPr bwMode="auto">
          <a:xfrm>
            <a:off x="692207" y="738461"/>
            <a:ext cx="8091487" cy="676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defTabSz="455613" rtl="0" eaLnBrk="1" fontAlgn="base" hangingPunct="1">
              <a:lnSpc>
                <a:spcPts val="2200"/>
              </a:lnSpc>
              <a:spcBef>
                <a:spcPct val="0"/>
              </a:spcBef>
              <a:spcAft>
                <a:spcPct val="0"/>
              </a:spcAft>
              <a:defRPr sz="2000" kern="1200">
                <a:solidFill>
                  <a:schemeClr val="tx1"/>
                </a:solidFill>
                <a:latin typeface="Arial"/>
                <a:ea typeface="+mn-ea"/>
                <a:cs typeface="+mn-cs"/>
              </a:defRPr>
            </a:lvl1pPr>
            <a:lvl2pPr marL="355600" indent="-169863" algn="l" defTabSz="455613" rtl="0" eaLnBrk="1" fontAlgn="base" hangingPunct="1">
              <a:lnSpc>
                <a:spcPts val="2200"/>
              </a:lnSpc>
              <a:spcBef>
                <a:spcPct val="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2pPr>
            <a:lvl3pPr marL="539750" indent="-184150" algn="l" defTabSz="455613" rtl="0" eaLnBrk="1" fontAlgn="base" hangingPunct="1">
              <a:lnSpc>
                <a:spcPts val="2200"/>
              </a:lnSpc>
              <a:spcBef>
                <a:spcPct val="0"/>
              </a:spcBef>
              <a:spcAft>
                <a:spcPct val="0"/>
              </a:spcAft>
              <a:buClr>
                <a:schemeClr val="accent2"/>
              </a:buClr>
              <a:buFont typeface="Wingdings" panose="05000000000000000000" pitchFamily="2" charset="2"/>
              <a:buChar char="§"/>
              <a:defRPr sz="2000" kern="1200">
                <a:solidFill>
                  <a:schemeClr val="tx1"/>
                </a:solidFill>
                <a:latin typeface="Arial"/>
                <a:ea typeface="+mn-ea"/>
                <a:cs typeface="+mn-cs"/>
              </a:defRPr>
            </a:lvl3pPr>
            <a:lvl4pPr marL="712788" indent="-169863" algn="l" defTabSz="455613" rtl="0" eaLnBrk="1" fontAlgn="base" hangingPunct="1">
              <a:lnSpc>
                <a:spcPts val="2200"/>
              </a:lnSpc>
              <a:spcBef>
                <a:spcPct val="0"/>
              </a:spcBef>
              <a:spcAft>
                <a:spcPct val="0"/>
              </a:spcAft>
              <a:buClr>
                <a:srgbClr val="9D167A"/>
              </a:buClr>
              <a:buFont typeface="Wingdings" panose="05000000000000000000" pitchFamily="2" charset="2"/>
              <a:buChar char="§"/>
              <a:defRPr sz="2000" kern="1200">
                <a:solidFill>
                  <a:schemeClr val="tx1"/>
                </a:solidFill>
                <a:latin typeface="Arial"/>
                <a:ea typeface="+mn-ea"/>
                <a:cs typeface="+mn-cs"/>
              </a:defRPr>
            </a:lvl4pPr>
            <a:lvl5pPr marL="1073150" indent="-176213" algn="l" defTabSz="455613" rtl="0" eaLnBrk="1" fontAlgn="base" hangingPunct="1">
              <a:lnSpc>
                <a:spcPts val="1600"/>
              </a:lnSpc>
              <a:spcBef>
                <a:spcPts val="500"/>
              </a:spcBef>
              <a:spcAft>
                <a:spcPct val="0"/>
              </a:spcAft>
              <a:buFont typeface="Symbol" panose="05050102010706020507" pitchFamily="18" charset="2"/>
              <a:buChar char="-"/>
              <a:defRPr sz="2000" kern="1200">
                <a:solidFill>
                  <a:schemeClr val="tx1"/>
                </a:solidFill>
                <a:latin typeface="Arial"/>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a:lstStyle>
          <a:p>
            <a:pPr marL="0" indent="0"/>
            <a:r>
              <a:rPr lang="en-US" sz="2800" b="1" dirty="0">
                <a:solidFill>
                  <a:schemeClr val="accent2">
                    <a:lumMod val="75000"/>
                  </a:schemeClr>
                </a:solidFill>
                <a:latin typeface="Arial" panose="020B0604020202020204" pitchFamily="34" charset="0"/>
                <a:cs typeface="Arial" panose="020B0604020202020204" pitchFamily="34" charset="0"/>
              </a:rPr>
              <a:t>Install Infection monkey User GUI from internet</a:t>
            </a:r>
          </a:p>
        </p:txBody>
      </p:sp>
      <p:sp>
        <p:nvSpPr>
          <p:cNvPr id="9" name="Rectangle 8">
            <a:extLst>
              <a:ext uri="{FF2B5EF4-FFF2-40B4-BE49-F238E27FC236}">
                <a16:creationId xmlns:a16="http://schemas.microsoft.com/office/drawing/2014/main" id="{2159BAA6-4598-1901-AC2A-CC595E74D857}"/>
              </a:ext>
            </a:extLst>
          </p:cNvPr>
          <p:cNvSpPr/>
          <p:nvPr/>
        </p:nvSpPr>
        <p:spPr>
          <a:xfrm>
            <a:off x="3278038" y="3942272"/>
            <a:ext cx="1147313" cy="198407"/>
          </a:xfrm>
          <a:prstGeom prst="rect">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DE"/>
          </a:p>
        </p:txBody>
      </p:sp>
      <p:pic>
        <p:nvPicPr>
          <p:cNvPr id="6" name="Picture 5">
            <a:extLst>
              <a:ext uri="{FF2B5EF4-FFF2-40B4-BE49-F238E27FC236}">
                <a16:creationId xmlns:a16="http://schemas.microsoft.com/office/drawing/2014/main" id="{8204566C-2253-931D-1545-3722833161FF}"/>
              </a:ext>
            </a:extLst>
          </p:cNvPr>
          <p:cNvPicPr>
            <a:picLocks noChangeAspect="1"/>
          </p:cNvPicPr>
          <p:nvPr/>
        </p:nvPicPr>
        <p:blipFill>
          <a:blip r:embed="rId4"/>
          <a:stretch>
            <a:fillRect/>
          </a:stretch>
        </p:blipFill>
        <p:spPr>
          <a:xfrm>
            <a:off x="-191192" y="1187730"/>
            <a:ext cx="9526383" cy="5308093"/>
          </a:xfrm>
          <a:prstGeom prst="rect">
            <a:avLst/>
          </a:prstGeom>
        </p:spPr>
      </p:pic>
    </p:spTree>
    <p:extLst>
      <p:ext uri="{BB962C8B-B14F-4D97-AF65-F5344CB8AC3E}">
        <p14:creationId xmlns:p14="http://schemas.microsoft.com/office/powerpoint/2010/main" val="3195853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Foliennummernplatzhalter 7"/>
          <p:cNvSpPr>
            <a:spLocks noGrp="1"/>
          </p:cNvSpPr>
          <p:nvPr>
            <p:ph type="sldNum" sz="quarter" idx="4294967295"/>
          </p:nvPr>
        </p:nvSpPr>
        <p:spPr bwMode="auto">
          <a:xfrm flipH="1">
            <a:off x="160466" y="6417057"/>
            <a:ext cx="737929" cy="15753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de-DE" dirty="0">
              <a:solidFill>
                <a:schemeClr val="bg1"/>
              </a:solidFill>
            </a:endParaRPr>
          </a:p>
        </p:txBody>
      </p:sp>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1249" y="5981700"/>
            <a:ext cx="1246245" cy="640117"/>
          </a:xfrm>
          <a:prstGeom prst="rect">
            <a:avLst/>
          </a:prstGeom>
        </p:spPr>
      </p:pic>
      <p:sp>
        <p:nvSpPr>
          <p:cNvPr id="2" name="Inhaltsplatzhalter 3">
            <a:extLst>
              <a:ext uri="{FF2B5EF4-FFF2-40B4-BE49-F238E27FC236}">
                <a16:creationId xmlns:a16="http://schemas.microsoft.com/office/drawing/2014/main" id="{0F90F266-9580-7471-3F48-E86D61759209}"/>
              </a:ext>
            </a:extLst>
          </p:cNvPr>
          <p:cNvSpPr txBox="1">
            <a:spLocks/>
          </p:cNvSpPr>
          <p:nvPr/>
        </p:nvSpPr>
        <p:spPr bwMode="auto">
          <a:xfrm>
            <a:off x="692207" y="738461"/>
            <a:ext cx="8091487" cy="676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defTabSz="455613" rtl="0" eaLnBrk="1" fontAlgn="base" hangingPunct="1">
              <a:lnSpc>
                <a:spcPts val="2200"/>
              </a:lnSpc>
              <a:spcBef>
                <a:spcPct val="0"/>
              </a:spcBef>
              <a:spcAft>
                <a:spcPct val="0"/>
              </a:spcAft>
              <a:defRPr sz="2000" kern="1200">
                <a:solidFill>
                  <a:schemeClr val="tx1"/>
                </a:solidFill>
                <a:latin typeface="Arial"/>
                <a:ea typeface="+mn-ea"/>
                <a:cs typeface="+mn-cs"/>
              </a:defRPr>
            </a:lvl1pPr>
            <a:lvl2pPr marL="355600" indent="-169863" algn="l" defTabSz="455613" rtl="0" eaLnBrk="1" fontAlgn="base" hangingPunct="1">
              <a:lnSpc>
                <a:spcPts val="2200"/>
              </a:lnSpc>
              <a:spcBef>
                <a:spcPct val="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2pPr>
            <a:lvl3pPr marL="539750" indent="-184150" algn="l" defTabSz="455613" rtl="0" eaLnBrk="1" fontAlgn="base" hangingPunct="1">
              <a:lnSpc>
                <a:spcPts val="2200"/>
              </a:lnSpc>
              <a:spcBef>
                <a:spcPct val="0"/>
              </a:spcBef>
              <a:spcAft>
                <a:spcPct val="0"/>
              </a:spcAft>
              <a:buClr>
                <a:schemeClr val="accent2"/>
              </a:buClr>
              <a:buFont typeface="Wingdings" panose="05000000000000000000" pitchFamily="2" charset="2"/>
              <a:buChar char="§"/>
              <a:defRPr sz="2000" kern="1200">
                <a:solidFill>
                  <a:schemeClr val="tx1"/>
                </a:solidFill>
                <a:latin typeface="Arial"/>
                <a:ea typeface="+mn-ea"/>
                <a:cs typeface="+mn-cs"/>
              </a:defRPr>
            </a:lvl3pPr>
            <a:lvl4pPr marL="712788" indent="-169863" algn="l" defTabSz="455613" rtl="0" eaLnBrk="1" fontAlgn="base" hangingPunct="1">
              <a:lnSpc>
                <a:spcPts val="2200"/>
              </a:lnSpc>
              <a:spcBef>
                <a:spcPct val="0"/>
              </a:spcBef>
              <a:spcAft>
                <a:spcPct val="0"/>
              </a:spcAft>
              <a:buClr>
                <a:srgbClr val="9D167A"/>
              </a:buClr>
              <a:buFont typeface="Wingdings" panose="05000000000000000000" pitchFamily="2" charset="2"/>
              <a:buChar char="§"/>
              <a:defRPr sz="2000" kern="1200">
                <a:solidFill>
                  <a:schemeClr val="tx1"/>
                </a:solidFill>
                <a:latin typeface="Arial"/>
                <a:ea typeface="+mn-ea"/>
                <a:cs typeface="+mn-cs"/>
              </a:defRPr>
            </a:lvl4pPr>
            <a:lvl5pPr marL="1073150" indent="-176213" algn="l" defTabSz="455613" rtl="0" eaLnBrk="1" fontAlgn="base" hangingPunct="1">
              <a:lnSpc>
                <a:spcPts val="1600"/>
              </a:lnSpc>
              <a:spcBef>
                <a:spcPts val="500"/>
              </a:spcBef>
              <a:spcAft>
                <a:spcPct val="0"/>
              </a:spcAft>
              <a:buFont typeface="Symbol" panose="05050102010706020507" pitchFamily="18" charset="2"/>
              <a:buChar char="-"/>
              <a:defRPr sz="2000" kern="1200">
                <a:solidFill>
                  <a:schemeClr val="tx1"/>
                </a:solidFill>
                <a:latin typeface="Arial"/>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a:lstStyle>
          <a:p>
            <a:pPr marL="0" indent="0"/>
            <a:r>
              <a:rPr lang="en-US" sz="2800" b="1" dirty="0">
                <a:solidFill>
                  <a:schemeClr val="accent2">
                    <a:lumMod val="75000"/>
                  </a:schemeClr>
                </a:solidFill>
                <a:latin typeface="Arial" panose="020B0604020202020204" pitchFamily="34" charset="0"/>
                <a:cs typeface="Arial" panose="020B0604020202020204" pitchFamily="34" charset="0"/>
              </a:rPr>
              <a:t>Start Learning Docker (Until chap-2)</a:t>
            </a:r>
          </a:p>
        </p:txBody>
      </p:sp>
      <p:sp>
        <p:nvSpPr>
          <p:cNvPr id="3" name="TextBox 2">
            <a:extLst>
              <a:ext uri="{FF2B5EF4-FFF2-40B4-BE49-F238E27FC236}">
                <a16:creationId xmlns:a16="http://schemas.microsoft.com/office/drawing/2014/main" id="{C7862F58-E656-C89C-FC6D-93339849D580}"/>
              </a:ext>
            </a:extLst>
          </p:cNvPr>
          <p:cNvSpPr txBox="1"/>
          <p:nvPr/>
        </p:nvSpPr>
        <p:spPr>
          <a:xfrm>
            <a:off x="974785" y="1630392"/>
            <a:ext cx="7742709" cy="1015663"/>
          </a:xfrm>
          <a:prstGeom prst="rect">
            <a:avLst/>
          </a:prstGeom>
          <a:noFill/>
        </p:spPr>
        <p:txBody>
          <a:bodyPr wrap="square" rtlCol="0">
            <a:spAutoFit/>
          </a:bodyPr>
          <a:lstStyle/>
          <a:p>
            <a:endParaRPr lang="en-US" sz="2000" dirty="0">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endParaRPr>
          </a:p>
          <a:p>
            <a:r>
              <a:rPr lang="en-US" sz="2000" u="sng" dirty="0">
                <a:solidFill>
                  <a:srgbClr val="6783B4"/>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https://learning.oreilly.com/videos/docker-fundamentals-for/9781803237428/9781803237428-video3_2/</a:t>
            </a:r>
            <a:endParaRPr lang="en-DE" sz="2000" u="sng" dirty="0" err="1">
              <a:solidFill>
                <a:srgbClr val="0070C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CCE41E4C-DC04-02C4-9E7A-129074AE6A6A}"/>
              </a:ext>
            </a:extLst>
          </p:cNvPr>
          <p:cNvSpPr txBox="1"/>
          <p:nvPr/>
        </p:nvSpPr>
        <p:spPr>
          <a:xfrm>
            <a:off x="974785" y="1528004"/>
            <a:ext cx="4588005"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O Reilly docker tutorial</a:t>
            </a:r>
            <a:r>
              <a:rPr lang="en-US" sz="2000" dirty="0">
                <a:latin typeface="Arial" panose="020B0604020202020204" pitchFamily="34" charset="0"/>
                <a:cs typeface="Arial" panose="020B0604020202020204" pitchFamily="34" charset="0"/>
              </a:rPr>
              <a:t>:</a:t>
            </a:r>
            <a:endParaRPr lang="en-DE" sz="2000" dirty="0" err="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6385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Foliennummernplatzhalter 7"/>
          <p:cNvSpPr>
            <a:spLocks noGrp="1"/>
          </p:cNvSpPr>
          <p:nvPr>
            <p:ph type="sldNum" sz="quarter" idx="4294967295"/>
          </p:nvPr>
        </p:nvSpPr>
        <p:spPr bwMode="auto">
          <a:xfrm flipH="1">
            <a:off x="160466" y="6417057"/>
            <a:ext cx="737929" cy="15753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de-DE" dirty="0">
              <a:solidFill>
                <a:schemeClr val="bg1"/>
              </a:solidFill>
            </a:endParaRPr>
          </a:p>
        </p:txBody>
      </p:sp>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1249" y="5981700"/>
            <a:ext cx="1246245" cy="640117"/>
          </a:xfrm>
          <a:prstGeom prst="rect">
            <a:avLst/>
          </a:prstGeom>
        </p:spPr>
      </p:pic>
      <p:sp>
        <p:nvSpPr>
          <p:cNvPr id="2" name="Inhaltsplatzhalter 3">
            <a:extLst>
              <a:ext uri="{FF2B5EF4-FFF2-40B4-BE49-F238E27FC236}">
                <a16:creationId xmlns:a16="http://schemas.microsoft.com/office/drawing/2014/main" id="{0F90F266-9580-7471-3F48-E86D61759209}"/>
              </a:ext>
            </a:extLst>
          </p:cNvPr>
          <p:cNvSpPr txBox="1">
            <a:spLocks/>
          </p:cNvSpPr>
          <p:nvPr/>
        </p:nvSpPr>
        <p:spPr bwMode="auto">
          <a:xfrm>
            <a:off x="825646" y="738461"/>
            <a:ext cx="8091487" cy="676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defTabSz="455613" rtl="0" eaLnBrk="1" fontAlgn="base" hangingPunct="1">
              <a:lnSpc>
                <a:spcPts val="2200"/>
              </a:lnSpc>
              <a:spcBef>
                <a:spcPct val="0"/>
              </a:spcBef>
              <a:spcAft>
                <a:spcPct val="0"/>
              </a:spcAft>
              <a:defRPr sz="2000" kern="1200">
                <a:solidFill>
                  <a:schemeClr val="tx1"/>
                </a:solidFill>
                <a:latin typeface="Arial"/>
                <a:ea typeface="+mn-ea"/>
                <a:cs typeface="+mn-cs"/>
              </a:defRPr>
            </a:lvl1pPr>
            <a:lvl2pPr marL="355600" indent="-169863" algn="l" defTabSz="455613" rtl="0" eaLnBrk="1" fontAlgn="base" hangingPunct="1">
              <a:lnSpc>
                <a:spcPts val="2200"/>
              </a:lnSpc>
              <a:spcBef>
                <a:spcPct val="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2pPr>
            <a:lvl3pPr marL="539750" indent="-184150" algn="l" defTabSz="455613" rtl="0" eaLnBrk="1" fontAlgn="base" hangingPunct="1">
              <a:lnSpc>
                <a:spcPts val="2200"/>
              </a:lnSpc>
              <a:spcBef>
                <a:spcPct val="0"/>
              </a:spcBef>
              <a:spcAft>
                <a:spcPct val="0"/>
              </a:spcAft>
              <a:buClr>
                <a:schemeClr val="accent2"/>
              </a:buClr>
              <a:buFont typeface="Wingdings" panose="05000000000000000000" pitchFamily="2" charset="2"/>
              <a:buChar char="§"/>
              <a:defRPr sz="2000" kern="1200">
                <a:solidFill>
                  <a:schemeClr val="tx1"/>
                </a:solidFill>
                <a:latin typeface="Arial"/>
                <a:ea typeface="+mn-ea"/>
                <a:cs typeface="+mn-cs"/>
              </a:defRPr>
            </a:lvl3pPr>
            <a:lvl4pPr marL="712788" indent="-169863" algn="l" defTabSz="455613" rtl="0" eaLnBrk="1" fontAlgn="base" hangingPunct="1">
              <a:lnSpc>
                <a:spcPts val="2200"/>
              </a:lnSpc>
              <a:spcBef>
                <a:spcPct val="0"/>
              </a:spcBef>
              <a:spcAft>
                <a:spcPct val="0"/>
              </a:spcAft>
              <a:buClr>
                <a:srgbClr val="9D167A"/>
              </a:buClr>
              <a:buFont typeface="Wingdings" panose="05000000000000000000" pitchFamily="2" charset="2"/>
              <a:buChar char="§"/>
              <a:defRPr sz="2000" kern="1200">
                <a:solidFill>
                  <a:schemeClr val="tx1"/>
                </a:solidFill>
                <a:latin typeface="Arial"/>
                <a:ea typeface="+mn-ea"/>
                <a:cs typeface="+mn-cs"/>
              </a:defRPr>
            </a:lvl4pPr>
            <a:lvl5pPr marL="1073150" indent="-176213" algn="l" defTabSz="455613" rtl="0" eaLnBrk="1" fontAlgn="base" hangingPunct="1">
              <a:lnSpc>
                <a:spcPts val="1600"/>
              </a:lnSpc>
              <a:spcBef>
                <a:spcPts val="500"/>
              </a:spcBef>
              <a:spcAft>
                <a:spcPct val="0"/>
              </a:spcAft>
              <a:buFont typeface="Symbol" panose="05050102010706020507" pitchFamily="18" charset="2"/>
              <a:buChar char="-"/>
              <a:defRPr sz="2000" kern="1200">
                <a:solidFill>
                  <a:schemeClr val="tx1"/>
                </a:solidFill>
                <a:latin typeface="Arial"/>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a:lstStyle>
          <a:p>
            <a:pPr marL="0" indent="0"/>
            <a:r>
              <a:rPr lang="en-US" sz="2800" dirty="0">
                <a:solidFill>
                  <a:schemeClr val="accent2">
                    <a:lumMod val="75000"/>
                  </a:schemeClr>
                </a:solidFill>
                <a:latin typeface="Arial" panose="020B0604020202020204" pitchFamily="34" charset="0"/>
                <a:cs typeface="Arial" panose="020B0604020202020204" pitchFamily="34" charset="0"/>
              </a:rPr>
              <a:t>Discussion on Meeting</a:t>
            </a:r>
            <a:endParaRPr lang="en-US" sz="2800" dirty="0">
              <a:solidFill>
                <a:schemeClr val="accent2">
                  <a:lumMod val="75000"/>
                </a:schemeClr>
              </a:solidFill>
            </a:endParaRPr>
          </a:p>
        </p:txBody>
      </p:sp>
      <p:sp>
        <p:nvSpPr>
          <p:cNvPr id="4" name="TextBox 3">
            <a:extLst>
              <a:ext uri="{FF2B5EF4-FFF2-40B4-BE49-F238E27FC236}">
                <a16:creationId xmlns:a16="http://schemas.microsoft.com/office/drawing/2014/main" id="{432BCA26-26D1-3B35-607B-18A953B514A2}"/>
              </a:ext>
            </a:extLst>
          </p:cNvPr>
          <p:cNvSpPr txBox="1"/>
          <p:nvPr/>
        </p:nvSpPr>
        <p:spPr>
          <a:xfrm flipH="1">
            <a:off x="825646" y="1685365"/>
            <a:ext cx="8091487" cy="2308324"/>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Arial" panose="020B0604020202020204" pitchFamily="34" charset="0"/>
                <a:cs typeface="Arial" panose="020B0604020202020204" pitchFamily="34" charset="0"/>
                <a:hlinkClick r:id="rId4"/>
              </a:rPr>
              <a:t>https://openaicellular.github.io/oaic/index.html</a:t>
            </a:r>
            <a:endParaRPr lang="en-US" dirty="0">
              <a:latin typeface="Arial" panose="020B0604020202020204" pitchFamily="34" charset="0"/>
              <a:cs typeface="Arial" panose="020B0604020202020204" pitchFamily="34" charset="0"/>
            </a:endParaRPr>
          </a:p>
          <a:p>
            <a:pPr marL="742950" lvl="1" indent="-285750">
              <a:buFont typeface="Wingdings" panose="05000000000000000000" pitchFamily="2" charset="2"/>
              <a:buChar char="Ø"/>
            </a:pPr>
            <a:r>
              <a:rPr lang="en-US" dirty="0"/>
              <a:t>IT forensic: How to investigate an attack that already happened</a:t>
            </a:r>
          </a:p>
          <a:p>
            <a:pPr marL="742950" lvl="1" indent="-285750">
              <a:buFont typeface="Wingdings" panose="05000000000000000000" pitchFamily="2" charset="2"/>
              <a:buChar char="Ø"/>
            </a:pPr>
            <a:r>
              <a:rPr lang="en-US" dirty="0">
                <a:latin typeface="Arial" panose="020B0604020202020204" pitchFamily="34" charset="0"/>
                <a:cs typeface="Arial" panose="020B0604020202020204" pitchFamily="34" charset="0"/>
              </a:rPr>
              <a:t>This link is for proactive connection: When there is an ongoing active connection and there is an anomaly, then that is assumed to be an attack. Here are some attacks in the physical link. But our focus is after the connection is established, then apply some attacks and test the vulnerabilities of the system. Not in an active connection.</a:t>
            </a:r>
          </a:p>
          <a:p>
            <a:pPr marL="285750" indent="-285750">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10705723"/>
      </p:ext>
    </p:extLst>
  </p:cSld>
  <p:clrMapOvr>
    <a:masterClrMapping/>
  </p:clrMapOvr>
</p:sld>
</file>

<file path=ppt/theme/theme1.xml><?xml version="1.0" encoding="utf-8"?>
<a:theme xmlns:a="http://schemas.openxmlformats.org/drawingml/2006/main" name="Masterfolien ohne Erklärung_4_3_neu">
  <a:themeElements>
    <a:clrScheme name="TH Köln Spektrum">
      <a:dk1>
        <a:srgbClr val="000000"/>
      </a:dk1>
      <a:lt1>
        <a:srgbClr val="FFFFFF"/>
      </a:lt1>
      <a:dk2>
        <a:srgbClr val="808080"/>
      </a:dk2>
      <a:lt2>
        <a:srgbClr val="BFBFBF"/>
      </a:lt2>
      <a:accent1>
        <a:srgbClr val="C00009"/>
      </a:accent1>
      <a:accent2>
        <a:srgbClr val="E24300"/>
      </a:accent2>
      <a:accent3>
        <a:srgbClr val="9D167A"/>
      </a:accent3>
      <a:accent4>
        <a:srgbClr val="00CC00"/>
      </a:accent4>
      <a:accent5>
        <a:srgbClr val="FFFF00"/>
      </a:accent5>
      <a:accent6>
        <a:srgbClr val="259EFF"/>
      </a:accent6>
      <a:hlink>
        <a:srgbClr val="005294"/>
      </a:hlink>
      <a:folHlink>
        <a:srgbClr val="6783B4"/>
      </a:folHlink>
    </a:clrScheme>
    <a:fontScheme name="Office Klassisch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6350">
          <a:solidFill>
            <a:schemeClr val="tx1"/>
          </a:solidFill>
        </a:ln>
        <a:effectLst/>
      </a:spPr>
      <a:bodyPr rtlCol="0" anchor="ctr"/>
      <a:lstStyle>
        <a:defPPr algn="ctr">
          <a:defRPr/>
        </a:defPPr>
      </a:lstStyle>
      <a:style>
        <a:lnRef idx="1">
          <a:schemeClr val="dk1"/>
        </a:lnRef>
        <a:fillRef idx="2">
          <a:schemeClr val="dk1"/>
        </a:fillRef>
        <a:effectRef idx="1">
          <a:schemeClr val="dk1"/>
        </a:effectRef>
        <a:fontRef idx="minor">
          <a:schemeClr val="dk1"/>
        </a:fontRef>
      </a:style>
    </a:spDef>
    <a:lnDef>
      <a:spPr>
        <a:ln w="12700">
          <a:solidFill>
            <a:schemeClr val="tx1"/>
          </a:solidFill>
          <a:tailEnd type="triangle" w="med" len="lg"/>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2000" dirty="0" err="1" smtClean="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thk_ln_pptvorlage_4_3_Feb2016a.potx" id="{2E17C5D0-5A53-4A41-8E9A-5AD082D9CF5E}" vid="{F37A1DB4-1E5D-46A5-BF19-4476CA236F2B}"/>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masterfolien_ohne_erkl_rung_4_3_neu</Template>
  <TotalTime>0</TotalTime>
  <Words>451</Words>
  <Application>Microsoft Office PowerPoint</Application>
  <PresentationFormat>On-screen Show (4:3)</PresentationFormat>
  <Paragraphs>57</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Symbol</vt:lpstr>
      <vt:lpstr>Wingdings</vt:lpstr>
      <vt:lpstr>Masterfolien ohne Erklärung_4_3_neu</vt:lpstr>
      <vt:lpstr> Investigation of Vulnerabilities in Open RAN Implementations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Fachhochschule Köln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Masterfolien</dc:title>
  <dc:creator>Michelle Kubier (mkubier)</dc:creator>
  <cp:lastModifiedBy>Arnova Abdullah (aabdull1)</cp:lastModifiedBy>
  <cp:revision>82</cp:revision>
  <cp:lastPrinted>2018-03-07T15:14:31Z</cp:lastPrinted>
  <dcterms:created xsi:type="dcterms:W3CDTF">2016-10-18T12:05:04Z</dcterms:created>
  <dcterms:modified xsi:type="dcterms:W3CDTF">2022-11-19T11:01:06Z</dcterms:modified>
</cp:coreProperties>
</file>