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62" d="100"/>
          <a:sy n="62" d="100"/>
        </p:scale>
        <p:origin x="804"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tableStyles" Target="tableStyle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20"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21"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18-08-2025</a:t>
            </a:fld>
            <a:endParaRPr lang="en-IN"/>
          </a:p>
        </p:txBody>
      </p:sp>
      <p:sp>
        <p:nvSpPr>
          <p:cNvPr id="1048722"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23"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24"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25"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48260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2667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706"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707" name="Holder 3"/>
          <p:cNvSpPr>
            <a:spLocks noGrp="1"/>
          </p:cNvSpPr>
          <p:nvPr>
            <p:ph type="body" idx="1"/>
          </p:nvPr>
        </p:nvSpPr>
        <p:spPr>
          <a:xfrm>
            <a:off x="609600" y="1577340"/>
            <a:ext cx="10972800" cy="266700"/>
          </a:xfrm>
        </p:spPr>
        <p:txBody>
          <a:bodyPr bIns="0" lIns="0" rIns="0" tIns="0"/>
          <a:p/>
        </p:txBody>
      </p:sp>
      <p:sp>
        <p:nvSpPr>
          <p:cNvPr id="1048708"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9"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710"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711"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712" name="Holder 3"/>
          <p:cNvSpPr>
            <a:spLocks noGrp="1"/>
          </p:cNvSpPr>
          <p:nvPr>
            <p:ph sz="half" idx="2"/>
          </p:nvPr>
        </p:nvSpPr>
        <p:spPr>
          <a:xfrm>
            <a:off x="609600" y="1577340"/>
            <a:ext cx="5303520" cy="266700"/>
          </a:xfrm>
          <a:prstGeom prst="rect"/>
        </p:spPr>
        <p:txBody>
          <a:bodyPr bIns="0" lIns="0" rIns="0" tIns="0" wrap="square">
            <a:spAutoFit/>
          </a:bodyPr>
          <a:p/>
        </p:txBody>
      </p:sp>
      <p:sp>
        <p:nvSpPr>
          <p:cNvPr id="1048713" name="Holder 4"/>
          <p:cNvSpPr>
            <a:spLocks noGrp="1"/>
          </p:cNvSpPr>
          <p:nvPr>
            <p:ph sz="half" idx="3"/>
          </p:nvPr>
        </p:nvSpPr>
        <p:spPr>
          <a:xfrm>
            <a:off x="6278880" y="1577340"/>
            <a:ext cx="5303520" cy="266700"/>
          </a:xfrm>
          <a:prstGeom prst="rect"/>
        </p:spPr>
        <p:txBody>
          <a:bodyPr bIns="0" lIns="0" rIns="0" tIns="0" wrap="square">
            <a:spAutoFit/>
          </a:bodyPr>
          <a:p/>
        </p:txBody>
      </p:sp>
      <p:sp>
        <p:nvSpPr>
          <p:cNvPr id="1048714"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15"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716"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4" name=""/>
        <p:cNvGrpSpPr/>
        <p:nvPr/>
      </p:nvGrpSpPr>
      <p:grpSpPr>
        <a:xfrm>
          <a:off x="0" y="0"/>
          <a:ext cx="0" cy="0"/>
          <a:chOff x="0" y="0"/>
          <a:chExt cx="0" cy="0"/>
        </a:xfrm>
      </p:grpSpPr>
      <p:sp>
        <p:nvSpPr>
          <p:cNvPr id="1048606"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717"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18"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719"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image" Target="../media/image11.png"/><Relationship Id="rId3"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1523999" y="19665"/>
            <a:ext cx="7629525" cy="1001556"/>
          </a:xfrm>
          <a:prstGeom prst="rect"/>
        </p:spPr>
        <p:txBody>
          <a:bodyPr bIns="0" lIns="0" rIns="0" rtlCol="0" tIns="16510" vert="horz" wrap="square">
            <a:spAutoFit/>
          </a:bodyPr>
          <a:p>
            <a:pPr marL="3213735">
              <a:spcBef>
                <a:spcPts val="130"/>
              </a:spcBef>
            </a:pPr>
            <a:r>
              <a:rPr b="1" dirty="0" i="0" lang="en-US">
                <a:solidFill>
                  <a:srgbClr val="0F0F0F"/>
                </a:solidFill>
                <a:effectLst/>
                <a:latin typeface="Times New Roman" panose="02020603050405020304" pitchFamily="18" charset="0"/>
                <a:cs typeface="Times New Roman" panose="02020603050405020304" pitchFamily="18" charset="0"/>
              </a:rPr>
              <a:t>Digital Portfolio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1869440"/>
          </a:xfrm>
          <a:prstGeom prst="rect"/>
          <a:noFill/>
        </p:spPr>
        <p:txBody>
          <a:bodyPr anchor="t" bIns="45720" lIns="91440" rIns="91440" rtlCol="0" tIns="45720" wrap="square">
            <a:spAutoFit/>
          </a:bodyPr>
          <a:p>
            <a:r>
              <a:rPr dirty="0" sz="2400" lang="en-US"/>
              <a:t>STUDENT NAME: </a:t>
            </a:r>
            <a:r>
              <a:rPr altLang="en-GB" dirty="0" sz="2400" lang="en-US"/>
              <a:t>S</a:t>
            </a:r>
            <a:r>
              <a:rPr altLang="en-GB" dirty="0" sz="2400" lang="en-US"/>
              <a:t>.</a:t>
            </a:r>
            <a:r>
              <a:rPr altLang="en-GB" dirty="0" sz="2400" lang="en-US"/>
              <a:t>M</a:t>
            </a:r>
            <a:r>
              <a:rPr altLang="en-GB" dirty="0" sz="2400" lang="en-US"/>
              <a:t>O</a:t>
            </a:r>
            <a:r>
              <a:rPr altLang="en-GB" dirty="0" sz="2400" lang="en-US"/>
              <a:t>H</a:t>
            </a:r>
            <a:r>
              <a:rPr altLang="en-GB" dirty="0" sz="2400" lang="en-US"/>
              <a:t>A</a:t>
            </a:r>
            <a:r>
              <a:rPr altLang="en-GB" dirty="0" sz="2400" lang="en-US"/>
              <a:t>M</a:t>
            </a:r>
            <a:r>
              <a:rPr altLang="en-GB" dirty="0" sz="2400" lang="en-US"/>
              <a:t>M</a:t>
            </a:r>
            <a:r>
              <a:rPr altLang="en-GB" dirty="0" sz="2400" lang="en-US"/>
              <a:t>E</a:t>
            </a:r>
            <a:r>
              <a:rPr altLang="en-GB" dirty="0" sz="2400" lang="en-US"/>
              <a:t>D</a:t>
            </a:r>
            <a:r>
              <a:rPr altLang="en-GB" dirty="0" sz="2400" lang="en-US"/>
              <a:t> </a:t>
            </a:r>
            <a:r>
              <a:rPr altLang="en-GB" dirty="0" sz="2400" lang="en-US"/>
              <a:t>S</a:t>
            </a:r>
            <a:r>
              <a:rPr altLang="en-GB" dirty="0" sz="2400" lang="en-US"/>
              <a:t>A</a:t>
            </a:r>
            <a:r>
              <a:rPr altLang="en-GB" dirty="0" sz="2400" lang="en-US"/>
              <a:t>M</a:t>
            </a:r>
            <a:r>
              <a:rPr altLang="en-GB" dirty="0" sz="2400" lang="en-US"/>
              <a:t>I</a:t>
            </a:r>
            <a:endParaRPr altLang="en-US" lang="zh-CN"/>
          </a:p>
          <a:p>
            <a:r>
              <a:rPr dirty="0" sz="2400" lang="en-US"/>
              <a:t>REGISTER NO AND NMID:</a:t>
            </a:r>
            <a:r>
              <a:rPr altLang="en-GB" dirty="0" sz="2400" lang="en-US"/>
              <a:t>3</a:t>
            </a:r>
            <a:r>
              <a:rPr altLang="en-GB" dirty="0" sz="2400" lang="en-US"/>
              <a:t>1</a:t>
            </a:r>
            <a:r>
              <a:rPr altLang="en-GB" dirty="0" sz="2400" lang="en-US"/>
              <a:t>9</a:t>
            </a:r>
            <a:r>
              <a:rPr altLang="en-GB" dirty="0" sz="2400" lang="en-US"/>
              <a:t>2</a:t>
            </a:r>
            <a:r>
              <a:rPr altLang="en-GB" dirty="0" sz="2400" lang="en-US"/>
              <a:t>4</a:t>
            </a:r>
            <a:r>
              <a:rPr altLang="en-GB" dirty="0" sz="2400" lang="en-US"/>
              <a:t>U</a:t>
            </a:r>
            <a:r>
              <a:rPr altLang="en-GB" dirty="0" sz="2400" lang="en-US"/>
              <a:t>0</a:t>
            </a:r>
            <a:r>
              <a:rPr altLang="en-GB" dirty="0" sz="2400" lang="en-US"/>
              <a:t>9</a:t>
            </a:r>
            <a:r>
              <a:rPr altLang="en-GB" dirty="0" sz="2400" lang="en-US"/>
              <a:t>0</a:t>
            </a:r>
            <a:r>
              <a:rPr altLang="en-GB" dirty="0" sz="2400" lang="en-US"/>
              <a:t>1</a:t>
            </a:r>
            <a:r>
              <a:rPr altLang="en-GB" dirty="0" sz="2400" lang="en-US"/>
              <a:t>6</a:t>
            </a:r>
            <a:endParaRPr dirty="0" sz="2400" lang="en-US">
              <a:cs typeface="Calibri"/>
            </a:endParaRPr>
          </a:p>
          <a:p>
            <a:r>
              <a:rPr dirty="0" sz="2400" lang="en-US"/>
              <a:t>DEPARTMENT: </a:t>
            </a:r>
            <a:r>
              <a:rPr altLang="en-GB" dirty="0" sz="2400" lang="en-US"/>
              <a:t>B</a:t>
            </a:r>
            <a:r>
              <a:rPr altLang="en-GB" dirty="0" sz="2400" lang="en-US"/>
              <a:t>.</a:t>
            </a:r>
            <a:r>
              <a:rPr altLang="en-GB" dirty="0" sz="2400" lang="en-US"/>
              <a:t>C</a:t>
            </a:r>
            <a:r>
              <a:rPr altLang="en-GB" dirty="0" sz="2400" lang="en-US"/>
              <a:t>.</a:t>
            </a:r>
            <a:r>
              <a:rPr altLang="en-GB" dirty="0" sz="2400" lang="en-US"/>
              <a:t>A</a:t>
            </a:r>
            <a:endParaRPr altLang="en-US" lang="zh-CN"/>
          </a:p>
          <a:p>
            <a:r>
              <a:rPr dirty="0" sz="2400" lang="en-US"/>
              <a:t>COLLEGE: </a:t>
            </a:r>
            <a:r>
              <a:rPr altLang="en-GB" dirty="0" sz="2400" lang="en-US"/>
              <a:t>M</a:t>
            </a:r>
            <a:r>
              <a:rPr altLang="en-GB" dirty="0" sz="2400" lang="en-US"/>
              <a:t>A</a:t>
            </a:r>
            <a:r>
              <a:rPr altLang="en-GB" dirty="0" sz="2400" lang="en-US"/>
              <a:t>Z</a:t>
            </a:r>
            <a:r>
              <a:rPr altLang="en-GB" dirty="0" sz="2400" lang="en-US"/>
              <a:t>H</a:t>
            </a:r>
            <a:r>
              <a:rPr altLang="en-GB" dirty="0" sz="2400" lang="en-US"/>
              <a:t>A</a:t>
            </a:r>
            <a:r>
              <a:rPr altLang="en-GB" dirty="0" sz="2400" lang="en-US"/>
              <a:t>R</a:t>
            </a:r>
            <a:r>
              <a:rPr altLang="en-GB" dirty="0" sz="2400" lang="en-US"/>
              <a:t>U</a:t>
            </a:r>
            <a:r>
              <a:rPr altLang="en-GB" dirty="0" sz="2400" lang="en-US"/>
              <a:t>L</a:t>
            </a:r>
            <a:r>
              <a:rPr altLang="en-GB" dirty="0" sz="2400" lang="en-US"/>
              <a:t> </a:t>
            </a:r>
            <a:r>
              <a:rPr altLang="en-GB" dirty="0" sz="2400" lang="en-US"/>
              <a:t>U</a:t>
            </a:r>
            <a:r>
              <a:rPr altLang="en-GB" dirty="0" sz="2400" lang="en-US"/>
              <a:t>L</a:t>
            </a:r>
            <a:r>
              <a:rPr altLang="en-GB" dirty="0" sz="2400" lang="en-US"/>
              <a:t>O</a:t>
            </a:r>
            <a:r>
              <a:rPr altLang="en-GB" dirty="0" sz="2400" lang="en-US"/>
              <a:t>O</a:t>
            </a:r>
            <a:r>
              <a:rPr altLang="en-GB" dirty="0" sz="2400" lang="en-US"/>
              <a:t>M</a:t>
            </a:r>
            <a:r>
              <a:rPr altLang="en-GB" dirty="0" sz="2400" lang="en-US"/>
              <a:t> </a:t>
            </a:r>
            <a:r>
              <a:rPr altLang="en-GB" dirty="0" sz="2400" lang="en-US"/>
              <a:t>C</a:t>
            </a:r>
            <a:r>
              <a:rPr altLang="en-GB" dirty="0" sz="2400" lang="en-US"/>
              <a:t>O</a:t>
            </a:r>
            <a:r>
              <a:rPr altLang="en-GB" dirty="0" sz="2400" lang="en-US"/>
              <a:t>L</a:t>
            </a:r>
            <a:r>
              <a:rPr altLang="en-GB" dirty="0" sz="2400" lang="en-US"/>
              <a:t>L</a:t>
            </a:r>
            <a:r>
              <a:rPr altLang="en-GB" dirty="0" sz="2400" lang="en-US"/>
              <a:t>E</a:t>
            </a:r>
            <a:r>
              <a:rPr altLang="en-GB" dirty="0" sz="2400" lang="en-US"/>
              <a:t>G</a:t>
            </a:r>
            <a:r>
              <a:rPr altLang="en-GB" dirty="0" sz="2400" lang="en-US"/>
              <a:t>E</a:t>
            </a:r>
            <a:r>
              <a:rPr altLang="en-GB" dirty="0" sz="2400" lang="en-US"/>
              <a:t>(</a:t>
            </a:r>
            <a:r>
              <a:rPr altLang="en-GB" dirty="0" sz="2400" lang="en-US"/>
              <a:t>A</a:t>
            </a:r>
            <a:r>
              <a:rPr altLang="en-GB" dirty="0" sz="2400" lang="en-US"/>
              <a:t>UTONOMOUS</a:t>
            </a:r>
            <a:r>
              <a:rPr altLang="en-GB" dirty="0" sz="2400" lang="en-US"/>
              <a:t>)</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92"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9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9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96"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lang="en-IN" spc="15"/>
              <a:t>RESULTS AND SCREENSHOTS</a:t>
            </a:r>
            <a:endParaRPr dirty="0" sz="4250"/>
          </a:p>
        </p:txBody>
      </p:sp>
      <p:sp>
        <p:nvSpPr>
          <p:cNvPr id="1048697"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98"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99" name=""/>
          <p:cNvSpPr txBox="1"/>
          <p:nvPr/>
        </p:nvSpPr>
        <p:spPr>
          <a:xfrm>
            <a:off x="2743200" y="2146934"/>
            <a:ext cx="6025374" cy="3952240"/>
          </a:xfrm>
          <a:prstGeom prst="rect"/>
        </p:spPr>
        <p:txBody>
          <a:bodyPr rtlCol="0" wrap="square">
            <a:spAutoFit/>
          </a:bodyPr>
          <a:p>
            <a:r>
              <a:rPr sz="3200" lang="en-GB">
                <a:solidFill>
                  <a:srgbClr val="000000"/>
                </a:solidFill>
              </a:rPr>
              <a:t>Successfully designed and hosted digital portfolio
Accessible across devices
Screenshots of the homepage, projects section, and contact form</a:t>
            </a:r>
            <a:endParaRPr sz="2800" lang="en-GB">
              <a:solidFill>
                <a:srgbClr val="000000"/>
              </a:solidFill>
            </a:endParaRPr>
          </a:p>
        </p:txBody>
      </p:sp>
      <p:pic>
        <p:nvPicPr>
          <p:cNvPr id="2097168" name=""/>
          <p:cNvPicPr>
            <a:picLocks/>
          </p:cNvPicPr>
          <p:nvPr/>
        </p:nvPicPr>
        <p:blipFill>
          <a:blip xmlns:r="http://schemas.openxmlformats.org/officeDocument/2006/relationships" r:embed="rId2"/>
          <a:stretch>
            <a:fillRect/>
          </a:stretch>
        </p:blipFill>
        <p:spPr>
          <a:xfrm rot="0">
            <a:off x="8768574" y="0"/>
            <a:ext cx="3068053" cy="6858000"/>
          </a:xfrm>
          <a:prstGeom prst="rec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70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701"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70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703" name="object 7"/>
          <p:cNvSpPr txBox="1">
            <a:spLocks noGrp="1"/>
          </p:cNvSpPr>
          <p:nvPr>
            <p:ph type="title"/>
          </p:nvPr>
        </p:nvSpPr>
        <p:spPr>
          <a:xfrm>
            <a:off x="755332" y="385444"/>
            <a:ext cx="4578668" cy="752129"/>
          </a:xfrm>
          <a:prstGeom prst="rect"/>
        </p:spPr>
        <p:txBody>
          <a:bodyPr bIns="0" lIns="0" rIns="0" rtlCol="0" tIns="13335" vert="horz" wrap="square">
            <a:spAutoFit/>
          </a:bodyPr>
          <a:p>
            <a:pPr marL="12700">
              <a:lnSpc>
                <a:spcPct val="100000"/>
              </a:lnSpc>
              <a:spcBef>
                <a:spcPts val="105"/>
              </a:spcBef>
            </a:pPr>
            <a:r>
              <a:rPr dirty="0" lang="en-IN"/>
              <a:t>CONCLUSION</a:t>
            </a:r>
            <a:endParaRPr dirty="0"/>
          </a:p>
        </p:txBody>
      </p:sp>
      <p:sp>
        <p:nvSpPr>
          <p:cNvPr id="1048704"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
        <p:nvSpPr>
          <p:cNvPr id="1048705" name=""/>
          <p:cNvSpPr txBox="1"/>
          <p:nvPr/>
        </p:nvSpPr>
        <p:spPr>
          <a:xfrm>
            <a:off x="761999" y="1318259"/>
            <a:ext cx="5794690" cy="2936241"/>
          </a:xfrm>
          <a:prstGeom prst="rect"/>
        </p:spPr>
        <p:txBody>
          <a:bodyPr rtlCol="0" wrap="square">
            <a:spAutoFit/>
          </a:bodyPr>
          <a:p>
            <a:r>
              <a:rPr sz="2400" lang="en-GB">
                <a:solidFill>
                  <a:srgbClr val="000000"/>
                </a:solidFill>
              </a:rPr>
              <a:t>The digital portfolio provides an effective way to highlight skills and achievements.
It helps students and professionals showcase their profiles in an interactive, modern, and professional manner, making them stand out in academic and career opportunities.</a:t>
            </a:r>
            <a:endParaRPr sz="2800" lang="en-GB">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5"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a:p>
            <a:endParaRPr dirty="0">
              <a:latin typeface="Times New Roman" panose="02020603050405020304" pitchFamily="18" charset="0"/>
              <a:cs typeface="Times New Roman" panose="02020603050405020304" pitchFamily="18" charset="0"/>
            </a:endParaRPr>
          </a:p>
          <a:p>
            <a:endParaRPr dirty="0">
              <a:latin typeface="Times New Roman" panose="02020603050405020304" pitchFamily="18" charset="0"/>
              <a:cs typeface="Times New Roman" panose="02020603050405020304" pitchFamily="18" charset="0"/>
            </a:endParaRPr>
          </a:p>
          <a:p>
            <a:endParaRPr dirty="0">
              <a:latin typeface="Times New Roman" panose="02020603050405020304" pitchFamily="18" charset="0"/>
              <a:cs typeface="Times New Roman" panose="02020603050405020304" pitchFamily="18" charset="0"/>
            </a:endParaRPr>
          </a:p>
          <a:p>
            <a:endParaRPr dirty="0">
              <a:latin typeface="Times New Roman" panose="02020603050405020304" pitchFamily="18" charset="0"/>
              <a:cs typeface="Times New Roman" panose="02020603050405020304" pitchFamily="18" charset="0"/>
            </a:endParaRPr>
          </a:p>
          <a:p>
            <a:endParaRPr dirty="0">
              <a:latin typeface="Times New Roman" panose="02020603050405020304" pitchFamily="18" charset="0"/>
              <a:cs typeface="Times New Roman" panose="02020603050405020304" pitchFamily="18" charset="0"/>
            </a:endParaRPr>
          </a:p>
          <a:p>
            <a:endParaRPr dirty="0">
              <a:latin typeface="Times New Roman" panose="02020603050405020304" pitchFamily="18" charset="0"/>
              <a:cs typeface="Times New Roman" panose="02020603050405020304" pitchFamily="18" charset="0"/>
            </a:endParaRPr>
          </a:p>
          <a:p>
            <a:endParaRPr dirty="0">
              <a:latin typeface="Times New Roman" panose="02020603050405020304" pitchFamily="18" charset="0"/>
              <a:cs typeface="Times New Roman" panose="02020603050405020304" pitchFamily="18" charset="0"/>
            </a:endParaRPr>
          </a:p>
          <a:p>
            <a:r>
              <a:rPr altLang="en-GB" dirty="0" lang="en-US">
                <a:latin typeface="Times New Roman" panose="02020603050405020304" pitchFamily="18" charset="0"/>
                <a:cs typeface="Times New Roman" panose="02020603050405020304" pitchFamily="18" charset="0"/>
              </a:rPr>
              <a:t> </a:t>
            </a:r>
            <a:r>
              <a:rPr altLang="en-GB" dirty="0" lang="en-US">
                <a:latin typeface="Times New Roman" panose="02020603050405020304" pitchFamily="18" charset="0"/>
                <a:cs typeface="Times New Roman" panose="02020603050405020304" pitchFamily="18" charset="0"/>
              </a:rPr>
              <a:t> </a:t>
            </a:r>
            <a:r>
              <a:rPr altLang="en-GB" dirty="0" lang="en-US">
                <a:latin typeface="Times New Roman" panose="02020603050405020304" pitchFamily="18" charset="0"/>
                <a:cs typeface="Times New Roman" panose="02020603050405020304" pitchFamily="18" charset="0"/>
              </a:rPr>
              <a:t> </a:t>
            </a:r>
            <a:r>
              <a:rPr altLang="en-GB" dirty="0" lang="en-US">
                <a:latin typeface="Times New Roman" panose="02020603050405020304" pitchFamily="18" charset="0"/>
                <a:cs typeface="Times New Roman" panose="02020603050405020304" pitchFamily="18" charset="0"/>
              </a:rPr>
              <a:t> </a:t>
            </a:r>
            <a:r>
              <a:rPr altLang="en-GB" dirty="0" sz="3200" lang="en-US">
                <a:latin typeface="Times New Roman" panose="02020603050405020304" pitchFamily="18" charset="0"/>
                <a:cs typeface="Times New Roman" panose="02020603050405020304" pitchFamily="18" charset="0"/>
              </a:rPr>
              <a:t>P</a:t>
            </a:r>
            <a:r>
              <a:rPr altLang="en-GB" dirty="0" sz="3200" lang="en-US">
                <a:latin typeface="Times New Roman" panose="02020603050405020304" pitchFamily="18" charset="0"/>
                <a:cs typeface="Times New Roman" panose="02020603050405020304" pitchFamily="18" charset="0"/>
              </a:rPr>
              <a:t>E</a:t>
            </a:r>
            <a:r>
              <a:rPr altLang="en-GB" dirty="0" sz="3200" lang="en-US">
                <a:latin typeface="Times New Roman" panose="02020603050405020304" pitchFamily="18" charset="0"/>
                <a:cs typeface="Times New Roman" panose="02020603050405020304" pitchFamily="18" charset="0"/>
              </a:rPr>
              <a:t>R</a:t>
            </a:r>
            <a:r>
              <a:rPr altLang="en-GB" dirty="0" sz="3200" lang="en-US">
                <a:latin typeface="Times New Roman" panose="02020603050405020304" pitchFamily="18" charset="0"/>
                <a:cs typeface="Times New Roman" panose="02020603050405020304" pitchFamily="18" charset="0"/>
              </a:rPr>
              <a:t>S</a:t>
            </a:r>
            <a:r>
              <a:rPr altLang="en-GB" dirty="0" sz="3200" lang="en-US">
                <a:latin typeface="Times New Roman" panose="02020603050405020304" pitchFamily="18" charset="0"/>
                <a:cs typeface="Times New Roman" panose="02020603050405020304" pitchFamily="18" charset="0"/>
              </a:rPr>
              <a:t>O</a:t>
            </a:r>
            <a:r>
              <a:rPr altLang="en-GB" dirty="0" sz="3200" lang="en-US">
                <a:latin typeface="Times New Roman" panose="02020603050405020304" pitchFamily="18" charset="0"/>
                <a:cs typeface="Times New Roman" panose="02020603050405020304" pitchFamily="18" charset="0"/>
              </a:rPr>
              <a:t>N</a:t>
            </a:r>
            <a:r>
              <a:rPr altLang="en-GB" dirty="0" sz="3200" lang="en-US">
                <a:latin typeface="Times New Roman" panose="02020603050405020304" pitchFamily="18" charset="0"/>
                <a:cs typeface="Times New Roman" panose="02020603050405020304" pitchFamily="18" charset="0"/>
              </a:rPr>
              <a:t>A</a:t>
            </a:r>
            <a:r>
              <a:rPr altLang="en-GB" dirty="0" sz="3200" lang="en-US">
                <a:latin typeface="Times New Roman" panose="02020603050405020304" pitchFamily="18" charset="0"/>
                <a:cs typeface="Times New Roman" panose="02020603050405020304" pitchFamily="18" charset="0"/>
              </a:rPr>
              <a:t>L</a:t>
            </a:r>
            <a:r>
              <a:rPr altLang="en-GB" dirty="0" sz="3200" lang="en-US">
                <a:latin typeface="Times New Roman" panose="02020603050405020304" pitchFamily="18" charset="0"/>
                <a:cs typeface="Times New Roman" panose="02020603050405020304" pitchFamily="18" charset="0"/>
              </a:rPr>
              <a:t> </a:t>
            </a:r>
            <a:r>
              <a:rPr altLang="en-GB" dirty="0" sz="3200" lang="en-US">
                <a:latin typeface="Times New Roman" panose="02020603050405020304" pitchFamily="18" charset="0"/>
                <a:cs typeface="Times New Roman" panose="02020603050405020304" pitchFamily="18" charset="0"/>
              </a:rPr>
              <a:t> </a:t>
            </a:r>
            <a:r>
              <a:rPr altLang="en-GB" dirty="0" sz="3200" lang="en-US">
                <a:latin typeface="Times New Roman" panose="02020603050405020304" pitchFamily="18" charset="0"/>
                <a:cs typeface="Times New Roman" panose="02020603050405020304" pitchFamily="18" charset="0"/>
              </a:rPr>
              <a:t>P</a:t>
            </a:r>
            <a:r>
              <a:rPr altLang="en-GB" dirty="0" sz="3200" lang="en-US">
                <a:latin typeface="Times New Roman" panose="02020603050405020304" pitchFamily="18" charset="0"/>
                <a:cs typeface="Times New Roman" panose="02020603050405020304" pitchFamily="18" charset="0"/>
              </a:rPr>
              <a:t>O</a:t>
            </a:r>
            <a:r>
              <a:rPr altLang="en-GB" dirty="0" sz="3200" lang="en-US">
                <a:latin typeface="Times New Roman" panose="02020603050405020304" pitchFamily="18" charset="0"/>
                <a:cs typeface="Times New Roman" panose="02020603050405020304" pitchFamily="18" charset="0"/>
              </a:rPr>
              <a:t>R</a:t>
            </a:r>
            <a:r>
              <a:rPr altLang="en-GB" dirty="0" sz="3200" lang="en-US">
                <a:latin typeface="Times New Roman" panose="02020603050405020304" pitchFamily="18" charset="0"/>
                <a:cs typeface="Times New Roman" panose="02020603050405020304" pitchFamily="18" charset="0"/>
              </a:rPr>
              <a:t>T</a:t>
            </a:r>
            <a:r>
              <a:rPr altLang="en-GB" dirty="0" sz="3200" lang="en-US">
                <a:latin typeface="Times New Roman" panose="02020603050405020304" pitchFamily="18" charset="0"/>
                <a:cs typeface="Times New Roman" panose="02020603050405020304" pitchFamily="18" charset="0"/>
              </a:rPr>
              <a:t>F</a:t>
            </a:r>
            <a:r>
              <a:rPr altLang="en-GB" dirty="0" sz="3200" lang="en-US">
                <a:latin typeface="Times New Roman" panose="02020603050405020304" pitchFamily="18" charset="0"/>
                <a:cs typeface="Times New Roman" panose="02020603050405020304" pitchFamily="18" charset="0"/>
              </a:rPr>
              <a:t>O</a:t>
            </a:r>
            <a:r>
              <a:rPr altLang="en-GB" dirty="0" sz="3200" lang="en-US">
                <a:latin typeface="Times New Roman" panose="02020603050405020304" pitchFamily="18" charset="0"/>
                <a:cs typeface="Times New Roman" panose="02020603050405020304" pitchFamily="18" charset="0"/>
              </a:rPr>
              <a:t>L</a:t>
            </a:r>
            <a:r>
              <a:rPr altLang="en-GB" dirty="0" sz="3200" lang="en-US">
                <a:latin typeface="Times New Roman" panose="02020603050405020304" pitchFamily="18" charset="0"/>
                <a:cs typeface="Times New Roman" panose="02020603050405020304" pitchFamily="18" charset="0"/>
              </a:rPr>
              <a:t>I</a:t>
            </a:r>
            <a:r>
              <a:rPr altLang="en-GB" dirty="0" sz="3200" lang="en-US">
                <a:latin typeface="Times New Roman" panose="02020603050405020304" pitchFamily="18" charset="0"/>
                <a:cs typeface="Times New Roman" panose="02020603050405020304" pitchFamily="18" charset="0"/>
              </a:rPr>
              <a:t>O</a:t>
            </a:r>
            <a:r>
              <a:rPr altLang="en-GB" dirty="0" sz="3200" lang="en-US">
                <a:latin typeface="Times New Roman" panose="02020603050405020304" pitchFamily="18" charset="0"/>
                <a:cs typeface="Times New Roman" panose="02020603050405020304" pitchFamily="18" charset="0"/>
              </a:rPr>
              <a:t> </a:t>
            </a:r>
            <a:r>
              <a:rPr altLang="en-GB" dirty="0" sz="3200" lang="en-US">
                <a:latin typeface="Times New Roman" panose="02020603050405020304" pitchFamily="18" charset="0"/>
                <a:cs typeface="Times New Roman" panose="02020603050405020304" pitchFamily="18" charset="0"/>
              </a:rPr>
              <a:t>D</a:t>
            </a:r>
            <a:r>
              <a:rPr altLang="en-GB" dirty="0" sz="3200" lang="en-US">
                <a:latin typeface="Times New Roman" panose="02020603050405020304" pitchFamily="18" charset="0"/>
                <a:cs typeface="Times New Roman" panose="02020603050405020304" pitchFamily="18" charset="0"/>
              </a:rPr>
              <a:t>E</a:t>
            </a:r>
            <a:r>
              <a:rPr altLang="en-GB" dirty="0" sz="3200" lang="en-US">
                <a:latin typeface="Times New Roman" panose="02020603050405020304" pitchFamily="18" charset="0"/>
                <a:cs typeface="Times New Roman" panose="02020603050405020304" pitchFamily="18" charset="0"/>
              </a:rPr>
              <a:t>S</a:t>
            </a:r>
            <a:r>
              <a:rPr altLang="en-GB" dirty="0" sz="3200" lang="en-US">
                <a:latin typeface="Times New Roman" panose="02020603050405020304" pitchFamily="18" charset="0"/>
                <a:cs typeface="Times New Roman" panose="02020603050405020304" pitchFamily="18" charset="0"/>
              </a:rPr>
              <a:t>I</a:t>
            </a:r>
            <a:r>
              <a:rPr altLang="en-GB" dirty="0" sz="3200" lang="en-US">
                <a:latin typeface="Times New Roman" panose="02020603050405020304" pitchFamily="18" charset="0"/>
                <a:cs typeface="Times New Roman" panose="02020603050405020304" pitchFamily="18" charset="0"/>
              </a:rPr>
              <a:t>G</a:t>
            </a:r>
            <a:r>
              <a:rPr altLang="en-GB" dirty="0" sz="3200" lang="en-US">
                <a:latin typeface="Times New Roman" panose="02020603050405020304" pitchFamily="18" charset="0"/>
                <a:cs typeface="Times New Roman" panose="02020603050405020304" pitchFamily="18" charset="0"/>
              </a:rPr>
              <a:t>N</a:t>
            </a:r>
            <a:r>
              <a:rPr altLang="en-GB" dirty="0" sz="3200" lang="en-US">
                <a:latin typeface="Times New Roman" panose="02020603050405020304" pitchFamily="18" charset="0"/>
                <a:cs typeface="Times New Roman" panose="02020603050405020304" pitchFamily="18" charset="0"/>
              </a:rPr>
              <a:t> </a:t>
            </a:r>
            <a:r>
              <a:rPr altLang="en-GB" dirty="0" sz="3200" lang="en-GB">
                <a:latin typeface="Times New Roman" panose="02020603050405020304" pitchFamily="18" charset="0"/>
                <a:cs typeface="Times New Roman" panose="02020603050405020304" pitchFamily="18" charset="0"/>
              </a:rPr>
              <a:t>✓</a:t>
            </a:r>
            <a:endParaRPr dirty="0">
              <a:latin typeface="Times New Roman" panose="02020603050405020304" pitchFamily="18" charset="0"/>
              <a:cs typeface="Times New Roman" panose="02020603050405020304" pitchFamily="18" charset="0"/>
            </a:endParaRPr>
          </a:p>
          <a:p>
            <a:r>
              <a:rPr altLang="en-GB" dirty="0" lang="en-US">
                <a:latin typeface="Times New Roman" panose="02020603050405020304" pitchFamily="18" charset="0"/>
                <a:cs typeface="Times New Roman" panose="02020603050405020304" pitchFamily="18" charset="0"/>
              </a:rPr>
              <a:t> </a:t>
            </a:r>
            <a:r>
              <a:rPr altLang="en-GB" dirty="0" lang="en-US">
                <a:latin typeface="Times New Roman" panose="02020603050405020304" pitchFamily="18" charset="0"/>
                <a:cs typeface="Times New Roman" panose="02020603050405020304" pitchFamily="18" charset="0"/>
              </a:rPr>
              <a:t> </a:t>
            </a:r>
            <a:r>
              <a:rPr altLang="en-GB" dirty="0" lang="en-US">
                <a:latin typeface="Times New Roman" panose="02020603050405020304" pitchFamily="18" charset="0"/>
                <a:cs typeface="Times New Roman" panose="02020603050405020304" pitchFamily="18" charset="0"/>
              </a:rPr>
              <a:t> </a:t>
            </a:r>
            <a:r>
              <a:rPr altLang="en-GB" dirty="0" lang="en-US">
                <a:latin typeface="Times New Roman" panose="02020603050405020304" pitchFamily="18" charset="0"/>
                <a:cs typeface="Times New Roman" panose="02020603050405020304" pitchFamily="18" charset="0"/>
              </a:rPr>
              <a:t> </a:t>
            </a:r>
            <a:r>
              <a:rPr altLang="en-GB" dirty="0" lang="en-US">
                <a:latin typeface="Times New Roman" panose="02020603050405020304" pitchFamily="18" charset="0"/>
                <a:cs typeface="Times New Roman" panose="02020603050405020304" pitchFamily="18" charset="0"/>
              </a:rPr>
              <a:t> </a:t>
            </a:r>
            <a:r>
              <a:rPr altLang="en-GB" dirty="0" lang="en-US">
                <a:latin typeface="Times New Roman" panose="02020603050405020304" pitchFamily="18" charset="0"/>
                <a:cs typeface="Times New Roman" panose="02020603050405020304" pitchFamily="18" charset="0"/>
              </a:rPr>
              <a:t> </a:t>
            </a:r>
            <a:r>
              <a:rPr altLang="en-GB" dirty="0" lang="en-US">
                <a:latin typeface="Times New Roman" panose="02020603050405020304" pitchFamily="18" charset="0"/>
                <a:cs typeface="Times New Roman" panose="02020603050405020304" pitchFamily="18" charset="0"/>
              </a:rPr>
              <a:t> </a:t>
            </a:r>
            <a:r>
              <a:rPr altLang="en-GB" dirty="0" lang="en-US">
                <a:latin typeface="Times New Roman" panose="02020603050405020304" pitchFamily="18" charset="0"/>
                <a:cs typeface="Times New Roman" panose="02020603050405020304" pitchFamily="18" charset="0"/>
              </a:rPr>
              <a:t> </a:t>
            </a:r>
            <a:r>
              <a:rPr altLang="en-GB" dirty="0" lang="en-US">
                <a:latin typeface="Times New Roman" panose="02020603050405020304" pitchFamily="18" charset="0"/>
                <a:cs typeface="Times New Roman" panose="02020603050405020304" pitchFamily="18" charset="0"/>
              </a:rPr>
              <a:t> </a:t>
            </a:r>
            <a:r>
              <a:rPr altLang="en-GB" dirty="0" lang="en-US">
                <a:latin typeface="Times New Roman" panose="02020603050405020304" pitchFamily="18" charset="0"/>
                <a:cs typeface="Times New Roman" panose="02020603050405020304" pitchFamily="18" charset="0"/>
              </a:rPr>
              <a:t> </a:t>
            </a:r>
            <a:r>
              <a:rPr altLang="en-GB" dirty="0" lang="en-US">
                <a:latin typeface="Times New Roman" panose="02020603050405020304" pitchFamily="18" charset="0"/>
                <a:cs typeface="Times New Roman" panose="02020603050405020304" pitchFamily="18" charset="0"/>
              </a:rPr>
              <a:t> </a:t>
            </a:r>
            <a:r>
              <a:rPr altLang="en-GB" dirty="0" lang="en-US">
                <a:latin typeface="Times New Roman" panose="02020603050405020304" pitchFamily="18" charset="0"/>
                <a:cs typeface="Times New Roman" panose="02020603050405020304" pitchFamily="18" charset="0"/>
              </a:rPr>
              <a:t> </a:t>
            </a:r>
            <a:r>
              <a:rPr altLang="en-GB" dirty="0" lang="en-US">
                <a:latin typeface="Times New Roman" panose="02020603050405020304" pitchFamily="18" charset="0"/>
                <a:cs typeface="Times New Roman" panose="02020603050405020304" pitchFamily="18" charset="0"/>
              </a:rPr>
              <a:t> </a:t>
            </a:r>
            <a:r>
              <a:rPr altLang="en-GB" dirty="0" lang="en-US">
                <a:latin typeface="Times New Roman" panose="02020603050405020304" pitchFamily="18" charset="0"/>
                <a:cs typeface="Times New Roman" panose="02020603050405020304" pitchFamily="18" charset="0"/>
              </a:rPr>
              <a:t> </a:t>
            </a:r>
            <a:r>
              <a:rPr altLang="en-GB" dirty="0" lang="en-US">
                <a:latin typeface="Times New Roman" panose="02020603050405020304" pitchFamily="18" charset="0"/>
                <a:cs typeface="Times New Roman" panose="02020603050405020304" pitchFamily="18" charset="0"/>
              </a:rPr>
              <a:t> </a:t>
            </a:r>
            <a:r>
              <a:rPr altLang="en-GB" dirty="0" lang="en-US">
                <a:latin typeface="Times New Roman" panose="02020603050405020304" pitchFamily="18" charset="0"/>
                <a:cs typeface="Times New Roman" panose="02020603050405020304" pitchFamily="18" charset="0"/>
              </a:rPr>
              <a:t> </a:t>
            </a:r>
            <a:r>
              <a:rPr altLang="en-GB" dirty="0" lang="en-US">
                <a:latin typeface="Times New Roman" panose="02020603050405020304" pitchFamily="18" charset="0"/>
                <a:cs typeface="Times New Roman" panose="02020603050405020304" pitchFamily="18" charset="0"/>
              </a:rPr>
              <a:t> </a:t>
            </a:r>
            <a:r>
              <a:rPr altLang="en-GB" dirty="0" lang="en-US">
                <a:latin typeface="Times New Roman" panose="02020603050405020304" pitchFamily="18" charset="0"/>
                <a:cs typeface="Times New Roman" panose="02020603050405020304" pitchFamily="18" charset="0"/>
              </a:rPr>
              <a:t> </a:t>
            </a:r>
            <a:r>
              <a:rPr altLang="en-GB" dirty="0" lang="en-US">
                <a:latin typeface="Times New Roman" panose="02020603050405020304" pitchFamily="18" charset="0"/>
                <a:cs typeface="Times New Roman" panose="02020603050405020304" pitchFamily="18" charset="0"/>
              </a:rPr>
              <a:t> </a:t>
            </a:r>
            <a:r>
              <a:rPr altLang="en-GB" dirty="0" lang="en-US">
                <a:latin typeface="Times New Roman" panose="02020603050405020304" pitchFamily="18" charset="0"/>
                <a:cs typeface="Times New Roman" panose="02020603050405020304" pitchFamily="18" charset="0"/>
              </a:rPr>
              <a:t> </a:t>
            </a:r>
            <a:r>
              <a:rPr altLang="en-GB" dirty="0" lang="en-US">
                <a:latin typeface="Times New Roman" panose="02020603050405020304" pitchFamily="18" charset="0"/>
                <a:cs typeface="Times New Roman" panose="02020603050405020304" pitchFamily="18" charset="0"/>
              </a:rPr>
              <a:t> </a:t>
            </a:r>
            <a:endParaRPr dirty="0">
              <a:latin typeface="Times New Roman" panose="02020603050405020304" pitchFamily="18" charset="0"/>
              <a:cs typeface="Times New Roman" panose="02020603050405020304" pitchFamily="18" charset="0"/>
            </a:endParaRPr>
          </a:p>
        </p:txBody>
      </p:sp>
      <p:grpSp>
        <p:nvGrpSpPr>
          <p:cNvPr id="26"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447674" y="864454"/>
            <a:ext cx="559377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7"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grpSp>
        <p:nvGrpSpPr>
          <p:cNvPr id="28" name="object 3"/>
          <p:cNvGrpSpPr/>
          <p:nvPr/>
        </p:nvGrpSpPr>
        <p:grpSpPr>
          <a:xfrm>
            <a:off x="7596249" y="152400"/>
            <a:ext cx="4752975" cy="6863080"/>
            <a:chOff x="7443849" y="0"/>
            <a:chExt cx="4752975" cy="6863080"/>
          </a:xfrm>
        </p:grpSpPr>
        <p:sp>
          <p:nvSpPr>
            <p:cNvPr id="1048626"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p:txBody>
        </p:sp>
        <p:sp>
          <p:nvSpPr>
            <p:cNvPr id="1048627"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p:txBody>
        </p:sp>
        <p:sp>
          <p:nvSpPr>
            <p:cNvPr id="1048628"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p:txBody>
        </p:sp>
        <p:sp>
          <p:nvSpPr>
            <p:cNvPr id="1048629"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p:txBody>
        </p:sp>
        <p:sp>
          <p:nvSpPr>
            <p:cNvPr id="1048630"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p:txBody>
        </p:sp>
        <p:sp>
          <p:nvSpPr>
            <p:cNvPr id="1048631"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p:txBody>
        </p:sp>
        <p:sp>
          <p:nvSpPr>
            <p:cNvPr id="1048632"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p:txBody>
        </p:sp>
        <p:sp>
          <p:nvSpPr>
            <p:cNvPr id="1048633"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p:txBody>
        </p:sp>
        <p:sp>
          <p:nvSpPr>
            <p:cNvPr id="1048634"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p:txBody>
        </p:sp>
      </p:grpSp>
      <p:grpSp>
        <p:nvGrpSpPr>
          <p:cNvPr id="29" name="object 3"/>
          <p:cNvGrpSpPr/>
          <p:nvPr/>
        </p:nvGrpSpPr>
        <p:grpSpPr>
          <a:xfrm>
            <a:off x="7748649" y="304800"/>
            <a:ext cx="4752975" cy="6863080"/>
            <a:chOff x="7443849" y="0"/>
            <a:chExt cx="4752975" cy="6863080"/>
          </a:xfrm>
        </p:grpSpPr>
        <p:sp>
          <p:nvSpPr>
            <p:cNvPr id="1048635"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p:txBody>
        </p:sp>
        <p:sp>
          <p:nvSpPr>
            <p:cNvPr id="1048636"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p:txBody>
        </p:sp>
        <p:sp>
          <p:nvSpPr>
            <p:cNvPr id="1048637"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p:txBody>
        </p:sp>
        <p:sp>
          <p:nvSpPr>
            <p:cNvPr id="1048638"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p:txBody>
        </p:sp>
        <p:sp>
          <p:nvSpPr>
            <p:cNvPr id="1048639"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p:txBody>
        </p:sp>
        <p:sp>
          <p:nvSpPr>
            <p:cNvPr id="1048640"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p:txBody>
        </p:sp>
        <p:sp>
          <p:nvSpPr>
            <p:cNvPr id="1048641"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p:txBody>
        </p:sp>
        <p:sp>
          <p:nvSpPr>
            <p:cNvPr id="1048642"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p:txBody>
        </p:sp>
        <p:sp>
          <p:nvSpPr>
            <p:cNvPr id="1048643"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0" name=""/>
        <p:cNvGrpSpPr/>
        <p:nvPr/>
      </p:nvGrpSpPr>
      <p:grpSpPr>
        <a:xfrm>
          <a:off x="0" y="0"/>
          <a:ext cx="0" cy="0"/>
          <a:chOff x="0" y="0"/>
          <a:chExt cx="0" cy="0"/>
        </a:xfrm>
      </p:grpSpPr>
      <p:sp>
        <p:nvSpPr>
          <p:cNvPr id="1048644"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1" name="object 3"/>
          <p:cNvGrpSpPr/>
          <p:nvPr/>
        </p:nvGrpSpPr>
        <p:grpSpPr>
          <a:xfrm>
            <a:off x="7443849" y="0"/>
            <a:ext cx="4752975" cy="6863080"/>
            <a:chOff x="7443849" y="0"/>
            <a:chExt cx="4752975" cy="6863080"/>
          </a:xfrm>
        </p:grpSpPr>
        <p:sp>
          <p:nvSpPr>
            <p:cNvPr id="1048645"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46"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47"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48"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49"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50"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51"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52"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53"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54"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55"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56"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57"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2"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58"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59"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60" name="TextBox 22"/>
          <p:cNvSpPr txBox="1"/>
          <p:nvPr/>
        </p:nvSpPr>
        <p:spPr>
          <a:xfrm>
            <a:off x="2509807" y="1041533"/>
            <a:ext cx="5029200" cy="4701541"/>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Tools and Technologies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Features and Functionality</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Screenshots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dirty="0" sz="2800" lang="en-US" err="1">
                <a:solidFill>
                  <a:srgbClr val="0D0D0D"/>
                </a:solidFill>
                <a:latin typeface="Times New Roman" panose="02020603050405020304" pitchFamily="18" charset="0"/>
                <a:cs typeface="Times New Roman" panose="02020603050405020304" pitchFamily="18" charset="0"/>
              </a:rPr>
              <a:t>Github</a:t>
            </a:r>
            <a:r>
              <a:rPr dirty="0" sz="2800" lang="en-US">
                <a:solidFill>
                  <a:srgbClr val="0D0D0D"/>
                </a:solidFill>
                <a:latin typeface="Times New Roman" panose="02020603050405020304" pitchFamily="18" charset="0"/>
                <a:cs typeface="Times New Roman" panose="02020603050405020304" pitchFamily="18" charset="0"/>
              </a:rPr>
              <a:t> Link</a:t>
            </a: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grpSp>
        <p:nvGrpSpPr>
          <p:cNvPr id="34" name="object 2"/>
          <p:cNvGrpSpPr/>
          <p:nvPr/>
        </p:nvGrpSpPr>
        <p:grpSpPr>
          <a:xfrm>
            <a:off x="7991475" y="2933700"/>
            <a:ext cx="2762250" cy="3257550"/>
            <a:chOff x="7991475" y="2933700"/>
            <a:chExt cx="2762250" cy="3257550"/>
          </a:xfrm>
        </p:grpSpPr>
        <p:sp>
          <p:nvSpPr>
            <p:cNvPr id="104866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2"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63"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4" name="object 7"/>
          <p:cNvSpPr txBox="1">
            <a:spLocks noGrp="1"/>
          </p:cNvSpPr>
          <p:nvPr>
            <p:ph type="title"/>
          </p:nvPr>
        </p:nvSpPr>
        <p:spPr>
          <a:xfrm>
            <a:off x="834072" y="575055"/>
            <a:ext cx="6128016" cy="6388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5"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66" name=""/>
          <p:cNvSpPr txBox="1"/>
          <p:nvPr/>
        </p:nvSpPr>
        <p:spPr>
          <a:xfrm>
            <a:off x="834071" y="1497330"/>
            <a:ext cx="4572000" cy="3863340"/>
          </a:xfrm>
          <a:prstGeom prst="rect"/>
        </p:spPr>
        <p:txBody>
          <a:bodyPr rtlCol="0" wrap="square">
            <a:spAutoFit/>
          </a:bodyPr>
          <a:p>
            <a:r>
              <a:rPr sz="2800" lang="en-GB">
                <a:solidFill>
                  <a:srgbClr val="000000"/>
                </a:solidFill>
              </a:rPr>
              <a:t>In today's digital world, students and professionals need a platform to showcase their skills, projects, and achievements. A traditional resume is not interactive and fails to demonstrate practical skills effectively.</a:t>
            </a:r>
            <a:endParaRPr sz="2800" lang="en-GB">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grpSp>
        <p:nvGrpSpPr>
          <p:cNvPr id="36" name="object 2"/>
          <p:cNvGrpSpPr/>
          <p:nvPr/>
        </p:nvGrpSpPr>
        <p:grpSpPr>
          <a:xfrm>
            <a:off x="8658225" y="2647950"/>
            <a:ext cx="3533775" cy="3810000"/>
            <a:chOff x="8658225" y="2647950"/>
            <a:chExt cx="3533775" cy="3810000"/>
          </a:xfrm>
        </p:grpSpPr>
        <p:sp>
          <p:nvSpPr>
            <p:cNvPr id="1048667"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8"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69"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0"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71"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72" name=""/>
          <p:cNvSpPr txBox="1"/>
          <p:nvPr/>
        </p:nvSpPr>
        <p:spPr>
          <a:xfrm>
            <a:off x="739775" y="1857374"/>
            <a:ext cx="4572000" cy="3025140"/>
          </a:xfrm>
          <a:prstGeom prst="rect"/>
        </p:spPr>
        <p:txBody>
          <a:bodyPr rtlCol="0" wrap="square">
            <a:spAutoFit/>
          </a:bodyPr>
          <a:p>
            <a:r>
              <a:rPr sz="2800" lang="en-GB">
                <a:solidFill>
                  <a:srgbClr val="000000"/>
                </a:solidFill>
              </a:rPr>
              <a:t>This project focuses on creating a Digital Portfolio Website that highlights personal information, skills, projects, and achievements in an interactive and user-friendly format. It serves</a:t>
            </a:r>
            <a:endParaRPr sz="2800" lang="en-GB">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73"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4"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76"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77"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78" name=""/>
          <p:cNvSpPr txBox="1"/>
          <p:nvPr/>
        </p:nvSpPr>
        <p:spPr>
          <a:xfrm>
            <a:off x="699451" y="1409952"/>
            <a:ext cx="4572000" cy="4358640"/>
          </a:xfrm>
          <a:prstGeom prst="rect"/>
        </p:spPr>
        <p:txBody>
          <a:bodyPr rtlCol="0" wrap="square">
            <a:spAutoFit/>
          </a:bodyPr>
          <a:p>
            <a:r>
              <a:rPr sz="2400" lang="en-GB">
                <a:solidFill>
                  <a:srgbClr val="000000"/>
                </a:solidFill>
              </a:rPr>
              <a:t>Students (to showcase academic work and projects)
Job Seekers (to present resumes digitally)
Employers (to evaluate candidates' skills and creativity)
General Audience (to learn about the candidate's background)</a:t>
            </a:r>
            <a:endParaRPr sz="2800" lang="en-GB">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7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0"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1"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82"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lang="en-IN" spc="10"/>
              <a:t>TOOLS AND TECHNIQUES</a:t>
            </a:r>
            <a:endParaRPr dirty="0" sz="3600"/>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83"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84" name=""/>
          <p:cNvSpPr txBox="1"/>
          <p:nvPr/>
        </p:nvSpPr>
        <p:spPr>
          <a:xfrm>
            <a:off x="2819399" y="2019299"/>
            <a:ext cx="5517848" cy="3444240"/>
          </a:xfrm>
          <a:prstGeom prst="rect"/>
        </p:spPr>
        <p:txBody>
          <a:bodyPr rtlCol="0" wrap="square">
            <a:spAutoFit/>
          </a:bodyPr>
          <a:p>
            <a:r>
              <a:rPr sz="2800" lang="en-GB">
                <a:solidFill>
                  <a:srgbClr val="000000"/>
                </a:solidFill>
              </a:rPr>
              <a:t>Frontend: HTML, CSS, JavaScript
Editor: VS Code
Version Control: Git &amp; GitHub
Presentation: Microsoft PowerPoint</a:t>
            </a:r>
            <a:endParaRPr sz="2800" lang="en-GB">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8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6"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8</a:t>
            </a:fld>
            <a:endParaRPr sz="1100">
              <a:latin typeface="Trebuchet MS"/>
              <a:cs typeface="Trebuchet MS"/>
            </a:endParaRPr>
          </a:p>
        </p:txBody>
      </p:sp>
      <p:sp>
        <p:nvSpPr>
          <p:cNvPr id="1048687" name="object 8"/>
          <p:cNvSpPr txBox="1"/>
          <p:nvPr/>
        </p:nvSpPr>
        <p:spPr>
          <a:xfrm>
            <a:off x="739775" y="291147"/>
            <a:ext cx="8794750" cy="629018"/>
          </a:xfrm>
          <a:prstGeom prst="rect"/>
        </p:spPr>
        <p:txBody>
          <a:bodyPr bIns="0" lIns="0" rIns="0" rtlCol="0" tIns="13335" vert="horz" wrap="square">
            <a:spAutoFit/>
          </a:bodyPr>
          <a:p>
            <a:pPr marL="12700">
              <a:lnSpc>
                <a:spcPct val="100000"/>
              </a:lnSpc>
              <a:spcBef>
                <a:spcPts val="105"/>
              </a:spcBef>
            </a:pPr>
            <a:r>
              <a:rPr b="1" dirty="0" sz="4000" lang="en-IN" spc="15">
                <a:latin typeface="Trebuchet MS"/>
                <a:cs typeface="Trebuchet MS"/>
              </a:rPr>
              <a:t>POTFOLIO DESIGN AND LAYOUT</a:t>
            </a:r>
            <a:endParaRPr dirty="0" sz="4000">
              <a:latin typeface="Trebuchet MS"/>
              <a:cs typeface="Trebuchet MS"/>
            </a:endParaRPr>
          </a:p>
        </p:txBody>
      </p:sp>
      <p:sp>
        <p:nvSpPr>
          <p:cNvPr id="1048688"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9" name=""/>
          <p:cNvSpPr txBox="1"/>
          <p:nvPr/>
        </p:nvSpPr>
        <p:spPr>
          <a:xfrm>
            <a:off x="739775" y="982341"/>
            <a:ext cx="8130469" cy="4663440"/>
          </a:xfrm>
          <a:prstGeom prst="rect"/>
        </p:spPr>
        <p:txBody>
          <a:bodyPr rtlCol="0" wrap="square">
            <a:spAutoFit/>
          </a:bodyPr>
          <a:p>
            <a:r>
              <a:rPr sz="2000" lang="en-GB">
                <a:solidFill>
                  <a:srgbClr val="000000"/>
                </a:solidFill>
              </a:rPr>
              <a:t>Modern, clean, and mobile-responsive design
Separate sections for:
About Me
Skills
Projects
Education
Contact Information
Attractive color scheme with easy navigation</a:t>
            </a:r>
            <a:endParaRPr sz="2800" lang="en-GB">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90" name="Title 1"/>
          <p:cNvSpPr>
            <a:spLocks noGrp="1"/>
          </p:cNvSpPr>
          <p:nvPr>
            <p:ph type="title"/>
          </p:nvPr>
        </p:nvSpPr>
        <p:spPr>
          <a:xfrm>
            <a:off x="755332" y="385444"/>
            <a:ext cx="10681335" cy="723901"/>
          </a:xfrm>
        </p:spPr>
        <p:txBody>
          <a:bodyPr/>
          <a:p>
            <a:r>
              <a:rPr dirty="0" lang="en-IN"/>
              <a:t>FEATURES AND FUNCTIONALITY</a:t>
            </a:r>
          </a:p>
        </p:txBody>
      </p:sp>
      <p:sp>
        <p:nvSpPr>
          <p:cNvPr id="1048691" name=""/>
          <p:cNvSpPr txBox="1"/>
          <p:nvPr/>
        </p:nvSpPr>
        <p:spPr>
          <a:xfrm>
            <a:off x="755332" y="1515643"/>
            <a:ext cx="8022974" cy="4663441"/>
          </a:xfrm>
          <a:prstGeom prst="rect"/>
        </p:spPr>
        <p:txBody>
          <a:bodyPr rtlCol="0" wrap="square">
            <a:spAutoFit/>
          </a:bodyPr>
          <a:p>
            <a:r>
              <a:rPr sz="2000" lang="en-GB">
                <a:solidFill>
                  <a:srgbClr val="000000"/>
                </a:solidFill>
              </a:rPr>
              <a:t>Modern, clean, and mobile-responsive design
Separate sections for:
About Me
Skills
Projects
Education
Contact Information
Attractive color scheme with easy navigation</a:t>
            </a:r>
            <a:endParaRPr sz="2800" lang="en-GB">
              <a:solidFill>
                <a:srgbClr val="00000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Nanthini Mohan</cp:lastModifiedBy>
  <dcterms:created xsi:type="dcterms:W3CDTF">2024-03-26T21:07:22Z</dcterms:created>
  <dcterms:modified xsi:type="dcterms:W3CDTF">2025-09-04T11:49:35Z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456b2f8f061744f0acd81e32775483db</vt:lpwstr>
  </property>
</Properties>
</file>