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2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2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2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2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2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34" name="Slide Image Placeholder 1"/>
          <p:cNvSpPr>
            <a:spLocks noChangeAspect="1" noRot="1" noGrp="1"/>
          </p:cNvSpPr>
          <p:nvPr>
            <p:ph type="sldImg"/>
          </p:nvPr>
        </p:nvSpPr>
        <p:spPr/>
      </p:sp>
      <p:sp>
        <p:nvSpPr>
          <p:cNvPr id="1048635" name="Notes Placeholder 2"/>
          <p:cNvSpPr>
            <a:spLocks noGrp="1"/>
          </p:cNvSpPr>
          <p:nvPr>
            <p:ph type="body" idx="1"/>
          </p:nvPr>
        </p:nvSpPr>
        <p:spPr/>
        <p:txBody>
          <a:bodyPr/>
          <a:p>
            <a:endParaRPr dirty="0" lang="en-IN"/>
          </a:p>
        </p:txBody>
      </p:sp>
      <p:sp>
        <p:nvSpPr>
          <p:cNvPr id="104863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1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7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07" name="Holder 3"/>
          <p:cNvSpPr>
            <a:spLocks noGrp="1"/>
          </p:cNvSpPr>
          <p:nvPr>
            <p:ph type="body" idx="1"/>
          </p:nvPr>
        </p:nvSpPr>
        <p:spPr>
          <a:xfrm>
            <a:off x="609600" y="1577340"/>
            <a:ext cx="10972800" cy="266700"/>
          </a:xfrm>
        </p:spPr>
        <p:txBody>
          <a:bodyPr bIns="0" lIns="0" rIns="0" tIns="0"/>
          <a:p/>
        </p:txBody>
      </p:sp>
      <p:sp>
        <p:nvSpPr>
          <p:cNvPr id="104870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1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1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712"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713"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1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1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1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1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1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7"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8"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9"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0"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1"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8"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2"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3" name="TextBox 13"/>
          <p:cNvSpPr txBox="1"/>
          <p:nvPr/>
        </p:nvSpPr>
        <p:spPr>
          <a:xfrm>
            <a:off x="2554542" y="3314150"/>
            <a:ext cx="8610600" cy="1869440"/>
          </a:xfrm>
          <a:prstGeom prst="rect"/>
          <a:noFill/>
        </p:spPr>
        <p:txBody>
          <a:bodyPr anchor="t" bIns="45720" lIns="91440" rIns="91440" rtlCol="0" tIns="45720" wrap="square">
            <a:spAutoFit/>
          </a:bodyPr>
          <a:p>
            <a:r>
              <a:rPr dirty="0" sz="2400" lang="en-US"/>
              <a:t>STUDENT NAME: </a:t>
            </a:r>
            <a:r>
              <a:rPr altLang="en-GB" dirty="0" sz="2400" lang="en-US"/>
              <a:t>S</a:t>
            </a:r>
            <a:r>
              <a:rPr altLang="en-GB" dirty="0" sz="2400" lang="en-US"/>
              <a:t>.</a:t>
            </a:r>
            <a:r>
              <a:rPr altLang="en-GB" dirty="0" sz="2400" lang="en-US"/>
              <a:t>M</a:t>
            </a:r>
            <a:r>
              <a:rPr altLang="en-GB" dirty="0" sz="2400" lang="en-US"/>
              <a:t>O</a:t>
            </a:r>
            <a:r>
              <a:rPr altLang="en-GB" dirty="0" sz="2400" lang="en-US"/>
              <a:t>H</a:t>
            </a:r>
            <a:r>
              <a:rPr altLang="en-GB" dirty="0" sz="2400" lang="en-US"/>
              <a:t>A</a:t>
            </a:r>
            <a:r>
              <a:rPr altLang="en-GB" dirty="0" sz="2400" lang="en-US"/>
              <a:t>M</a:t>
            </a:r>
            <a:r>
              <a:rPr altLang="en-GB" dirty="0" sz="2400" lang="en-US"/>
              <a:t>M</a:t>
            </a:r>
            <a:r>
              <a:rPr altLang="en-GB" dirty="0" sz="2400" lang="en-US"/>
              <a:t>E</a:t>
            </a:r>
            <a:r>
              <a:rPr altLang="en-GB" dirty="0" sz="2400" lang="en-US"/>
              <a:t>D</a:t>
            </a:r>
            <a:r>
              <a:rPr altLang="en-GB" dirty="0" sz="2400" lang="en-US"/>
              <a:t> </a:t>
            </a:r>
            <a:r>
              <a:rPr altLang="en-GB" dirty="0" sz="2400" lang="en-US"/>
              <a:t>S</a:t>
            </a:r>
            <a:r>
              <a:rPr altLang="en-GB" dirty="0" sz="2400" lang="en-US"/>
              <a:t>A</a:t>
            </a:r>
            <a:r>
              <a:rPr altLang="en-GB" dirty="0" sz="2400" lang="en-US"/>
              <a:t>M</a:t>
            </a:r>
            <a:r>
              <a:rPr altLang="en-GB" dirty="0" sz="2400" lang="en-US"/>
              <a:t>I</a:t>
            </a:r>
            <a:endParaRPr altLang="en-US" lang="zh-CN"/>
          </a:p>
          <a:p>
            <a:r>
              <a:rPr dirty="0" sz="2400" lang="en-US"/>
              <a:t>REGISTER NO AND NMID:</a:t>
            </a:r>
            <a:r>
              <a:rPr altLang="en-GB" dirty="0" sz="2400" lang="en-US"/>
              <a:t>3</a:t>
            </a:r>
            <a:r>
              <a:rPr altLang="en-GB" dirty="0" sz="2400" lang="en-US"/>
              <a:t>1</a:t>
            </a:r>
            <a:r>
              <a:rPr altLang="en-GB" dirty="0" sz="2400" lang="en-US"/>
              <a:t>9</a:t>
            </a:r>
            <a:r>
              <a:rPr altLang="en-GB" dirty="0" sz="2400" lang="en-US"/>
              <a:t>2</a:t>
            </a:r>
            <a:r>
              <a:rPr altLang="en-GB" dirty="0" sz="2400" lang="en-US"/>
              <a:t>4</a:t>
            </a:r>
            <a:r>
              <a:rPr altLang="en-GB" dirty="0" sz="2400" lang="en-US"/>
              <a:t>U</a:t>
            </a:r>
            <a:r>
              <a:rPr altLang="en-GB" dirty="0" sz="2400" lang="en-US"/>
              <a:t>0</a:t>
            </a:r>
            <a:r>
              <a:rPr altLang="en-GB" dirty="0" sz="2400" lang="en-US"/>
              <a:t>9</a:t>
            </a:r>
            <a:r>
              <a:rPr altLang="en-GB" dirty="0" sz="2400" lang="en-US"/>
              <a:t>0</a:t>
            </a:r>
            <a:r>
              <a:rPr altLang="en-GB" dirty="0" sz="2400" lang="en-US"/>
              <a:t>1</a:t>
            </a:r>
            <a:r>
              <a:rPr altLang="en-GB" dirty="0" sz="2400" lang="en-US"/>
              <a:t>6</a:t>
            </a:r>
            <a:endParaRPr dirty="0" sz="2400" lang="en-US">
              <a:cs typeface="Calibri"/>
            </a:endParaRPr>
          </a:p>
          <a:p>
            <a:r>
              <a:rPr dirty="0" sz="2400" lang="en-US"/>
              <a:t>DEPARTMENT: </a:t>
            </a:r>
            <a:r>
              <a:rPr altLang="en-GB" dirty="0" sz="2400" lang="en-US"/>
              <a:t>B</a:t>
            </a:r>
            <a:r>
              <a:rPr altLang="en-GB" dirty="0" sz="2400" lang="en-US"/>
              <a:t>.</a:t>
            </a:r>
            <a:r>
              <a:rPr altLang="en-GB" dirty="0" sz="2400" lang="en-US"/>
              <a:t>C</a:t>
            </a:r>
            <a:r>
              <a:rPr altLang="en-GB" dirty="0" sz="2400" lang="en-US"/>
              <a:t>.</a:t>
            </a:r>
            <a:r>
              <a:rPr altLang="en-GB" dirty="0" sz="2400" lang="en-US"/>
              <a:t>A</a:t>
            </a:r>
            <a:endParaRPr altLang="en-US" lang="zh-CN"/>
          </a:p>
          <a:p>
            <a:r>
              <a:rPr dirty="0" sz="2400" lang="en-US"/>
              <a:t>COLLEGE: </a:t>
            </a:r>
            <a:r>
              <a:rPr altLang="en-GB" dirty="0" sz="2400" lang="en-US"/>
              <a:t>M</a:t>
            </a:r>
            <a:r>
              <a:rPr altLang="en-GB" dirty="0" sz="2400" lang="en-US"/>
              <a:t>A</a:t>
            </a:r>
            <a:r>
              <a:rPr altLang="en-GB" dirty="0" sz="2400" lang="en-US"/>
              <a:t>Z</a:t>
            </a:r>
            <a:r>
              <a:rPr altLang="en-GB" dirty="0" sz="2400" lang="en-US"/>
              <a:t>H</a:t>
            </a:r>
            <a:r>
              <a:rPr altLang="en-GB" dirty="0" sz="2400" lang="en-US"/>
              <a:t>A</a:t>
            </a:r>
            <a:r>
              <a:rPr altLang="en-GB" dirty="0" sz="2400" lang="en-US"/>
              <a:t>R</a:t>
            </a:r>
            <a:r>
              <a:rPr altLang="en-GB" dirty="0" sz="2400" lang="en-US"/>
              <a:t>U</a:t>
            </a:r>
            <a:r>
              <a:rPr altLang="en-GB" dirty="0" sz="2400" lang="en-US"/>
              <a:t>L</a:t>
            </a:r>
            <a:r>
              <a:rPr altLang="en-GB" dirty="0" sz="2400" lang="en-US"/>
              <a:t> </a:t>
            </a:r>
            <a:r>
              <a:rPr altLang="en-GB" dirty="0" sz="2400" lang="en-US"/>
              <a:t>U</a:t>
            </a:r>
            <a:r>
              <a:rPr altLang="en-GB" dirty="0" sz="2400" lang="en-US"/>
              <a:t>L</a:t>
            </a:r>
            <a:r>
              <a:rPr altLang="en-GB" dirty="0" sz="2400" lang="en-US"/>
              <a:t>O</a:t>
            </a:r>
            <a:r>
              <a:rPr altLang="en-GB" dirty="0" sz="2400" lang="en-US"/>
              <a:t>O</a:t>
            </a:r>
            <a:r>
              <a:rPr altLang="en-GB" dirty="0" sz="2400" lang="en-US"/>
              <a:t>M</a:t>
            </a:r>
            <a:r>
              <a:rPr altLang="en-GB" dirty="0" sz="2400" lang="en-US"/>
              <a:t> </a:t>
            </a:r>
            <a:r>
              <a:rPr altLang="en-GB" dirty="0" sz="2400" lang="en-US"/>
              <a:t>C</a:t>
            </a:r>
            <a:r>
              <a:rPr altLang="en-GB" dirty="0" sz="2400" lang="en-US"/>
              <a:t>O</a:t>
            </a:r>
            <a:r>
              <a:rPr altLang="en-GB" dirty="0" sz="2400" lang="en-US"/>
              <a:t>L</a:t>
            </a:r>
            <a:r>
              <a:rPr altLang="en-GB" dirty="0" sz="2400" lang="en-US"/>
              <a:t>L</a:t>
            </a:r>
            <a:r>
              <a:rPr altLang="en-GB" dirty="0" sz="2400" lang="en-US"/>
              <a:t>E</a:t>
            </a:r>
            <a:r>
              <a:rPr altLang="en-GB" dirty="0" sz="2400" lang="en-US"/>
              <a:t>G</a:t>
            </a:r>
            <a:r>
              <a:rPr altLang="en-GB" dirty="0" sz="2400" lang="en-US"/>
              <a:t>E</a:t>
            </a:r>
            <a:r>
              <a:rPr altLang="en-GB" dirty="0" sz="2400" lang="en-US"/>
              <a:t>(</a:t>
            </a:r>
            <a:r>
              <a:rPr altLang="en-GB" dirty="0" sz="2400" lang="en-US"/>
              <a:t>A</a:t>
            </a:r>
            <a:r>
              <a:rPr altLang="en-GB" dirty="0" sz="2400" lang="en-US"/>
              <a:t>UTONOMOUS</a:t>
            </a:r>
            <a:r>
              <a:rPr altLang="en-GB" dirty="0" sz="2400" lang="en-US"/>
              <a:t>)</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59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1"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02" name=""/>
          <p:cNvSpPr txBox="1"/>
          <p:nvPr/>
        </p:nvSpPr>
        <p:spPr>
          <a:xfrm>
            <a:off x="2387769" y="1638934"/>
            <a:ext cx="6025374" cy="3952240"/>
          </a:xfrm>
          <a:prstGeom prst="rect"/>
        </p:spPr>
        <p:txBody>
          <a:bodyPr rtlCol="0" wrap="square">
            <a:spAutoFit/>
          </a:bodyPr>
          <a:p>
            <a:r>
              <a:rPr sz="3200" lang="en-GB">
                <a:solidFill>
                  <a:srgbClr val="000000"/>
                </a:solidFill>
              </a:rPr>
              <a:t>Successfully designed and hosted digital portfolio
Accessible across devices
Screenshots of the homepage, projects section, and contact form</a:t>
            </a:r>
            <a:endParaRPr sz="2800" lang="en-GB">
              <a:solidFill>
                <a:srgbClr val="000000"/>
              </a:solidFill>
            </a:endParaRPr>
          </a:p>
        </p:txBody>
      </p:sp>
      <p:pic>
        <p:nvPicPr>
          <p:cNvPr id="2097169" name=""/>
          <p:cNvPicPr>
            <a:picLocks/>
          </p:cNvPicPr>
          <p:nvPr/>
        </p:nvPicPr>
        <p:blipFill>
          <a:blip xmlns:r="http://schemas.openxmlformats.org/officeDocument/2006/relationships" r:embed="rId2"/>
          <a:stretch>
            <a:fillRect/>
          </a:stretch>
        </p:blipFill>
        <p:spPr>
          <a:xfrm rot="0">
            <a:off x="8209165" y="0"/>
            <a:ext cx="3068053" cy="685800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6"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0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8" name=""/>
          <p:cNvSpPr txBox="1"/>
          <p:nvPr/>
        </p:nvSpPr>
        <p:spPr>
          <a:xfrm>
            <a:off x="761999" y="1318259"/>
            <a:ext cx="5794690" cy="2936241"/>
          </a:xfrm>
          <a:prstGeom prst="rect"/>
        </p:spPr>
        <p:txBody>
          <a:bodyPr rtlCol="0" wrap="square">
            <a:spAutoFit/>
          </a:bodyPr>
          <a:p>
            <a:r>
              <a:rPr sz="2400" lang="en-GB">
                <a:solidFill>
                  <a:srgbClr val="000000"/>
                </a:solidFill>
              </a:rPr>
              <a:t>The digital portfolio provides an effective way to highlight skills and achievements.
It helps students and professionals showcase their profiles in an interactive, modern, and professional manner, making them stand out in academic and career opportunities.</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7"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sz="3200" lang="en-US">
                <a:latin typeface="Times New Roman" panose="02020603050405020304" pitchFamily="18" charset="0"/>
                <a:cs typeface="Times New Roman" panose="02020603050405020304" pitchFamily="18" charset="0"/>
              </a:rPr>
              <a:t>P</a:t>
            </a:r>
            <a:r>
              <a:rPr altLang="en-GB" dirty="0" sz="3200" lang="en-US">
                <a:latin typeface="Times New Roman" panose="02020603050405020304" pitchFamily="18" charset="0"/>
                <a:cs typeface="Times New Roman" panose="02020603050405020304" pitchFamily="18" charset="0"/>
              </a:rPr>
              <a:t>E</a:t>
            </a:r>
            <a:r>
              <a:rPr altLang="en-GB" dirty="0" sz="3200" lang="en-US">
                <a:latin typeface="Times New Roman" panose="02020603050405020304" pitchFamily="18" charset="0"/>
                <a:cs typeface="Times New Roman" panose="02020603050405020304" pitchFamily="18" charset="0"/>
              </a:rPr>
              <a:t>R</a:t>
            </a:r>
            <a:r>
              <a:rPr altLang="en-GB" dirty="0" sz="3200" lang="en-US">
                <a:latin typeface="Times New Roman" panose="02020603050405020304" pitchFamily="18" charset="0"/>
                <a:cs typeface="Times New Roman" panose="02020603050405020304" pitchFamily="18" charset="0"/>
              </a:rPr>
              <a:t>S</a:t>
            </a:r>
            <a:r>
              <a:rPr altLang="en-GB" dirty="0" sz="3200" lang="en-US">
                <a:latin typeface="Times New Roman" panose="02020603050405020304" pitchFamily="18" charset="0"/>
                <a:cs typeface="Times New Roman" panose="02020603050405020304" pitchFamily="18" charset="0"/>
              </a:rPr>
              <a:t>O</a:t>
            </a:r>
            <a:r>
              <a:rPr altLang="en-GB" dirty="0" sz="3200" lang="en-US">
                <a:latin typeface="Times New Roman" panose="02020603050405020304" pitchFamily="18" charset="0"/>
                <a:cs typeface="Times New Roman" panose="02020603050405020304" pitchFamily="18" charset="0"/>
              </a:rPr>
              <a:t>N</a:t>
            </a:r>
            <a:r>
              <a:rPr altLang="en-GB" dirty="0" sz="3200" lang="en-US">
                <a:latin typeface="Times New Roman" panose="02020603050405020304" pitchFamily="18" charset="0"/>
                <a:cs typeface="Times New Roman" panose="02020603050405020304" pitchFamily="18" charset="0"/>
              </a:rPr>
              <a:t>A</a:t>
            </a:r>
            <a:r>
              <a:rPr altLang="en-GB" dirty="0" sz="3200" lang="en-US">
                <a:latin typeface="Times New Roman" panose="02020603050405020304" pitchFamily="18" charset="0"/>
                <a:cs typeface="Times New Roman" panose="02020603050405020304" pitchFamily="18" charset="0"/>
              </a:rPr>
              <a:t>L</a:t>
            </a:r>
            <a:r>
              <a:rPr altLang="en-GB" dirty="0" sz="3200" lang="en-US">
                <a:latin typeface="Times New Roman" panose="02020603050405020304" pitchFamily="18" charset="0"/>
                <a:cs typeface="Times New Roman" panose="02020603050405020304" pitchFamily="18" charset="0"/>
              </a:rPr>
              <a:t> </a:t>
            </a:r>
            <a:r>
              <a:rPr altLang="en-GB" dirty="0" sz="3200" lang="en-US">
                <a:latin typeface="Times New Roman" panose="02020603050405020304" pitchFamily="18" charset="0"/>
                <a:cs typeface="Times New Roman" panose="02020603050405020304" pitchFamily="18" charset="0"/>
              </a:rPr>
              <a:t> </a:t>
            </a:r>
            <a:r>
              <a:rPr altLang="en-GB" dirty="0" sz="3200" lang="en-US">
                <a:latin typeface="Times New Roman" panose="02020603050405020304" pitchFamily="18" charset="0"/>
                <a:cs typeface="Times New Roman" panose="02020603050405020304" pitchFamily="18" charset="0"/>
              </a:rPr>
              <a:t>P</a:t>
            </a:r>
            <a:r>
              <a:rPr altLang="en-GB" dirty="0" sz="3200" lang="en-US">
                <a:latin typeface="Times New Roman" panose="02020603050405020304" pitchFamily="18" charset="0"/>
                <a:cs typeface="Times New Roman" panose="02020603050405020304" pitchFamily="18" charset="0"/>
              </a:rPr>
              <a:t>O</a:t>
            </a:r>
            <a:r>
              <a:rPr altLang="en-GB" dirty="0" sz="3200" lang="en-US">
                <a:latin typeface="Times New Roman" panose="02020603050405020304" pitchFamily="18" charset="0"/>
                <a:cs typeface="Times New Roman" panose="02020603050405020304" pitchFamily="18" charset="0"/>
              </a:rPr>
              <a:t>R</a:t>
            </a:r>
            <a:r>
              <a:rPr altLang="en-GB" dirty="0" sz="3200" lang="en-US">
                <a:latin typeface="Times New Roman" panose="02020603050405020304" pitchFamily="18" charset="0"/>
                <a:cs typeface="Times New Roman" panose="02020603050405020304" pitchFamily="18" charset="0"/>
              </a:rPr>
              <a:t>T</a:t>
            </a:r>
            <a:r>
              <a:rPr altLang="en-GB" dirty="0" sz="3200" lang="en-US">
                <a:latin typeface="Times New Roman" panose="02020603050405020304" pitchFamily="18" charset="0"/>
                <a:cs typeface="Times New Roman" panose="02020603050405020304" pitchFamily="18" charset="0"/>
              </a:rPr>
              <a:t>F</a:t>
            </a:r>
            <a:r>
              <a:rPr altLang="en-GB" dirty="0" sz="3200" lang="en-US">
                <a:latin typeface="Times New Roman" panose="02020603050405020304" pitchFamily="18" charset="0"/>
                <a:cs typeface="Times New Roman" panose="02020603050405020304" pitchFamily="18" charset="0"/>
              </a:rPr>
              <a:t>O</a:t>
            </a:r>
            <a:r>
              <a:rPr altLang="en-GB" dirty="0" sz="3200" lang="en-US">
                <a:latin typeface="Times New Roman" panose="02020603050405020304" pitchFamily="18" charset="0"/>
                <a:cs typeface="Times New Roman" panose="02020603050405020304" pitchFamily="18" charset="0"/>
              </a:rPr>
              <a:t>L</a:t>
            </a:r>
            <a:r>
              <a:rPr altLang="en-GB" dirty="0" sz="3200" lang="en-US">
                <a:latin typeface="Times New Roman" panose="02020603050405020304" pitchFamily="18" charset="0"/>
                <a:cs typeface="Times New Roman" panose="02020603050405020304" pitchFamily="18" charset="0"/>
              </a:rPr>
              <a:t>I</a:t>
            </a:r>
            <a:r>
              <a:rPr altLang="en-GB" dirty="0" sz="3200" lang="en-US">
                <a:latin typeface="Times New Roman" panose="02020603050405020304" pitchFamily="18" charset="0"/>
                <a:cs typeface="Times New Roman" panose="02020603050405020304" pitchFamily="18" charset="0"/>
              </a:rPr>
              <a:t>O</a:t>
            </a:r>
            <a:r>
              <a:rPr altLang="en-GB" dirty="0" sz="3200" lang="en-US">
                <a:latin typeface="Times New Roman" panose="02020603050405020304" pitchFamily="18" charset="0"/>
                <a:cs typeface="Times New Roman" panose="02020603050405020304" pitchFamily="18" charset="0"/>
              </a:rPr>
              <a:t> </a:t>
            </a:r>
            <a:r>
              <a:rPr altLang="en-GB" dirty="0" sz="3200" lang="en-US">
                <a:latin typeface="Times New Roman" panose="02020603050405020304" pitchFamily="18" charset="0"/>
                <a:cs typeface="Times New Roman" panose="02020603050405020304" pitchFamily="18" charset="0"/>
              </a:rPr>
              <a:t>D</a:t>
            </a:r>
            <a:r>
              <a:rPr altLang="en-GB" dirty="0" sz="3200" lang="en-US">
                <a:latin typeface="Times New Roman" panose="02020603050405020304" pitchFamily="18" charset="0"/>
                <a:cs typeface="Times New Roman" panose="02020603050405020304" pitchFamily="18" charset="0"/>
              </a:rPr>
              <a:t>E</a:t>
            </a:r>
            <a:r>
              <a:rPr altLang="en-GB" dirty="0" sz="3200" lang="en-US">
                <a:latin typeface="Times New Roman" panose="02020603050405020304" pitchFamily="18" charset="0"/>
                <a:cs typeface="Times New Roman" panose="02020603050405020304" pitchFamily="18" charset="0"/>
              </a:rPr>
              <a:t>S</a:t>
            </a:r>
            <a:r>
              <a:rPr altLang="en-GB" dirty="0" sz="3200" lang="en-US">
                <a:latin typeface="Times New Roman" panose="02020603050405020304" pitchFamily="18" charset="0"/>
                <a:cs typeface="Times New Roman" panose="02020603050405020304" pitchFamily="18" charset="0"/>
              </a:rPr>
              <a:t>I</a:t>
            </a:r>
            <a:r>
              <a:rPr altLang="en-GB" dirty="0" sz="3200" lang="en-US">
                <a:latin typeface="Times New Roman" panose="02020603050405020304" pitchFamily="18" charset="0"/>
                <a:cs typeface="Times New Roman" panose="02020603050405020304" pitchFamily="18" charset="0"/>
              </a:rPr>
              <a:t>G</a:t>
            </a:r>
            <a:r>
              <a:rPr altLang="en-GB" dirty="0" sz="3200" lang="en-US">
                <a:latin typeface="Times New Roman" panose="02020603050405020304" pitchFamily="18" charset="0"/>
                <a:cs typeface="Times New Roman" panose="02020603050405020304" pitchFamily="18" charset="0"/>
              </a:rPr>
              <a:t>N</a:t>
            </a:r>
            <a:r>
              <a:rPr altLang="en-GB" dirty="0" sz="3200" lang="en-US">
                <a:latin typeface="Times New Roman" panose="02020603050405020304" pitchFamily="18" charset="0"/>
                <a:cs typeface="Times New Roman" panose="02020603050405020304" pitchFamily="18" charset="0"/>
              </a:rPr>
              <a:t> </a:t>
            </a:r>
            <a:r>
              <a:rPr altLang="en-GB" dirty="0" sz="3200" lang="en-GB">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a:p>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r>
              <a:rPr altLang="en-GB" dirty="0" lang="en-US">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8"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0"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1" name="object 17"/>
          <p:cNvSpPr txBox="1">
            <a:spLocks noGrp="1"/>
          </p:cNvSpPr>
          <p:nvPr>
            <p:ph type="title"/>
          </p:nvPr>
        </p:nvSpPr>
        <p:spPr>
          <a:xfrm>
            <a:off x="447674" y="864454"/>
            <a:ext cx="559377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9"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0"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33" name="object 3"/>
          <p:cNvGrpSpPr/>
          <p:nvPr/>
        </p:nvGrpSpPr>
        <p:grpSpPr>
          <a:xfrm>
            <a:off x="7596249" y="152400"/>
            <a:ext cx="4752975" cy="6863080"/>
            <a:chOff x="7443849" y="0"/>
            <a:chExt cx="4752975" cy="6863080"/>
          </a:xfrm>
        </p:grpSpPr>
        <p:sp>
          <p:nvSpPr>
            <p:cNvPr id="104865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5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5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5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5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5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5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6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6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grpSp>
      <p:grpSp>
        <p:nvGrpSpPr>
          <p:cNvPr id="34" name="object 3"/>
          <p:cNvGrpSpPr/>
          <p:nvPr/>
        </p:nvGrpSpPr>
        <p:grpSpPr>
          <a:xfrm>
            <a:off x="7748649" y="304800"/>
            <a:ext cx="4752975" cy="6863080"/>
            <a:chOff x="7443849" y="0"/>
            <a:chExt cx="4752975" cy="6863080"/>
          </a:xfrm>
        </p:grpSpPr>
        <p:sp>
          <p:nvSpPr>
            <p:cNvPr id="104866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6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6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6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6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6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6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6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sp>
          <p:nvSpPr>
            <p:cNvPr id="104867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5" name=""/>
        <p:cNvGrpSpPr/>
        <p:nvPr/>
      </p:nvGrpSpPr>
      <p:grpSpPr>
        <a:xfrm>
          <a:off x="0" y="0"/>
          <a:ext cx="0" cy="0"/>
          <a:chOff x="0" y="0"/>
          <a:chExt cx="0" cy="0"/>
        </a:xfrm>
      </p:grpSpPr>
      <p:sp>
        <p:nvSpPr>
          <p:cNvPr id="104867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6" name="object 3"/>
          <p:cNvGrpSpPr/>
          <p:nvPr/>
        </p:nvGrpSpPr>
        <p:grpSpPr>
          <a:xfrm>
            <a:off x="7443849" y="0"/>
            <a:ext cx="4752975" cy="6863080"/>
            <a:chOff x="7443849" y="0"/>
            <a:chExt cx="4752975" cy="6863080"/>
          </a:xfrm>
        </p:grpSpPr>
        <p:sp>
          <p:nvSpPr>
            <p:cNvPr id="104867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7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7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7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7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7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7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7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8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8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8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8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1"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7" name="object 18"/>
          <p:cNvGrpSpPr/>
          <p:nvPr/>
        </p:nvGrpSpPr>
        <p:grpSpPr>
          <a:xfrm>
            <a:off x="47625" y="3819523"/>
            <a:ext cx="4124325" cy="3009900"/>
            <a:chOff x="47625" y="3819523"/>
            <a:chExt cx="4124325" cy="3009900"/>
          </a:xfrm>
        </p:grpSpPr>
        <p:pic>
          <p:nvPicPr>
            <p:cNvPr id="2097162"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3"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85"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8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87"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7991475" y="2933700"/>
            <a:ext cx="2762250" cy="3257550"/>
            <a:chOff x="7991475" y="2933700"/>
            <a:chExt cx="2762250" cy="3257550"/>
          </a:xfrm>
        </p:grpSpPr>
        <p:sp>
          <p:nvSpPr>
            <p:cNvPr id="104868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9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1" name="object 7"/>
          <p:cNvSpPr txBox="1">
            <a:spLocks noGrp="1"/>
          </p:cNvSpPr>
          <p:nvPr>
            <p:ph type="title"/>
          </p:nvPr>
        </p:nvSpPr>
        <p:spPr>
          <a:xfrm>
            <a:off x="834072" y="575055"/>
            <a:ext cx="6128016"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9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93" name=""/>
          <p:cNvSpPr txBox="1"/>
          <p:nvPr/>
        </p:nvSpPr>
        <p:spPr>
          <a:xfrm>
            <a:off x="834071" y="1497330"/>
            <a:ext cx="4572000" cy="3863340"/>
          </a:xfrm>
          <a:prstGeom prst="rect"/>
        </p:spPr>
        <p:txBody>
          <a:bodyPr rtlCol="0" wrap="square">
            <a:spAutoFit/>
          </a:bodyPr>
          <a:p>
            <a:r>
              <a:rPr sz="2800" lang="en-GB">
                <a:solidFill>
                  <a:srgbClr val="000000"/>
                </a:solidFill>
              </a:rPr>
              <a:t>In today's digital world, students and professionals need a platform to showcase their skills, projects, and achievements. A traditional resume is not interactive and fails to demonstrate practical skills effectively.</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pSp>
        <p:nvGrpSpPr>
          <p:cNvPr id="41" name="object 2"/>
          <p:cNvGrpSpPr/>
          <p:nvPr/>
        </p:nvGrpSpPr>
        <p:grpSpPr>
          <a:xfrm>
            <a:off x="8658225" y="2647950"/>
            <a:ext cx="3533775" cy="3810000"/>
            <a:chOff x="8658225" y="2647950"/>
            <a:chExt cx="3533775" cy="3810000"/>
          </a:xfrm>
        </p:grpSpPr>
        <p:sp>
          <p:nvSpPr>
            <p:cNvPr id="104869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9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7"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9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99" name=""/>
          <p:cNvSpPr txBox="1"/>
          <p:nvPr/>
        </p:nvSpPr>
        <p:spPr>
          <a:xfrm>
            <a:off x="739775" y="1857374"/>
            <a:ext cx="4572000" cy="3025140"/>
          </a:xfrm>
          <a:prstGeom prst="rect"/>
        </p:spPr>
        <p:txBody>
          <a:bodyPr rtlCol="0" wrap="square">
            <a:spAutoFit/>
          </a:bodyPr>
          <a:p>
            <a:r>
              <a:rPr sz="2800" lang="en-GB">
                <a:solidFill>
                  <a:srgbClr val="000000"/>
                </a:solidFill>
              </a:rPr>
              <a:t>This project focuses on creating a Digital Portfolio Website that highlights personal information, skills, projects, and achievements in an interactive and user-friendly format. It serves</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70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1"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70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8"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704"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699451" y="1409952"/>
            <a:ext cx="4572000" cy="4358640"/>
          </a:xfrm>
          <a:prstGeom prst="rect"/>
        </p:spPr>
        <p:txBody>
          <a:bodyPr rtlCol="0" wrap="square">
            <a:spAutoFit/>
          </a:bodyPr>
          <a:p>
            <a:r>
              <a:rPr sz="2400" lang="en-GB">
                <a:solidFill>
                  <a:srgbClr val="000000"/>
                </a:solidFill>
              </a:rPr>
              <a:t>Students (to showcase academic work and projects)
Job Seekers (to present resumes digitally)
Employers (to evaluate candidates' skills and creativity)
General Audience (to learn about the candidate's background)</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2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5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26" name=""/>
          <p:cNvSpPr txBox="1"/>
          <p:nvPr/>
        </p:nvSpPr>
        <p:spPr>
          <a:xfrm>
            <a:off x="2819399" y="2019299"/>
            <a:ext cx="5517848" cy="3444240"/>
          </a:xfrm>
          <a:prstGeom prst="rect"/>
        </p:spPr>
        <p:txBody>
          <a:bodyPr rtlCol="0" wrap="square">
            <a:spAutoFit/>
          </a:bodyPr>
          <a:p>
            <a:r>
              <a:rPr sz="2800" lang="en-GB">
                <a:solidFill>
                  <a:srgbClr val="000000"/>
                </a:solidFill>
              </a:rPr>
              <a:t>Frontend: HTML, CSS, JavaScript
Editor: VS Code
Version Control: Git &amp; GitHub
Presentation: Microsoft PowerPoint</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8"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
          <p:cNvSpPr txBox="1"/>
          <p:nvPr/>
        </p:nvSpPr>
        <p:spPr>
          <a:xfrm>
            <a:off x="739775" y="982341"/>
            <a:ext cx="8130469" cy="4663440"/>
          </a:xfrm>
          <a:prstGeom prst="rect"/>
        </p:spPr>
        <p:txBody>
          <a:bodyPr rtlCol="0" wrap="square">
            <a:spAutoFit/>
          </a:bodyPr>
          <a:p>
            <a:r>
              <a:rPr sz="2000" lang="en-GB">
                <a:solidFill>
                  <a:srgbClr val="000000"/>
                </a:solidFill>
              </a:rPr>
              <a:t>Modern, clean, and mobile-responsive design
Separate sections for:
About Me
Skills
Projects
Education
Contact Information
Attractive color scheme with easy navigation</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9" name="Title 1"/>
          <p:cNvSpPr>
            <a:spLocks noGrp="1"/>
          </p:cNvSpPr>
          <p:nvPr>
            <p:ph type="title"/>
          </p:nvPr>
        </p:nvSpPr>
        <p:spPr>
          <a:xfrm>
            <a:off x="755332" y="385444"/>
            <a:ext cx="10681335" cy="723901"/>
          </a:xfrm>
        </p:spPr>
        <p:txBody>
          <a:bodyPr/>
          <a:p>
            <a:r>
              <a:rPr dirty="0" lang="en-IN"/>
              <a:t>FEATURES AND FUNCTIONALITY</a:t>
            </a:r>
          </a:p>
        </p:txBody>
      </p:sp>
      <p:sp>
        <p:nvSpPr>
          <p:cNvPr id="1048610" name=""/>
          <p:cNvSpPr txBox="1"/>
          <p:nvPr/>
        </p:nvSpPr>
        <p:spPr>
          <a:xfrm>
            <a:off x="755332" y="1515643"/>
            <a:ext cx="8022974" cy="4663441"/>
          </a:xfrm>
          <a:prstGeom prst="rect"/>
        </p:spPr>
        <p:txBody>
          <a:bodyPr rtlCol="0" wrap="square">
            <a:spAutoFit/>
          </a:bodyPr>
          <a:p>
            <a:r>
              <a:rPr sz="2000" lang="en-GB">
                <a:solidFill>
                  <a:srgbClr val="000000"/>
                </a:solidFill>
              </a:rPr>
              <a:t>Modern, clean, and mobile-responsive design
Separate sections for:
About Me
Skills
Projects
Education
Contact Information
Attractive color scheme with easy navigation</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2024-03-26T10:07:22Z</dcterms:created>
  <dcterms:modified xsi:type="dcterms:W3CDTF">2025-09-10T09:02:56Z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456b2f8f061744f0acd81e32775483db</vt:lpwstr>
  </property>
</Properties>
</file>