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86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28600" y="2569704"/>
            <a:ext cx="10363200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i="1" dirty="0"/>
              <a:t>STUDENT NAME: </a:t>
            </a:r>
            <a:r>
              <a:rPr lang="en-IN" sz="2000" b="1" i="1" dirty="0" err="1"/>
              <a:t>Mohanraj.M</a:t>
            </a:r>
            <a:r>
              <a:rPr lang="en-IN" sz="2000" b="1" i="1" dirty="0"/>
              <a:t> </a:t>
            </a:r>
            <a:endParaRPr lang="en-US" sz="2000" b="1" i="1" dirty="0"/>
          </a:p>
          <a:p>
            <a:r>
              <a:rPr lang="en-US" sz="2000" b="1" i="1" dirty="0"/>
              <a:t>REGISTER NO AND NMID: </a:t>
            </a:r>
            <a:r>
              <a:rPr lang="en-IN" sz="2000" b="1" i="1" dirty="0"/>
              <a:t>222403557/5639883CE46922A98FD43F51E7b98BC6</a:t>
            </a:r>
            <a:endParaRPr lang="en-US" sz="2000" b="1" i="1" dirty="0">
              <a:cs typeface="Calibri"/>
            </a:endParaRPr>
          </a:p>
          <a:p>
            <a:r>
              <a:rPr lang="en-US" sz="2000" b="1" i="1" dirty="0"/>
              <a:t>DEPARTMENT: </a:t>
            </a:r>
            <a:r>
              <a:rPr lang="en-IN" sz="2000" b="1" i="1" dirty="0" err="1"/>
              <a:t>Bsc</a:t>
            </a:r>
            <a:r>
              <a:rPr lang="en-IN" sz="2000" b="1" i="1" dirty="0"/>
              <a:t> computer science </a:t>
            </a:r>
            <a:endParaRPr lang="en-US" sz="2000" b="1" i="1" dirty="0"/>
          </a:p>
          <a:p>
            <a:r>
              <a:rPr lang="en-US" sz="2000" b="1" i="1" dirty="0"/>
              <a:t>COLLEGE: </a:t>
            </a:r>
            <a:r>
              <a:rPr lang="en-IN" sz="2000" b="1" i="1" dirty="0"/>
              <a:t>Sri </a:t>
            </a:r>
            <a:r>
              <a:rPr lang="en-IN" sz="2000" b="1" i="1" dirty="0" err="1"/>
              <a:t>devi</a:t>
            </a:r>
            <a:r>
              <a:rPr lang="en-IN" sz="2000" b="1" i="1" dirty="0"/>
              <a:t> arts and science college/Madras University </a:t>
            </a:r>
            <a:endParaRPr lang="en-US" sz="2000" b="1" i="1" dirty="0"/>
          </a:p>
          <a:p>
            <a:r>
              <a:rPr lang="en-US" sz="2000" b="1" i="1" dirty="0"/>
              <a:t>           </a:t>
            </a:r>
            <a:endParaRPr lang="en-IN" sz="2000" b="1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204DDF3-BD9A-ED33-3068-D9EDA749A3A1}"/>
              </a:ext>
            </a:extLst>
          </p:cNvPr>
          <p:cNvSpPr txBox="1"/>
          <p:nvPr/>
        </p:nvSpPr>
        <p:spPr>
          <a:xfrm>
            <a:off x="1609903" y="1797100"/>
            <a:ext cx="54071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provided code bundle includes two separate HTML pages styled and scripted for a front-end e-commerce platform “Mohan Shopping Mall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B90B469-4493-FAE2-229B-A577101878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9327" y="2701309"/>
            <a:ext cx="4955869" cy="380216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1C4F0C-9BF7-DDBF-BD68-4DDB811CCAB8}"/>
              </a:ext>
            </a:extLst>
          </p:cNvPr>
          <p:cNvSpPr txBox="1"/>
          <p:nvPr/>
        </p:nvSpPr>
        <p:spPr>
          <a:xfrm>
            <a:off x="1110708" y="1397747"/>
            <a:ext cx="678904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The implementation exemplifies a front-end-focused shopping mall site, encompassing interactive product listing, animated visuals, and a styled login form—all powered by HTML, CSS, and JavaScript.
For further enhancement, consider adding backend integration for real authentication and order storage, improved item management, and checkout/payment simulation for a full e-commerce experience.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173E3-F0EA-A8C8-65E2-3B2F212B1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519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7CA4A1-B8FD-8C73-EAF7-E920332CA28E}"/>
              </a:ext>
            </a:extLst>
          </p:cNvPr>
          <p:cNvSpPr txBox="1"/>
          <p:nvPr/>
        </p:nvSpPr>
        <p:spPr>
          <a:xfrm>
            <a:off x="1447800" y="2438400"/>
            <a:ext cx="1005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TO DO LIST</a:t>
            </a:r>
            <a:endParaRPr lang="en-I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3C3252-0A62-724D-99E2-92F438DFDBA5}"/>
              </a:ext>
            </a:extLst>
          </p:cNvPr>
          <p:cNvSpPr txBox="1"/>
          <p:nvPr/>
        </p:nvSpPr>
        <p:spPr>
          <a:xfrm>
            <a:off x="1438275" y="2019299"/>
            <a:ext cx="60746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 do list page (index.html) with items, cart functionality, and animations.
A login form page where users enter details 
After login, the user should be redirected to the to do list page.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ABB71B-36EA-BF8E-272E-88FA575AA592}"/>
              </a:ext>
            </a:extLst>
          </p:cNvPr>
          <p:cNvSpPr txBox="1"/>
          <p:nvPr/>
        </p:nvSpPr>
        <p:spPr>
          <a:xfrm>
            <a:off x="739775" y="2523804"/>
            <a:ext cx="79822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🎯 Goal
To create a to do list website 
Allows customers to add items to their cart and view them dynamically.
Has a login page where customers must enter their details before accessing the to do list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03C25F-31B3-1DE8-5A17-8ECD1AE8049E}"/>
              </a:ext>
            </a:extLst>
          </p:cNvPr>
          <p:cNvSpPr txBox="1"/>
          <p:nvPr/>
        </p:nvSpPr>
        <p:spPr>
          <a:xfrm>
            <a:off x="723901" y="2019300"/>
            <a:ext cx="62931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Customers/Shoppers: These are people who use the site to browse various items, add products to their shopping cart, and complete purchases. They can be casual browsers, bargain hunters, product-focused, researchers, or one-time shoppers, each with slightly different usage patterns.
Shop Owners/Vendors: These users manage their own storefronts within the shopping mall platform. They upload products, handle orders, and interact with customers as needed.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2E1AC8-C89F-9103-FBDE-866910265C82}"/>
              </a:ext>
            </a:extLst>
          </p:cNvPr>
          <p:cNvSpPr txBox="1"/>
          <p:nvPr/>
        </p:nvSpPr>
        <p:spPr>
          <a:xfrm>
            <a:off x="3332125" y="2523019"/>
            <a:ext cx="51791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Payment Gateways: Stripe, Apple Pay, Google Pay, and EFT gateways enable secure and seamless transactions for customers.
Inventory Management: Integration of inventory tools ensures product availability is always updated and synced across website and physical stores.
SEO Tools: Platforms like </a:t>
            </a:r>
            <a:r>
              <a:rPr lang="en-IN" dirty="0" err="1"/>
              <a:t>Moz</a:t>
            </a:r>
            <a:r>
              <a:rPr lang="en-IN" dirty="0"/>
              <a:t> help optimize the website for better search engine rankings and organic traffic, while built-in SEO tools are provided in most modern e-commerce builders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D85D524-2F1F-A2A7-6B97-6D5564D67686}"/>
              </a:ext>
            </a:extLst>
          </p:cNvPr>
          <p:cNvSpPr txBox="1"/>
          <p:nvPr/>
        </p:nvSpPr>
        <p:spPr>
          <a:xfrm>
            <a:off x="1198067" y="1547504"/>
            <a:ext cx="65483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Prominent Imagery: Use high-quality images or carousels as a focal point on the homepage and key sections to display top sales, product launches, or mall events.
Bold </a:t>
            </a:r>
            <a:r>
              <a:rPr lang="en-IN" dirty="0" err="1"/>
              <a:t>Colors</a:t>
            </a:r>
            <a:r>
              <a:rPr lang="en-IN" dirty="0"/>
              <a:t> and Fonts: Build layouts around theme </a:t>
            </a:r>
            <a:r>
              <a:rPr lang="en-IN" dirty="0" err="1"/>
              <a:t>colors</a:t>
            </a:r>
            <a:r>
              <a:rPr lang="en-IN" dirty="0"/>
              <a:t> and bold headings to make key areas—such as sales, promotions, or new arrivals—stand out.
Intuitive Navigation: Implement clear menus, easy-to-find search bars, and category filters for simple browsing of stores, products, and services.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C41EAB-9EDD-378A-67F4-72A3BB890FC0}"/>
              </a:ext>
            </a:extLst>
          </p:cNvPr>
          <p:cNvSpPr txBox="1"/>
          <p:nvPr/>
        </p:nvSpPr>
        <p:spPr>
          <a:xfrm>
            <a:off x="755331" y="1622383"/>
            <a:ext cx="860457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Product Grid: Products are displayed in a responsive grid, each with image, name, and price.
Add to Cart: Each product has an  button to add items to a cart using JavaScript. Repeated clicks add to the quantity.
Cart Panel: A fixed-position cart panel shows current selected items and their quantities when the cart icon is toggled. The cart animates in and out for smooth user experience.
Animated UI: Items float gently via CSS animation, and the cart panel slides in using </a:t>
            </a:r>
            <a:r>
              <a:rPr lang="en-IN" dirty="0" err="1"/>
              <a:t>keyframe</a:t>
            </a:r>
            <a:r>
              <a:rPr lang="en-IN" dirty="0"/>
              <a:t> animations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</TotalTime>
  <Words>634</Words>
  <Application>Microsoft Office PowerPoint</Application>
  <PresentationFormat>Widescreen</PresentationFormat>
  <Paragraphs>49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s.thanigai vel</cp:lastModifiedBy>
  <cp:revision>32</cp:revision>
  <dcterms:created xsi:type="dcterms:W3CDTF">2024-03-29T15:07:22Z</dcterms:created>
  <dcterms:modified xsi:type="dcterms:W3CDTF">2025-09-10T06:35:46Z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