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FD96E-A048-4070-8D3C-BDCF446E498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EB51C5-0516-4384-9713-6DFDCC8151FB}">
      <dgm:prSet phldrT="[Text]"/>
      <dgm:spPr/>
      <dgm:t>
        <a:bodyPr/>
        <a:lstStyle/>
        <a:p>
          <a:r>
            <a:rPr lang="en-GB" dirty="0"/>
            <a:t>ECU 1</a:t>
          </a:r>
          <a:endParaRPr lang="en-US" dirty="0"/>
        </a:p>
      </dgm:t>
    </dgm:pt>
    <dgm:pt modelId="{D6468ECF-7FE6-4818-989D-74C7F2122FE7}" type="parTrans" cxnId="{EF9316CA-22A6-4F25-8D3C-C7E6AE476E4B}">
      <dgm:prSet/>
      <dgm:spPr/>
      <dgm:t>
        <a:bodyPr/>
        <a:lstStyle/>
        <a:p>
          <a:endParaRPr lang="en-US"/>
        </a:p>
      </dgm:t>
    </dgm:pt>
    <dgm:pt modelId="{74949BB5-81C5-4C6E-B267-F0AED193DC1E}" type="sibTrans" cxnId="{EF9316CA-22A6-4F25-8D3C-C7E6AE476E4B}">
      <dgm:prSet/>
      <dgm:spPr/>
      <dgm:t>
        <a:bodyPr/>
        <a:lstStyle/>
        <a:p>
          <a:endParaRPr lang="en-US"/>
        </a:p>
      </dgm:t>
    </dgm:pt>
    <dgm:pt modelId="{18BF7E55-077D-4DB0-BABF-E1A410192902}">
      <dgm:prSet phldrT="[Text]"/>
      <dgm:spPr/>
      <dgm:t>
        <a:bodyPr/>
        <a:lstStyle/>
        <a:p>
          <a:r>
            <a:rPr lang="en-GB" dirty="0"/>
            <a:t>Door sensor (D)</a:t>
          </a:r>
          <a:endParaRPr lang="en-US" dirty="0"/>
        </a:p>
      </dgm:t>
    </dgm:pt>
    <dgm:pt modelId="{983CFB1C-CD12-4651-B277-FBC24C2D9574}" type="parTrans" cxnId="{11B4FBED-095E-4BA4-A005-75C30EA3D189}">
      <dgm:prSet/>
      <dgm:spPr/>
      <dgm:t>
        <a:bodyPr/>
        <a:lstStyle/>
        <a:p>
          <a:endParaRPr lang="en-US"/>
        </a:p>
      </dgm:t>
    </dgm:pt>
    <dgm:pt modelId="{334CFB5A-177E-45F9-AEF2-EED2C558F68A}" type="sibTrans" cxnId="{11B4FBED-095E-4BA4-A005-75C30EA3D189}">
      <dgm:prSet/>
      <dgm:spPr/>
      <dgm:t>
        <a:bodyPr/>
        <a:lstStyle/>
        <a:p>
          <a:endParaRPr lang="en-US"/>
        </a:p>
      </dgm:t>
    </dgm:pt>
    <dgm:pt modelId="{59C45653-6457-41CF-8B31-D0FBB6FE8850}">
      <dgm:prSet phldrT="[Text]"/>
      <dgm:spPr/>
      <dgm:t>
        <a:bodyPr/>
        <a:lstStyle/>
        <a:p>
          <a:r>
            <a:rPr lang="en-GB" dirty="0"/>
            <a:t>Light switch (L)</a:t>
          </a:r>
          <a:endParaRPr lang="en-US" dirty="0"/>
        </a:p>
      </dgm:t>
    </dgm:pt>
    <dgm:pt modelId="{66BE8BA2-05F6-448D-8A3B-8D6E79799D71}" type="parTrans" cxnId="{9FE29070-2EDE-4D41-9F39-84F468380B95}">
      <dgm:prSet/>
      <dgm:spPr/>
      <dgm:t>
        <a:bodyPr/>
        <a:lstStyle/>
        <a:p>
          <a:endParaRPr lang="en-US"/>
        </a:p>
      </dgm:t>
    </dgm:pt>
    <dgm:pt modelId="{9E819F04-F160-4973-A262-6DA5F543E0C7}" type="sibTrans" cxnId="{9FE29070-2EDE-4D41-9F39-84F468380B95}">
      <dgm:prSet/>
      <dgm:spPr/>
      <dgm:t>
        <a:bodyPr/>
        <a:lstStyle/>
        <a:p>
          <a:endParaRPr lang="en-US"/>
        </a:p>
      </dgm:t>
    </dgm:pt>
    <dgm:pt modelId="{3B1A152A-31C0-46A0-8EAF-4F600E312D4B}">
      <dgm:prSet phldrT="[Text]"/>
      <dgm:spPr/>
      <dgm:t>
        <a:bodyPr/>
        <a:lstStyle/>
        <a:p>
          <a:r>
            <a:rPr lang="en-GB" dirty="0"/>
            <a:t>All input devices…</a:t>
          </a:r>
          <a:endParaRPr lang="en-US" dirty="0"/>
        </a:p>
      </dgm:t>
    </dgm:pt>
    <dgm:pt modelId="{2ABF63C7-8C52-4FE9-99EB-7263F5241983}" type="parTrans" cxnId="{B92A4D64-2E90-4965-8A5F-356D83772A84}">
      <dgm:prSet/>
      <dgm:spPr/>
      <dgm:t>
        <a:bodyPr/>
        <a:lstStyle/>
        <a:p>
          <a:endParaRPr lang="en-US"/>
        </a:p>
      </dgm:t>
    </dgm:pt>
    <dgm:pt modelId="{BD33D116-FD60-4796-A7C1-D543261199A5}" type="sibTrans" cxnId="{B92A4D64-2E90-4965-8A5F-356D83772A84}">
      <dgm:prSet/>
      <dgm:spPr/>
      <dgm:t>
        <a:bodyPr/>
        <a:lstStyle/>
        <a:p>
          <a:endParaRPr lang="en-US"/>
        </a:p>
      </dgm:t>
    </dgm:pt>
    <dgm:pt modelId="{5624DF44-26A2-4353-9FE1-95750C811592}" type="pres">
      <dgm:prSet presAssocID="{A0CFD96E-A048-4070-8D3C-BDCF446E498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096C197-3882-443B-8557-8B7BEC5BAED8}" type="pres">
      <dgm:prSet presAssocID="{A8EB51C5-0516-4384-9713-6DFDCC8151FB}" presName="singleCycle" presStyleCnt="0"/>
      <dgm:spPr/>
    </dgm:pt>
    <dgm:pt modelId="{9B5E9B18-1280-4999-A972-B1FC7B27436D}" type="pres">
      <dgm:prSet presAssocID="{A8EB51C5-0516-4384-9713-6DFDCC8151FB}" presName="singleCenter" presStyleLbl="node1" presStyleIdx="0" presStyleCnt="4">
        <dgm:presLayoutVars>
          <dgm:chMax val="7"/>
          <dgm:chPref val="7"/>
        </dgm:presLayoutVars>
      </dgm:prSet>
      <dgm:spPr/>
    </dgm:pt>
    <dgm:pt modelId="{1D4D3914-5B89-40AF-B008-5DAA31692B18}" type="pres">
      <dgm:prSet presAssocID="{983CFB1C-CD12-4651-B277-FBC24C2D9574}" presName="Name56" presStyleLbl="parChTrans1D2" presStyleIdx="0" presStyleCnt="3"/>
      <dgm:spPr/>
    </dgm:pt>
    <dgm:pt modelId="{C533E79A-1273-4FE2-9B1F-0057DB19DB7F}" type="pres">
      <dgm:prSet presAssocID="{18BF7E55-077D-4DB0-BABF-E1A410192902}" presName="text0" presStyleLbl="node1" presStyleIdx="1" presStyleCnt="4" custRadScaleRad="107147" custRadScaleInc="-63510">
        <dgm:presLayoutVars>
          <dgm:bulletEnabled val="1"/>
        </dgm:presLayoutVars>
      </dgm:prSet>
      <dgm:spPr/>
    </dgm:pt>
    <dgm:pt modelId="{E0395E6B-D169-4082-82E8-617B6344D720}" type="pres">
      <dgm:prSet presAssocID="{66BE8BA2-05F6-448D-8A3B-8D6E79799D71}" presName="Name56" presStyleLbl="parChTrans1D2" presStyleIdx="1" presStyleCnt="3"/>
      <dgm:spPr/>
    </dgm:pt>
    <dgm:pt modelId="{4D3A6246-1A19-4E75-88B3-5E827D3C60F1}" type="pres">
      <dgm:prSet presAssocID="{59C45653-6457-41CF-8B31-D0FBB6FE8850}" presName="text0" presStyleLbl="node1" presStyleIdx="2" presStyleCnt="4" custRadScaleRad="93000" custRadScaleInc="266638">
        <dgm:presLayoutVars>
          <dgm:bulletEnabled val="1"/>
        </dgm:presLayoutVars>
      </dgm:prSet>
      <dgm:spPr/>
    </dgm:pt>
    <dgm:pt modelId="{1BCE6479-A877-4B83-97DD-947C6FC8BA69}" type="pres">
      <dgm:prSet presAssocID="{2ABF63C7-8C52-4FE9-99EB-7263F5241983}" presName="Name56" presStyleLbl="parChTrans1D2" presStyleIdx="2" presStyleCnt="3"/>
      <dgm:spPr/>
    </dgm:pt>
    <dgm:pt modelId="{BA4FBDE1-AEDC-4C40-B0E2-C4561477EF9F}" type="pres">
      <dgm:prSet presAssocID="{3B1A152A-31C0-46A0-8EAF-4F600E312D4B}" presName="text0" presStyleLbl="node1" presStyleIdx="3" presStyleCnt="4">
        <dgm:presLayoutVars>
          <dgm:bulletEnabled val="1"/>
        </dgm:presLayoutVars>
      </dgm:prSet>
      <dgm:spPr/>
    </dgm:pt>
  </dgm:ptLst>
  <dgm:cxnLst>
    <dgm:cxn modelId="{3317450B-B784-4184-8A53-B9AA0218E18A}" type="presOf" srcId="{18BF7E55-077D-4DB0-BABF-E1A410192902}" destId="{C533E79A-1273-4FE2-9B1F-0057DB19DB7F}" srcOrd="0" destOrd="0" presId="urn:microsoft.com/office/officeart/2008/layout/RadialCluster"/>
    <dgm:cxn modelId="{1F9C242E-8410-4650-B084-C5447565ACB4}" type="presOf" srcId="{3B1A152A-31C0-46A0-8EAF-4F600E312D4B}" destId="{BA4FBDE1-AEDC-4C40-B0E2-C4561477EF9F}" srcOrd="0" destOrd="0" presId="urn:microsoft.com/office/officeart/2008/layout/RadialCluster"/>
    <dgm:cxn modelId="{B92A4D64-2E90-4965-8A5F-356D83772A84}" srcId="{A8EB51C5-0516-4384-9713-6DFDCC8151FB}" destId="{3B1A152A-31C0-46A0-8EAF-4F600E312D4B}" srcOrd="2" destOrd="0" parTransId="{2ABF63C7-8C52-4FE9-99EB-7263F5241983}" sibTransId="{BD33D116-FD60-4796-A7C1-D543261199A5}"/>
    <dgm:cxn modelId="{9FE29070-2EDE-4D41-9F39-84F468380B95}" srcId="{A8EB51C5-0516-4384-9713-6DFDCC8151FB}" destId="{59C45653-6457-41CF-8B31-D0FBB6FE8850}" srcOrd="1" destOrd="0" parTransId="{66BE8BA2-05F6-448D-8A3B-8D6E79799D71}" sibTransId="{9E819F04-F160-4973-A262-6DA5F543E0C7}"/>
    <dgm:cxn modelId="{5AE381A9-27B8-4801-AFD5-7C6449008B3E}" type="presOf" srcId="{66BE8BA2-05F6-448D-8A3B-8D6E79799D71}" destId="{E0395E6B-D169-4082-82E8-617B6344D720}" srcOrd="0" destOrd="0" presId="urn:microsoft.com/office/officeart/2008/layout/RadialCluster"/>
    <dgm:cxn modelId="{226DE1BA-2370-43C1-AB6C-8B04391C8F48}" type="presOf" srcId="{A0CFD96E-A048-4070-8D3C-BDCF446E4985}" destId="{5624DF44-26A2-4353-9FE1-95750C811592}" srcOrd="0" destOrd="0" presId="urn:microsoft.com/office/officeart/2008/layout/RadialCluster"/>
    <dgm:cxn modelId="{EF9316CA-22A6-4F25-8D3C-C7E6AE476E4B}" srcId="{A0CFD96E-A048-4070-8D3C-BDCF446E4985}" destId="{A8EB51C5-0516-4384-9713-6DFDCC8151FB}" srcOrd="0" destOrd="0" parTransId="{D6468ECF-7FE6-4818-989D-74C7F2122FE7}" sibTransId="{74949BB5-81C5-4C6E-B267-F0AED193DC1E}"/>
    <dgm:cxn modelId="{FD87F9DC-EEC1-4AA4-9768-729DB58B2E6B}" type="presOf" srcId="{59C45653-6457-41CF-8B31-D0FBB6FE8850}" destId="{4D3A6246-1A19-4E75-88B3-5E827D3C60F1}" srcOrd="0" destOrd="0" presId="urn:microsoft.com/office/officeart/2008/layout/RadialCluster"/>
    <dgm:cxn modelId="{B07A56E7-3D1E-42F9-A1EF-821C9EF5CCD7}" type="presOf" srcId="{A8EB51C5-0516-4384-9713-6DFDCC8151FB}" destId="{9B5E9B18-1280-4999-A972-B1FC7B27436D}" srcOrd="0" destOrd="0" presId="urn:microsoft.com/office/officeart/2008/layout/RadialCluster"/>
    <dgm:cxn modelId="{11B4FBED-095E-4BA4-A005-75C30EA3D189}" srcId="{A8EB51C5-0516-4384-9713-6DFDCC8151FB}" destId="{18BF7E55-077D-4DB0-BABF-E1A410192902}" srcOrd="0" destOrd="0" parTransId="{983CFB1C-CD12-4651-B277-FBC24C2D9574}" sibTransId="{334CFB5A-177E-45F9-AEF2-EED2C558F68A}"/>
    <dgm:cxn modelId="{2817F6F5-7F3B-46D8-97B0-20D4366D7C98}" type="presOf" srcId="{2ABF63C7-8C52-4FE9-99EB-7263F5241983}" destId="{1BCE6479-A877-4B83-97DD-947C6FC8BA69}" srcOrd="0" destOrd="0" presId="urn:microsoft.com/office/officeart/2008/layout/RadialCluster"/>
    <dgm:cxn modelId="{B3D696FF-3FAE-4366-82C3-E9010B0DD6EF}" type="presOf" srcId="{983CFB1C-CD12-4651-B277-FBC24C2D9574}" destId="{1D4D3914-5B89-40AF-B008-5DAA31692B18}" srcOrd="0" destOrd="0" presId="urn:microsoft.com/office/officeart/2008/layout/RadialCluster"/>
    <dgm:cxn modelId="{DB8BAB6A-9044-4BAA-90CB-269B5E5C854E}" type="presParOf" srcId="{5624DF44-26A2-4353-9FE1-95750C811592}" destId="{0096C197-3882-443B-8557-8B7BEC5BAED8}" srcOrd="0" destOrd="0" presId="urn:microsoft.com/office/officeart/2008/layout/RadialCluster"/>
    <dgm:cxn modelId="{416B8310-8F28-4EC9-90B3-8DAE9AD111AE}" type="presParOf" srcId="{0096C197-3882-443B-8557-8B7BEC5BAED8}" destId="{9B5E9B18-1280-4999-A972-B1FC7B27436D}" srcOrd="0" destOrd="0" presId="urn:microsoft.com/office/officeart/2008/layout/RadialCluster"/>
    <dgm:cxn modelId="{9BD09E05-1E89-4505-8257-7F5AAB038014}" type="presParOf" srcId="{0096C197-3882-443B-8557-8B7BEC5BAED8}" destId="{1D4D3914-5B89-40AF-B008-5DAA31692B18}" srcOrd="1" destOrd="0" presId="urn:microsoft.com/office/officeart/2008/layout/RadialCluster"/>
    <dgm:cxn modelId="{5F457345-C956-47B6-B504-23E428A1CBC0}" type="presParOf" srcId="{0096C197-3882-443B-8557-8B7BEC5BAED8}" destId="{C533E79A-1273-4FE2-9B1F-0057DB19DB7F}" srcOrd="2" destOrd="0" presId="urn:microsoft.com/office/officeart/2008/layout/RadialCluster"/>
    <dgm:cxn modelId="{DDC008A4-4A2F-4A47-9E6B-80E5B3DF0FBA}" type="presParOf" srcId="{0096C197-3882-443B-8557-8B7BEC5BAED8}" destId="{E0395E6B-D169-4082-82E8-617B6344D720}" srcOrd="3" destOrd="0" presId="urn:microsoft.com/office/officeart/2008/layout/RadialCluster"/>
    <dgm:cxn modelId="{502C0DA6-0C61-42A5-97C3-5E333854D650}" type="presParOf" srcId="{0096C197-3882-443B-8557-8B7BEC5BAED8}" destId="{4D3A6246-1A19-4E75-88B3-5E827D3C60F1}" srcOrd="4" destOrd="0" presId="urn:microsoft.com/office/officeart/2008/layout/RadialCluster"/>
    <dgm:cxn modelId="{02BB5348-B110-46BD-B9A9-3C40EA9C6BF6}" type="presParOf" srcId="{0096C197-3882-443B-8557-8B7BEC5BAED8}" destId="{1BCE6479-A877-4B83-97DD-947C6FC8BA69}" srcOrd="5" destOrd="0" presId="urn:microsoft.com/office/officeart/2008/layout/RadialCluster"/>
    <dgm:cxn modelId="{7FB7F308-A8EA-4031-8CDB-596426F8386F}" type="presParOf" srcId="{0096C197-3882-443B-8557-8B7BEC5BAED8}" destId="{BA4FBDE1-AEDC-4C40-B0E2-C4561477EF9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FD96E-A048-4070-8D3C-BDCF446E498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EB51C5-0516-4384-9713-6DFDCC8151FB}">
      <dgm:prSet phldrT="[Text]"/>
      <dgm:spPr/>
      <dgm:t>
        <a:bodyPr/>
        <a:lstStyle/>
        <a:p>
          <a:r>
            <a:rPr lang="en-GB" dirty="0"/>
            <a:t>ECU 2</a:t>
          </a:r>
          <a:endParaRPr lang="en-US" dirty="0"/>
        </a:p>
      </dgm:t>
    </dgm:pt>
    <dgm:pt modelId="{D6468ECF-7FE6-4818-989D-74C7F2122FE7}" type="parTrans" cxnId="{EF9316CA-22A6-4F25-8D3C-C7E6AE476E4B}">
      <dgm:prSet/>
      <dgm:spPr/>
      <dgm:t>
        <a:bodyPr/>
        <a:lstStyle/>
        <a:p>
          <a:endParaRPr lang="en-US"/>
        </a:p>
      </dgm:t>
    </dgm:pt>
    <dgm:pt modelId="{74949BB5-81C5-4C6E-B267-F0AED193DC1E}" type="sibTrans" cxnId="{EF9316CA-22A6-4F25-8D3C-C7E6AE476E4B}">
      <dgm:prSet/>
      <dgm:spPr/>
      <dgm:t>
        <a:bodyPr/>
        <a:lstStyle/>
        <a:p>
          <a:endParaRPr lang="en-US"/>
        </a:p>
      </dgm:t>
    </dgm:pt>
    <dgm:pt modelId="{18BF7E55-077D-4DB0-BABF-E1A410192902}">
      <dgm:prSet phldrT="[Text]"/>
      <dgm:spPr/>
      <dgm:t>
        <a:bodyPr/>
        <a:lstStyle/>
        <a:p>
          <a:r>
            <a:rPr lang="en-GB" dirty="0"/>
            <a:t>Right light (RL)</a:t>
          </a:r>
          <a:endParaRPr lang="en-US" dirty="0"/>
        </a:p>
      </dgm:t>
    </dgm:pt>
    <dgm:pt modelId="{983CFB1C-CD12-4651-B277-FBC24C2D9574}" type="parTrans" cxnId="{11B4FBED-095E-4BA4-A005-75C30EA3D189}">
      <dgm:prSet/>
      <dgm:spPr/>
      <dgm:t>
        <a:bodyPr/>
        <a:lstStyle/>
        <a:p>
          <a:endParaRPr lang="en-US"/>
        </a:p>
      </dgm:t>
    </dgm:pt>
    <dgm:pt modelId="{334CFB5A-177E-45F9-AEF2-EED2C558F68A}" type="sibTrans" cxnId="{11B4FBED-095E-4BA4-A005-75C30EA3D189}">
      <dgm:prSet/>
      <dgm:spPr/>
      <dgm:t>
        <a:bodyPr/>
        <a:lstStyle/>
        <a:p>
          <a:endParaRPr lang="en-US"/>
        </a:p>
      </dgm:t>
    </dgm:pt>
    <dgm:pt modelId="{59C45653-6457-41CF-8B31-D0FBB6FE8850}">
      <dgm:prSet phldrT="[Text]"/>
      <dgm:spPr/>
      <dgm:t>
        <a:bodyPr/>
        <a:lstStyle/>
        <a:p>
          <a:r>
            <a:rPr lang="en-GB" dirty="0"/>
            <a:t>Left light (LL)</a:t>
          </a:r>
          <a:endParaRPr lang="en-US" dirty="0"/>
        </a:p>
      </dgm:t>
    </dgm:pt>
    <dgm:pt modelId="{66BE8BA2-05F6-448D-8A3B-8D6E79799D71}" type="parTrans" cxnId="{9FE29070-2EDE-4D41-9F39-84F468380B95}">
      <dgm:prSet/>
      <dgm:spPr/>
      <dgm:t>
        <a:bodyPr/>
        <a:lstStyle/>
        <a:p>
          <a:endParaRPr lang="en-US"/>
        </a:p>
      </dgm:t>
    </dgm:pt>
    <dgm:pt modelId="{9E819F04-F160-4973-A262-6DA5F543E0C7}" type="sibTrans" cxnId="{9FE29070-2EDE-4D41-9F39-84F468380B95}">
      <dgm:prSet/>
      <dgm:spPr/>
      <dgm:t>
        <a:bodyPr/>
        <a:lstStyle/>
        <a:p>
          <a:endParaRPr lang="en-US"/>
        </a:p>
      </dgm:t>
    </dgm:pt>
    <dgm:pt modelId="{3B1A152A-31C0-46A0-8EAF-4F600E312D4B}">
      <dgm:prSet phldrT="[Text]"/>
      <dgm:spPr/>
      <dgm:t>
        <a:bodyPr/>
        <a:lstStyle/>
        <a:p>
          <a:r>
            <a:rPr lang="en-GB" dirty="0"/>
            <a:t>Buzzer</a:t>
          </a:r>
          <a:endParaRPr lang="en-US" dirty="0"/>
        </a:p>
      </dgm:t>
    </dgm:pt>
    <dgm:pt modelId="{2ABF63C7-8C52-4FE9-99EB-7263F5241983}" type="parTrans" cxnId="{B92A4D64-2E90-4965-8A5F-356D83772A84}">
      <dgm:prSet/>
      <dgm:spPr/>
      <dgm:t>
        <a:bodyPr/>
        <a:lstStyle/>
        <a:p>
          <a:endParaRPr lang="en-US"/>
        </a:p>
      </dgm:t>
    </dgm:pt>
    <dgm:pt modelId="{BD33D116-FD60-4796-A7C1-D543261199A5}" type="sibTrans" cxnId="{B92A4D64-2E90-4965-8A5F-356D83772A84}">
      <dgm:prSet/>
      <dgm:spPr/>
      <dgm:t>
        <a:bodyPr/>
        <a:lstStyle/>
        <a:p>
          <a:endParaRPr lang="en-US"/>
        </a:p>
      </dgm:t>
    </dgm:pt>
    <dgm:pt modelId="{C9BB41AA-D596-4A7D-BD1F-900DCE61CB21}">
      <dgm:prSet phldrT="[Text]"/>
      <dgm:spPr/>
      <dgm:t>
        <a:bodyPr/>
        <a:lstStyle/>
        <a:p>
          <a:r>
            <a:rPr lang="en-GB" dirty="0"/>
            <a:t>All output devices</a:t>
          </a:r>
          <a:r>
            <a:rPr lang="ar-EG" dirty="0"/>
            <a:t> ...</a:t>
          </a:r>
          <a:endParaRPr lang="en-US" dirty="0"/>
        </a:p>
      </dgm:t>
    </dgm:pt>
    <dgm:pt modelId="{645CC759-CCBA-485D-8736-CCFADE334ABB}" type="parTrans" cxnId="{B5657647-C850-4843-915D-BF9D191465E9}">
      <dgm:prSet/>
      <dgm:spPr/>
      <dgm:t>
        <a:bodyPr/>
        <a:lstStyle/>
        <a:p>
          <a:endParaRPr lang="en-US"/>
        </a:p>
      </dgm:t>
    </dgm:pt>
    <dgm:pt modelId="{F3694732-6CFE-4233-A171-1E57924F4B78}" type="sibTrans" cxnId="{B5657647-C850-4843-915D-BF9D191465E9}">
      <dgm:prSet/>
      <dgm:spPr/>
      <dgm:t>
        <a:bodyPr/>
        <a:lstStyle/>
        <a:p>
          <a:endParaRPr lang="en-US"/>
        </a:p>
      </dgm:t>
    </dgm:pt>
    <dgm:pt modelId="{5624DF44-26A2-4353-9FE1-95750C811592}" type="pres">
      <dgm:prSet presAssocID="{A0CFD96E-A048-4070-8D3C-BDCF446E498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096C197-3882-443B-8557-8B7BEC5BAED8}" type="pres">
      <dgm:prSet presAssocID="{A8EB51C5-0516-4384-9713-6DFDCC8151FB}" presName="singleCycle" presStyleCnt="0"/>
      <dgm:spPr/>
    </dgm:pt>
    <dgm:pt modelId="{9B5E9B18-1280-4999-A972-B1FC7B27436D}" type="pres">
      <dgm:prSet presAssocID="{A8EB51C5-0516-4384-9713-6DFDCC8151FB}" presName="singleCenter" presStyleLbl="node1" presStyleIdx="0" presStyleCnt="5" custLinFactNeighborX="1174" custLinFactNeighborY="13410">
        <dgm:presLayoutVars>
          <dgm:chMax val="7"/>
          <dgm:chPref val="7"/>
        </dgm:presLayoutVars>
      </dgm:prSet>
      <dgm:spPr/>
    </dgm:pt>
    <dgm:pt modelId="{1D4D3914-5B89-40AF-B008-5DAA31692B18}" type="pres">
      <dgm:prSet presAssocID="{983CFB1C-CD12-4651-B277-FBC24C2D9574}" presName="Name56" presStyleLbl="parChTrans1D2" presStyleIdx="0" presStyleCnt="4"/>
      <dgm:spPr/>
    </dgm:pt>
    <dgm:pt modelId="{C533E79A-1273-4FE2-9B1F-0057DB19DB7F}" type="pres">
      <dgm:prSet presAssocID="{18BF7E55-077D-4DB0-BABF-E1A410192902}" presName="text0" presStyleLbl="node1" presStyleIdx="1" presStyleCnt="5" custRadScaleRad="77229" custRadScaleInc="73701">
        <dgm:presLayoutVars>
          <dgm:bulletEnabled val="1"/>
        </dgm:presLayoutVars>
      </dgm:prSet>
      <dgm:spPr/>
    </dgm:pt>
    <dgm:pt modelId="{E0395E6B-D169-4082-82E8-617B6344D720}" type="pres">
      <dgm:prSet presAssocID="{66BE8BA2-05F6-448D-8A3B-8D6E79799D71}" presName="Name56" presStyleLbl="parChTrans1D2" presStyleIdx="1" presStyleCnt="4"/>
      <dgm:spPr/>
    </dgm:pt>
    <dgm:pt modelId="{4D3A6246-1A19-4E75-88B3-5E827D3C60F1}" type="pres">
      <dgm:prSet presAssocID="{59C45653-6457-41CF-8B31-D0FBB6FE8850}" presName="text0" presStyleLbl="node1" presStyleIdx="2" presStyleCnt="5" custRadScaleRad="99747" custRadScaleInc="-18596">
        <dgm:presLayoutVars>
          <dgm:bulletEnabled val="1"/>
        </dgm:presLayoutVars>
      </dgm:prSet>
      <dgm:spPr/>
    </dgm:pt>
    <dgm:pt modelId="{1BCE6479-A877-4B83-97DD-947C6FC8BA69}" type="pres">
      <dgm:prSet presAssocID="{2ABF63C7-8C52-4FE9-99EB-7263F5241983}" presName="Name56" presStyleLbl="parChTrans1D2" presStyleIdx="2" presStyleCnt="4"/>
      <dgm:spPr/>
    </dgm:pt>
    <dgm:pt modelId="{BA4FBDE1-AEDC-4C40-B0E2-C4561477EF9F}" type="pres">
      <dgm:prSet presAssocID="{3B1A152A-31C0-46A0-8EAF-4F600E312D4B}" presName="text0" presStyleLbl="node1" presStyleIdx="3" presStyleCnt="5" custRadScaleRad="59886" custRadScaleInc="336239">
        <dgm:presLayoutVars>
          <dgm:bulletEnabled val="1"/>
        </dgm:presLayoutVars>
      </dgm:prSet>
      <dgm:spPr/>
    </dgm:pt>
    <dgm:pt modelId="{D3CC3634-C431-4A51-9F08-A30D5947076B}" type="pres">
      <dgm:prSet presAssocID="{645CC759-CCBA-485D-8736-CCFADE334ABB}" presName="Name56" presStyleLbl="parChTrans1D2" presStyleIdx="3" presStyleCnt="4"/>
      <dgm:spPr/>
    </dgm:pt>
    <dgm:pt modelId="{3D1FFA2B-1A83-4950-9149-F75E98F3D52C}" type="pres">
      <dgm:prSet presAssocID="{C9BB41AA-D596-4A7D-BD1F-900DCE61CB21}" presName="text0" presStyleLbl="node1" presStyleIdx="4" presStyleCnt="5" custRadScaleRad="124010" custRadScaleInc="-315792">
        <dgm:presLayoutVars>
          <dgm:bulletEnabled val="1"/>
        </dgm:presLayoutVars>
      </dgm:prSet>
      <dgm:spPr/>
    </dgm:pt>
  </dgm:ptLst>
  <dgm:cxnLst>
    <dgm:cxn modelId="{3317450B-B784-4184-8A53-B9AA0218E18A}" type="presOf" srcId="{18BF7E55-077D-4DB0-BABF-E1A410192902}" destId="{C533E79A-1273-4FE2-9B1F-0057DB19DB7F}" srcOrd="0" destOrd="0" presId="urn:microsoft.com/office/officeart/2008/layout/RadialCluster"/>
    <dgm:cxn modelId="{1F9C242E-8410-4650-B084-C5447565ACB4}" type="presOf" srcId="{3B1A152A-31C0-46A0-8EAF-4F600E312D4B}" destId="{BA4FBDE1-AEDC-4C40-B0E2-C4561477EF9F}" srcOrd="0" destOrd="0" presId="urn:microsoft.com/office/officeart/2008/layout/RadialCluster"/>
    <dgm:cxn modelId="{29CB5D35-CB11-4F5F-B971-FB6B9FE75F2A}" type="presOf" srcId="{645CC759-CCBA-485D-8736-CCFADE334ABB}" destId="{D3CC3634-C431-4A51-9F08-A30D5947076B}" srcOrd="0" destOrd="0" presId="urn:microsoft.com/office/officeart/2008/layout/RadialCluster"/>
    <dgm:cxn modelId="{B92A4D64-2E90-4965-8A5F-356D83772A84}" srcId="{A8EB51C5-0516-4384-9713-6DFDCC8151FB}" destId="{3B1A152A-31C0-46A0-8EAF-4F600E312D4B}" srcOrd="2" destOrd="0" parTransId="{2ABF63C7-8C52-4FE9-99EB-7263F5241983}" sibTransId="{BD33D116-FD60-4796-A7C1-D543261199A5}"/>
    <dgm:cxn modelId="{B5657647-C850-4843-915D-BF9D191465E9}" srcId="{A8EB51C5-0516-4384-9713-6DFDCC8151FB}" destId="{C9BB41AA-D596-4A7D-BD1F-900DCE61CB21}" srcOrd="3" destOrd="0" parTransId="{645CC759-CCBA-485D-8736-CCFADE334ABB}" sibTransId="{F3694732-6CFE-4233-A171-1E57924F4B78}"/>
    <dgm:cxn modelId="{9FE29070-2EDE-4D41-9F39-84F468380B95}" srcId="{A8EB51C5-0516-4384-9713-6DFDCC8151FB}" destId="{59C45653-6457-41CF-8B31-D0FBB6FE8850}" srcOrd="1" destOrd="0" parTransId="{66BE8BA2-05F6-448D-8A3B-8D6E79799D71}" sibTransId="{9E819F04-F160-4973-A262-6DA5F543E0C7}"/>
    <dgm:cxn modelId="{5AE381A9-27B8-4801-AFD5-7C6449008B3E}" type="presOf" srcId="{66BE8BA2-05F6-448D-8A3B-8D6E79799D71}" destId="{E0395E6B-D169-4082-82E8-617B6344D720}" srcOrd="0" destOrd="0" presId="urn:microsoft.com/office/officeart/2008/layout/RadialCluster"/>
    <dgm:cxn modelId="{A2A250AE-96FA-473C-82E6-9AD5659795B7}" type="presOf" srcId="{C9BB41AA-D596-4A7D-BD1F-900DCE61CB21}" destId="{3D1FFA2B-1A83-4950-9149-F75E98F3D52C}" srcOrd="0" destOrd="0" presId="urn:microsoft.com/office/officeart/2008/layout/RadialCluster"/>
    <dgm:cxn modelId="{226DE1BA-2370-43C1-AB6C-8B04391C8F48}" type="presOf" srcId="{A0CFD96E-A048-4070-8D3C-BDCF446E4985}" destId="{5624DF44-26A2-4353-9FE1-95750C811592}" srcOrd="0" destOrd="0" presId="urn:microsoft.com/office/officeart/2008/layout/RadialCluster"/>
    <dgm:cxn modelId="{EF9316CA-22A6-4F25-8D3C-C7E6AE476E4B}" srcId="{A0CFD96E-A048-4070-8D3C-BDCF446E4985}" destId="{A8EB51C5-0516-4384-9713-6DFDCC8151FB}" srcOrd="0" destOrd="0" parTransId="{D6468ECF-7FE6-4818-989D-74C7F2122FE7}" sibTransId="{74949BB5-81C5-4C6E-B267-F0AED193DC1E}"/>
    <dgm:cxn modelId="{FD87F9DC-EEC1-4AA4-9768-729DB58B2E6B}" type="presOf" srcId="{59C45653-6457-41CF-8B31-D0FBB6FE8850}" destId="{4D3A6246-1A19-4E75-88B3-5E827D3C60F1}" srcOrd="0" destOrd="0" presId="urn:microsoft.com/office/officeart/2008/layout/RadialCluster"/>
    <dgm:cxn modelId="{B07A56E7-3D1E-42F9-A1EF-821C9EF5CCD7}" type="presOf" srcId="{A8EB51C5-0516-4384-9713-6DFDCC8151FB}" destId="{9B5E9B18-1280-4999-A972-B1FC7B27436D}" srcOrd="0" destOrd="0" presId="urn:microsoft.com/office/officeart/2008/layout/RadialCluster"/>
    <dgm:cxn modelId="{11B4FBED-095E-4BA4-A005-75C30EA3D189}" srcId="{A8EB51C5-0516-4384-9713-6DFDCC8151FB}" destId="{18BF7E55-077D-4DB0-BABF-E1A410192902}" srcOrd="0" destOrd="0" parTransId="{983CFB1C-CD12-4651-B277-FBC24C2D9574}" sibTransId="{334CFB5A-177E-45F9-AEF2-EED2C558F68A}"/>
    <dgm:cxn modelId="{2817F6F5-7F3B-46D8-97B0-20D4366D7C98}" type="presOf" srcId="{2ABF63C7-8C52-4FE9-99EB-7263F5241983}" destId="{1BCE6479-A877-4B83-97DD-947C6FC8BA69}" srcOrd="0" destOrd="0" presId="urn:microsoft.com/office/officeart/2008/layout/RadialCluster"/>
    <dgm:cxn modelId="{B3D696FF-3FAE-4366-82C3-E9010B0DD6EF}" type="presOf" srcId="{983CFB1C-CD12-4651-B277-FBC24C2D9574}" destId="{1D4D3914-5B89-40AF-B008-5DAA31692B18}" srcOrd="0" destOrd="0" presId="urn:microsoft.com/office/officeart/2008/layout/RadialCluster"/>
    <dgm:cxn modelId="{DB8BAB6A-9044-4BAA-90CB-269B5E5C854E}" type="presParOf" srcId="{5624DF44-26A2-4353-9FE1-95750C811592}" destId="{0096C197-3882-443B-8557-8B7BEC5BAED8}" srcOrd="0" destOrd="0" presId="urn:microsoft.com/office/officeart/2008/layout/RadialCluster"/>
    <dgm:cxn modelId="{416B8310-8F28-4EC9-90B3-8DAE9AD111AE}" type="presParOf" srcId="{0096C197-3882-443B-8557-8B7BEC5BAED8}" destId="{9B5E9B18-1280-4999-A972-B1FC7B27436D}" srcOrd="0" destOrd="0" presId="urn:microsoft.com/office/officeart/2008/layout/RadialCluster"/>
    <dgm:cxn modelId="{9BD09E05-1E89-4505-8257-7F5AAB038014}" type="presParOf" srcId="{0096C197-3882-443B-8557-8B7BEC5BAED8}" destId="{1D4D3914-5B89-40AF-B008-5DAA31692B18}" srcOrd="1" destOrd="0" presId="urn:microsoft.com/office/officeart/2008/layout/RadialCluster"/>
    <dgm:cxn modelId="{5F457345-C956-47B6-B504-23E428A1CBC0}" type="presParOf" srcId="{0096C197-3882-443B-8557-8B7BEC5BAED8}" destId="{C533E79A-1273-4FE2-9B1F-0057DB19DB7F}" srcOrd="2" destOrd="0" presId="urn:microsoft.com/office/officeart/2008/layout/RadialCluster"/>
    <dgm:cxn modelId="{DDC008A4-4A2F-4A47-9E6B-80E5B3DF0FBA}" type="presParOf" srcId="{0096C197-3882-443B-8557-8B7BEC5BAED8}" destId="{E0395E6B-D169-4082-82E8-617B6344D720}" srcOrd="3" destOrd="0" presId="urn:microsoft.com/office/officeart/2008/layout/RadialCluster"/>
    <dgm:cxn modelId="{502C0DA6-0C61-42A5-97C3-5E333854D650}" type="presParOf" srcId="{0096C197-3882-443B-8557-8B7BEC5BAED8}" destId="{4D3A6246-1A19-4E75-88B3-5E827D3C60F1}" srcOrd="4" destOrd="0" presId="urn:microsoft.com/office/officeart/2008/layout/RadialCluster"/>
    <dgm:cxn modelId="{02BB5348-B110-46BD-B9A9-3C40EA9C6BF6}" type="presParOf" srcId="{0096C197-3882-443B-8557-8B7BEC5BAED8}" destId="{1BCE6479-A877-4B83-97DD-947C6FC8BA69}" srcOrd="5" destOrd="0" presId="urn:microsoft.com/office/officeart/2008/layout/RadialCluster"/>
    <dgm:cxn modelId="{7FB7F308-A8EA-4031-8CDB-596426F8386F}" type="presParOf" srcId="{0096C197-3882-443B-8557-8B7BEC5BAED8}" destId="{BA4FBDE1-AEDC-4C40-B0E2-C4561477EF9F}" srcOrd="6" destOrd="0" presId="urn:microsoft.com/office/officeart/2008/layout/RadialCluster"/>
    <dgm:cxn modelId="{27F27DE5-521A-4DC6-A29E-8F8607C1E403}" type="presParOf" srcId="{0096C197-3882-443B-8557-8B7BEC5BAED8}" destId="{D3CC3634-C431-4A51-9F08-A30D5947076B}" srcOrd="7" destOrd="0" presId="urn:microsoft.com/office/officeart/2008/layout/RadialCluster"/>
    <dgm:cxn modelId="{3A363E0F-6C0A-4957-812F-C1D501EEBC94}" type="presParOf" srcId="{0096C197-3882-443B-8557-8B7BEC5BAED8}" destId="{3D1FFA2B-1A83-4950-9149-F75E98F3D5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D056FC-0727-46EE-98D2-0F9C96BEB4D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4ADD0CC3-6AD5-4674-8108-860504E162BA}">
      <dgm:prSet phldrT="[Text]"/>
      <dgm:spPr/>
      <dgm:t>
        <a:bodyPr/>
        <a:lstStyle/>
        <a:p>
          <a:r>
            <a:rPr lang="en-GB" dirty="0"/>
            <a:t>Door opened &amp; Car is moving</a:t>
          </a:r>
          <a:endParaRPr lang="en-US" dirty="0"/>
        </a:p>
      </dgm:t>
    </dgm:pt>
    <dgm:pt modelId="{EF3B5935-9678-4569-B289-69A2C8BAA8DD}" type="parTrans" cxnId="{E84A2EB2-73E9-49DF-BB22-DC0DA04AD658}">
      <dgm:prSet/>
      <dgm:spPr/>
      <dgm:t>
        <a:bodyPr/>
        <a:lstStyle/>
        <a:p>
          <a:endParaRPr lang="en-US"/>
        </a:p>
      </dgm:t>
    </dgm:pt>
    <dgm:pt modelId="{789F51FB-0B59-4833-956B-EF87EEBB35F1}" type="sibTrans" cxnId="{E84A2EB2-73E9-49DF-BB22-DC0DA04AD658}">
      <dgm:prSet/>
      <dgm:spPr/>
      <dgm:t>
        <a:bodyPr/>
        <a:lstStyle/>
        <a:p>
          <a:endParaRPr lang="en-US"/>
        </a:p>
      </dgm:t>
    </dgm:pt>
    <dgm:pt modelId="{282DF936-8BB2-48AF-9D2C-52BB21FB193D}">
      <dgm:prSet phldrT="[Text]"/>
      <dgm:spPr/>
      <dgm:t>
        <a:bodyPr/>
        <a:lstStyle/>
        <a:p>
          <a:r>
            <a:rPr lang="en-GB" dirty="0"/>
            <a:t>Buzzer </a:t>
          </a:r>
        </a:p>
        <a:p>
          <a:r>
            <a:rPr lang="en-GB" dirty="0"/>
            <a:t>ON</a:t>
          </a:r>
          <a:br>
            <a:rPr lang="en-GB" dirty="0"/>
          </a:br>
          <a:r>
            <a:rPr lang="en-GB" dirty="0"/>
            <a:t>Lights </a:t>
          </a:r>
        </a:p>
        <a:p>
          <a:r>
            <a:rPr lang="en-GB" dirty="0"/>
            <a:t>OFF</a:t>
          </a:r>
          <a:endParaRPr lang="en-US" dirty="0"/>
        </a:p>
      </dgm:t>
    </dgm:pt>
    <dgm:pt modelId="{95DBBC39-E862-4567-AFBA-AA3056B2B862}" type="parTrans" cxnId="{472B9A94-C527-4665-9974-7F0C2F1E7B2E}">
      <dgm:prSet/>
      <dgm:spPr/>
      <dgm:t>
        <a:bodyPr/>
        <a:lstStyle/>
        <a:p>
          <a:endParaRPr lang="en-US"/>
        </a:p>
      </dgm:t>
    </dgm:pt>
    <dgm:pt modelId="{BA5AC94D-3C9F-4B75-8968-5520FE6BC0D0}" type="sibTrans" cxnId="{472B9A94-C527-4665-9974-7F0C2F1E7B2E}">
      <dgm:prSet/>
      <dgm:spPr/>
      <dgm:t>
        <a:bodyPr/>
        <a:lstStyle/>
        <a:p>
          <a:endParaRPr lang="en-US"/>
        </a:p>
      </dgm:t>
    </dgm:pt>
    <dgm:pt modelId="{2D86EDA8-09F9-4975-A0D2-A4405DB6D92F}" type="pres">
      <dgm:prSet presAssocID="{B7D056FC-0727-46EE-98D2-0F9C96BEB4DB}" presName="Name0" presStyleCnt="0">
        <dgm:presLayoutVars>
          <dgm:dir/>
          <dgm:animOne val="branch"/>
          <dgm:animLvl val="lvl"/>
        </dgm:presLayoutVars>
      </dgm:prSet>
      <dgm:spPr/>
    </dgm:pt>
    <dgm:pt modelId="{795FB761-9F4C-4436-9F04-ED71ED0B07B5}" type="pres">
      <dgm:prSet presAssocID="{4ADD0CC3-6AD5-4674-8108-860504E162BA}" presName="chaos" presStyleCnt="0"/>
      <dgm:spPr/>
    </dgm:pt>
    <dgm:pt modelId="{4CED7038-46B2-4BAC-8E31-4388F93BB4A9}" type="pres">
      <dgm:prSet presAssocID="{4ADD0CC3-6AD5-4674-8108-860504E162BA}" presName="parTx1" presStyleLbl="revTx" presStyleIdx="0" presStyleCnt="1"/>
      <dgm:spPr/>
    </dgm:pt>
    <dgm:pt modelId="{9DA20557-F12D-418A-8F2F-E4CBE8B1C929}" type="pres">
      <dgm:prSet presAssocID="{4ADD0CC3-6AD5-4674-8108-860504E162BA}" presName="c1" presStyleLbl="node1" presStyleIdx="0" presStyleCnt="19"/>
      <dgm:spPr/>
    </dgm:pt>
    <dgm:pt modelId="{E1BE2F6D-FE58-4F33-9CE8-599B78A48EB0}" type="pres">
      <dgm:prSet presAssocID="{4ADD0CC3-6AD5-4674-8108-860504E162BA}" presName="c2" presStyleLbl="node1" presStyleIdx="1" presStyleCnt="19"/>
      <dgm:spPr/>
    </dgm:pt>
    <dgm:pt modelId="{D73ABB43-43E2-49A2-94BB-6F4FB747B6ED}" type="pres">
      <dgm:prSet presAssocID="{4ADD0CC3-6AD5-4674-8108-860504E162BA}" presName="c3" presStyleLbl="node1" presStyleIdx="2" presStyleCnt="19"/>
      <dgm:spPr/>
    </dgm:pt>
    <dgm:pt modelId="{3086CBE5-923D-42E9-87A5-88E54CA8CA83}" type="pres">
      <dgm:prSet presAssocID="{4ADD0CC3-6AD5-4674-8108-860504E162BA}" presName="c4" presStyleLbl="node1" presStyleIdx="3" presStyleCnt="19"/>
      <dgm:spPr/>
    </dgm:pt>
    <dgm:pt modelId="{6CA13782-489D-4ABC-9A3D-CECDD2824FD3}" type="pres">
      <dgm:prSet presAssocID="{4ADD0CC3-6AD5-4674-8108-860504E162BA}" presName="c5" presStyleLbl="node1" presStyleIdx="4" presStyleCnt="19"/>
      <dgm:spPr/>
    </dgm:pt>
    <dgm:pt modelId="{B35866CA-2CEC-4448-8415-47BCAD8926D7}" type="pres">
      <dgm:prSet presAssocID="{4ADD0CC3-6AD5-4674-8108-860504E162BA}" presName="c6" presStyleLbl="node1" presStyleIdx="5" presStyleCnt="19"/>
      <dgm:spPr/>
    </dgm:pt>
    <dgm:pt modelId="{484FA174-5360-44F8-B2F1-B4CEA6FC39F7}" type="pres">
      <dgm:prSet presAssocID="{4ADD0CC3-6AD5-4674-8108-860504E162BA}" presName="c7" presStyleLbl="node1" presStyleIdx="6" presStyleCnt="19"/>
      <dgm:spPr/>
    </dgm:pt>
    <dgm:pt modelId="{959F7C41-4C91-45F7-AD5B-C3D65E0A4249}" type="pres">
      <dgm:prSet presAssocID="{4ADD0CC3-6AD5-4674-8108-860504E162BA}" presName="c8" presStyleLbl="node1" presStyleIdx="7" presStyleCnt="19"/>
      <dgm:spPr/>
    </dgm:pt>
    <dgm:pt modelId="{E93E5828-1C18-4FB0-AE9F-49B71ADF1662}" type="pres">
      <dgm:prSet presAssocID="{4ADD0CC3-6AD5-4674-8108-860504E162BA}" presName="c9" presStyleLbl="node1" presStyleIdx="8" presStyleCnt="19"/>
      <dgm:spPr/>
    </dgm:pt>
    <dgm:pt modelId="{FDCF2E6B-81D4-44A4-B9C2-07CAFE1A323E}" type="pres">
      <dgm:prSet presAssocID="{4ADD0CC3-6AD5-4674-8108-860504E162BA}" presName="c10" presStyleLbl="node1" presStyleIdx="9" presStyleCnt="19"/>
      <dgm:spPr/>
    </dgm:pt>
    <dgm:pt modelId="{1F7A4C19-E8A9-4B1D-8CCB-3D9532D9AFEA}" type="pres">
      <dgm:prSet presAssocID="{4ADD0CC3-6AD5-4674-8108-860504E162BA}" presName="c11" presStyleLbl="node1" presStyleIdx="10" presStyleCnt="19"/>
      <dgm:spPr/>
    </dgm:pt>
    <dgm:pt modelId="{49B2E017-1EAF-4A65-8560-CFAE11A3F8FC}" type="pres">
      <dgm:prSet presAssocID="{4ADD0CC3-6AD5-4674-8108-860504E162BA}" presName="c12" presStyleLbl="node1" presStyleIdx="11" presStyleCnt="19"/>
      <dgm:spPr/>
    </dgm:pt>
    <dgm:pt modelId="{C2AD084A-BFEC-4E7B-8F69-D2BB20F1DBCA}" type="pres">
      <dgm:prSet presAssocID="{4ADD0CC3-6AD5-4674-8108-860504E162BA}" presName="c13" presStyleLbl="node1" presStyleIdx="12" presStyleCnt="19"/>
      <dgm:spPr/>
    </dgm:pt>
    <dgm:pt modelId="{E25BBB1F-E5CC-468D-AC98-33D8B8D1681E}" type="pres">
      <dgm:prSet presAssocID="{4ADD0CC3-6AD5-4674-8108-860504E162BA}" presName="c14" presStyleLbl="node1" presStyleIdx="13" presStyleCnt="19"/>
      <dgm:spPr/>
    </dgm:pt>
    <dgm:pt modelId="{E7C3A4AB-11C9-4B9B-B687-C15DF6409428}" type="pres">
      <dgm:prSet presAssocID="{4ADD0CC3-6AD5-4674-8108-860504E162BA}" presName="c15" presStyleLbl="node1" presStyleIdx="14" presStyleCnt="19"/>
      <dgm:spPr/>
    </dgm:pt>
    <dgm:pt modelId="{53005E45-7520-4E2D-BA8C-1BF5FE74A2D2}" type="pres">
      <dgm:prSet presAssocID="{4ADD0CC3-6AD5-4674-8108-860504E162BA}" presName="c16" presStyleLbl="node1" presStyleIdx="15" presStyleCnt="19"/>
      <dgm:spPr/>
    </dgm:pt>
    <dgm:pt modelId="{3068C8D7-133F-45CC-AD75-2D75AAF24769}" type="pres">
      <dgm:prSet presAssocID="{4ADD0CC3-6AD5-4674-8108-860504E162BA}" presName="c17" presStyleLbl="node1" presStyleIdx="16" presStyleCnt="19"/>
      <dgm:spPr/>
    </dgm:pt>
    <dgm:pt modelId="{1FB583FB-19C7-4B45-8A04-F6F5CB481B4B}" type="pres">
      <dgm:prSet presAssocID="{4ADD0CC3-6AD5-4674-8108-860504E162BA}" presName="c18" presStyleLbl="node1" presStyleIdx="17" presStyleCnt="19"/>
      <dgm:spPr/>
    </dgm:pt>
    <dgm:pt modelId="{62958257-7FD7-4F7E-9F5F-D62970501FC3}" type="pres">
      <dgm:prSet presAssocID="{789F51FB-0B59-4833-956B-EF87EEBB35F1}" presName="chevronComposite1" presStyleCnt="0"/>
      <dgm:spPr/>
    </dgm:pt>
    <dgm:pt modelId="{3EEB87A0-25A7-4E06-8349-35B0FD35329D}" type="pres">
      <dgm:prSet presAssocID="{789F51FB-0B59-4833-956B-EF87EEBB35F1}" presName="chevron1" presStyleLbl="sibTrans2D1" presStyleIdx="0" presStyleCnt="2"/>
      <dgm:spPr/>
    </dgm:pt>
    <dgm:pt modelId="{7A73FF51-81EC-4FD7-BAE5-9F6A27D4FD29}" type="pres">
      <dgm:prSet presAssocID="{789F51FB-0B59-4833-956B-EF87EEBB35F1}" presName="spChevron1" presStyleCnt="0"/>
      <dgm:spPr/>
    </dgm:pt>
    <dgm:pt modelId="{0E69D409-6029-41D3-B263-BD1BC4D97F0A}" type="pres">
      <dgm:prSet presAssocID="{789F51FB-0B59-4833-956B-EF87EEBB35F1}" presName="overlap" presStyleCnt="0"/>
      <dgm:spPr/>
    </dgm:pt>
    <dgm:pt modelId="{79C63F17-C9CD-4D79-A0CE-956B3D334A24}" type="pres">
      <dgm:prSet presAssocID="{789F51FB-0B59-4833-956B-EF87EEBB35F1}" presName="chevronComposite2" presStyleCnt="0"/>
      <dgm:spPr/>
    </dgm:pt>
    <dgm:pt modelId="{08802641-5380-40A6-B8C9-DB4C5AC1FEF0}" type="pres">
      <dgm:prSet presAssocID="{789F51FB-0B59-4833-956B-EF87EEBB35F1}" presName="chevron2" presStyleLbl="sibTrans2D1" presStyleIdx="1" presStyleCnt="2"/>
      <dgm:spPr/>
    </dgm:pt>
    <dgm:pt modelId="{A9FE468B-34A7-409C-A393-53BFEF7CE2F4}" type="pres">
      <dgm:prSet presAssocID="{789F51FB-0B59-4833-956B-EF87EEBB35F1}" presName="spChevron2" presStyleCnt="0"/>
      <dgm:spPr/>
    </dgm:pt>
    <dgm:pt modelId="{BE716177-EC1D-44F4-BFC8-76B6E87DBE5A}" type="pres">
      <dgm:prSet presAssocID="{282DF936-8BB2-48AF-9D2C-52BB21FB193D}" presName="last" presStyleCnt="0"/>
      <dgm:spPr/>
    </dgm:pt>
    <dgm:pt modelId="{F0845F98-8123-4718-9ECE-6B57586E4175}" type="pres">
      <dgm:prSet presAssocID="{282DF936-8BB2-48AF-9D2C-52BB21FB193D}" presName="circleTx" presStyleLbl="node1" presStyleIdx="18" presStyleCnt="19"/>
      <dgm:spPr/>
    </dgm:pt>
    <dgm:pt modelId="{5F5FD814-79D0-46D9-B50C-453EB973D910}" type="pres">
      <dgm:prSet presAssocID="{282DF936-8BB2-48AF-9D2C-52BB21FB193D}" presName="spN" presStyleCnt="0"/>
      <dgm:spPr/>
    </dgm:pt>
  </dgm:ptLst>
  <dgm:cxnLst>
    <dgm:cxn modelId="{FF29175A-B5D1-4642-8F64-006A1A06B8EC}" type="presOf" srcId="{4ADD0CC3-6AD5-4674-8108-860504E162BA}" destId="{4CED7038-46B2-4BAC-8E31-4388F93BB4A9}" srcOrd="0" destOrd="0" presId="urn:microsoft.com/office/officeart/2009/3/layout/RandomtoResultProcess"/>
    <dgm:cxn modelId="{A850208C-C7E8-4230-B435-BF88A20D478C}" type="presOf" srcId="{B7D056FC-0727-46EE-98D2-0F9C96BEB4DB}" destId="{2D86EDA8-09F9-4975-A0D2-A4405DB6D92F}" srcOrd="0" destOrd="0" presId="urn:microsoft.com/office/officeart/2009/3/layout/RandomtoResultProcess"/>
    <dgm:cxn modelId="{472B9A94-C527-4665-9974-7F0C2F1E7B2E}" srcId="{B7D056FC-0727-46EE-98D2-0F9C96BEB4DB}" destId="{282DF936-8BB2-48AF-9D2C-52BB21FB193D}" srcOrd="1" destOrd="0" parTransId="{95DBBC39-E862-4567-AFBA-AA3056B2B862}" sibTransId="{BA5AC94D-3C9F-4B75-8968-5520FE6BC0D0}"/>
    <dgm:cxn modelId="{E84A2EB2-73E9-49DF-BB22-DC0DA04AD658}" srcId="{B7D056FC-0727-46EE-98D2-0F9C96BEB4DB}" destId="{4ADD0CC3-6AD5-4674-8108-860504E162BA}" srcOrd="0" destOrd="0" parTransId="{EF3B5935-9678-4569-B289-69A2C8BAA8DD}" sibTransId="{789F51FB-0B59-4833-956B-EF87EEBB35F1}"/>
    <dgm:cxn modelId="{16F557D4-10D3-4E28-9429-06291C236D18}" type="presOf" srcId="{282DF936-8BB2-48AF-9D2C-52BB21FB193D}" destId="{F0845F98-8123-4718-9ECE-6B57586E4175}" srcOrd="0" destOrd="0" presId="urn:microsoft.com/office/officeart/2009/3/layout/RandomtoResultProcess"/>
    <dgm:cxn modelId="{A45BBB4A-D4FF-4FC3-9C98-7991B82965E0}" type="presParOf" srcId="{2D86EDA8-09F9-4975-A0D2-A4405DB6D92F}" destId="{795FB761-9F4C-4436-9F04-ED71ED0B07B5}" srcOrd="0" destOrd="0" presId="urn:microsoft.com/office/officeart/2009/3/layout/RandomtoResultProcess"/>
    <dgm:cxn modelId="{E37A576D-F908-411F-8D2C-AD7B56D69850}" type="presParOf" srcId="{795FB761-9F4C-4436-9F04-ED71ED0B07B5}" destId="{4CED7038-46B2-4BAC-8E31-4388F93BB4A9}" srcOrd="0" destOrd="0" presId="urn:microsoft.com/office/officeart/2009/3/layout/RandomtoResultProcess"/>
    <dgm:cxn modelId="{C0A9A6FD-1562-4522-AB5F-B60907723032}" type="presParOf" srcId="{795FB761-9F4C-4436-9F04-ED71ED0B07B5}" destId="{9DA20557-F12D-418A-8F2F-E4CBE8B1C929}" srcOrd="1" destOrd="0" presId="urn:microsoft.com/office/officeart/2009/3/layout/RandomtoResultProcess"/>
    <dgm:cxn modelId="{BB7BC77E-C389-4F6E-9C5F-95B6A0E95B2C}" type="presParOf" srcId="{795FB761-9F4C-4436-9F04-ED71ED0B07B5}" destId="{E1BE2F6D-FE58-4F33-9CE8-599B78A48EB0}" srcOrd="2" destOrd="0" presId="urn:microsoft.com/office/officeart/2009/3/layout/RandomtoResultProcess"/>
    <dgm:cxn modelId="{88E44700-2826-4278-8A0F-3B0EC95F335A}" type="presParOf" srcId="{795FB761-9F4C-4436-9F04-ED71ED0B07B5}" destId="{D73ABB43-43E2-49A2-94BB-6F4FB747B6ED}" srcOrd="3" destOrd="0" presId="urn:microsoft.com/office/officeart/2009/3/layout/RandomtoResultProcess"/>
    <dgm:cxn modelId="{D5F0EC52-C0F4-40EF-A282-2AFD8564E364}" type="presParOf" srcId="{795FB761-9F4C-4436-9F04-ED71ED0B07B5}" destId="{3086CBE5-923D-42E9-87A5-88E54CA8CA83}" srcOrd="4" destOrd="0" presId="urn:microsoft.com/office/officeart/2009/3/layout/RandomtoResultProcess"/>
    <dgm:cxn modelId="{3F78D5DE-3ED1-490C-94FA-F7C16B3B57CE}" type="presParOf" srcId="{795FB761-9F4C-4436-9F04-ED71ED0B07B5}" destId="{6CA13782-489D-4ABC-9A3D-CECDD2824FD3}" srcOrd="5" destOrd="0" presId="urn:microsoft.com/office/officeart/2009/3/layout/RandomtoResultProcess"/>
    <dgm:cxn modelId="{CA863F53-F8EF-4385-8325-C8E0D3A1F1D6}" type="presParOf" srcId="{795FB761-9F4C-4436-9F04-ED71ED0B07B5}" destId="{B35866CA-2CEC-4448-8415-47BCAD8926D7}" srcOrd="6" destOrd="0" presId="urn:microsoft.com/office/officeart/2009/3/layout/RandomtoResultProcess"/>
    <dgm:cxn modelId="{1927C79D-497F-464C-8366-6195D686A140}" type="presParOf" srcId="{795FB761-9F4C-4436-9F04-ED71ED0B07B5}" destId="{484FA174-5360-44F8-B2F1-B4CEA6FC39F7}" srcOrd="7" destOrd="0" presId="urn:microsoft.com/office/officeart/2009/3/layout/RandomtoResultProcess"/>
    <dgm:cxn modelId="{01FB3DC5-4D82-4BE8-AF53-D45E144417AE}" type="presParOf" srcId="{795FB761-9F4C-4436-9F04-ED71ED0B07B5}" destId="{959F7C41-4C91-45F7-AD5B-C3D65E0A4249}" srcOrd="8" destOrd="0" presId="urn:microsoft.com/office/officeart/2009/3/layout/RandomtoResultProcess"/>
    <dgm:cxn modelId="{B50E6E3A-087B-48AF-A117-CB866317D714}" type="presParOf" srcId="{795FB761-9F4C-4436-9F04-ED71ED0B07B5}" destId="{E93E5828-1C18-4FB0-AE9F-49B71ADF1662}" srcOrd="9" destOrd="0" presId="urn:microsoft.com/office/officeart/2009/3/layout/RandomtoResultProcess"/>
    <dgm:cxn modelId="{219E8161-15C6-4030-8CA4-EDE694D64B32}" type="presParOf" srcId="{795FB761-9F4C-4436-9F04-ED71ED0B07B5}" destId="{FDCF2E6B-81D4-44A4-B9C2-07CAFE1A323E}" srcOrd="10" destOrd="0" presId="urn:microsoft.com/office/officeart/2009/3/layout/RandomtoResultProcess"/>
    <dgm:cxn modelId="{08212FB8-6BA2-4B80-9E37-07AE2AE697C5}" type="presParOf" srcId="{795FB761-9F4C-4436-9F04-ED71ED0B07B5}" destId="{1F7A4C19-E8A9-4B1D-8CCB-3D9532D9AFEA}" srcOrd="11" destOrd="0" presId="urn:microsoft.com/office/officeart/2009/3/layout/RandomtoResultProcess"/>
    <dgm:cxn modelId="{58B9C6CC-FFD1-4045-8132-45A59D2002A0}" type="presParOf" srcId="{795FB761-9F4C-4436-9F04-ED71ED0B07B5}" destId="{49B2E017-1EAF-4A65-8560-CFAE11A3F8FC}" srcOrd="12" destOrd="0" presId="urn:microsoft.com/office/officeart/2009/3/layout/RandomtoResultProcess"/>
    <dgm:cxn modelId="{FD8BE1E9-17AC-458A-9562-EFFA1FE5C5F2}" type="presParOf" srcId="{795FB761-9F4C-4436-9F04-ED71ED0B07B5}" destId="{C2AD084A-BFEC-4E7B-8F69-D2BB20F1DBCA}" srcOrd="13" destOrd="0" presId="urn:microsoft.com/office/officeart/2009/3/layout/RandomtoResultProcess"/>
    <dgm:cxn modelId="{7619386D-98FB-4B5D-82DE-38B2C25C8E07}" type="presParOf" srcId="{795FB761-9F4C-4436-9F04-ED71ED0B07B5}" destId="{E25BBB1F-E5CC-468D-AC98-33D8B8D1681E}" srcOrd="14" destOrd="0" presId="urn:microsoft.com/office/officeart/2009/3/layout/RandomtoResultProcess"/>
    <dgm:cxn modelId="{C2C514EE-3D56-4092-957D-A67713F86D13}" type="presParOf" srcId="{795FB761-9F4C-4436-9F04-ED71ED0B07B5}" destId="{E7C3A4AB-11C9-4B9B-B687-C15DF6409428}" srcOrd="15" destOrd="0" presId="urn:microsoft.com/office/officeart/2009/3/layout/RandomtoResultProcess"/>
    <dgm:cxn modelId="{AAB3A043-FAED-4EC8-B151-5D271C9F1D45}" type="presParOf" srcId="{795FB761-9F4C-4436-9F04-ED71ED0B07B5}" destId="{53005E45-7520-4E2D-BA8C-1BF5FE74A2D2}" srcOrd="16" destOrd="0" presId="urn:microsoft.com/office/officeart/2009/3/layout/RandomtoResultProcess"/>
    <dgm:cxn modelId="{A5C4126C-651A-4CE5-8A51-AB8178B0A828}" type="presParOf" srcId="{795FB761-9F4C-4436-9F04-ED71ED0B07B5}" destId="{3068C8D7-133F-45CC-AD75-2D75AAF24769}" srcOrd="17" destOrd="0" presId="urn:microsoft.com/office/officeart/2009/3/layout/RandomtoResultProcess"/>
    <dgm:cxn modelId="{54644143-E461-4B80-925E-502500D89F97}" type="presParOf" srcId="{795FB761-9F4C-4436-9F04-ED71ED0B07B5}" destId="{1FB583FB-19C7-4B45-8A04-F6F5CB481B4B}" srcOrd="18" destOrd="0" presId="urn:microsoft.com/office/officeart/2009/3/layout/RandomtoResultProcess"/>
    <dgm:cxn modelId="{4982D41C-0555-41F7-8CBB-9023D72CC27D}" type="presParOf" srcId="{2D86EDA8-09F9-4975-A0D2-A4405DB6D92F}" destId="{62958257-7FD7-4F7E-9F5F-D62970501FC3}" srcOrd="1" destOrd="0" presId="urn:microsoft.com/office/officeart/2009/3/layout/RandomtoResultProcess"/>
    <dgm:cxn modelId="{F84F7431-B7F4-4193-B849-85ABAA146FBF}" type="presParOf" srcId="{62958257-7FD7-4F7E-9F5F-D62970501FC3}" destId="{3EEB87A0-25A7-4E06-8349-35B0FD35329D}" srcOrd="0" destOrd="0" presId="urn:microsoft.com/office/officeart/2009/3/layout/RandomtoResultProcess"/>
    <dgm:cxn modelId="{79D7652A-C082-4592-8E6B-55604D57FA3D}" type="presParOf" srcId="{62958257-7FD7-4F7E-9F5F-D62970501FC3}" destId="{7A73FF51-81EC-4FD7-BAE5-9F6A27D4FD29}" srcOrd="1" destOrd="0" presId="urn:microsoft.com/office/officeart/2009/3/layout/RandomtoResultProcess"/>
    <dgm:cxn modelId="{ABC33055-4DB3-453D-A746-B07E4C53F68A}" type="presParOf" srcId="{2D86EDA8-09F9-4975-A0D2-A4405DB6D92F}" destId="{0E69D409-6029-41D3-B263-BD1BC4D97F0A}" srcOrd="2" destOrd="0" presId="urn:microsoft.com/office/officeart/2009/3/layout/RandomtoResultProcess"/>
    <dgm:cxn modelId="{0B014E33-21AF-4ED4-B818-FB2D86CBCCD7}" type="presParOf" srcId="{2D86EDA8-09F9-4975-A0D2-A4405DB6D92F}" destId="{79C63F17-C9CD-4D79-A0CE-956B3D334A24}" srcOrd="3" destOrd="0" presId="urn:microsoft.com/office/officeart/2009/3/layout/RandomtoResultProcess"/>
    <dgm:cxn modelId="{673364C0-FC10-4678-981C-42C2D8E47CB3}" type="presParOf" srcId="{79C63F17-C9CD-4D79-A0CE-956B3D334A24}" destId="{08802641-5380-40A6-B8C9-DB4C5AC1FEF0}" srcOrd="0" destOrd="0" presId="urn:microsoft.com/office/officeart/2009/3/layout/RandomtoResultProcess"/>
    <dgm:cxn modelId="{45A20FC3-953C-426E-9668-AAE0778F114F}" type="presParOf" srcId="{79C63F17-C9CD-4D79-A0CE-956B3D334A24}" destId="{A9FE468B-34A7-409C-A393-53BFEF7CE2F4}" srcOrd="1" destOrd="0" presId="urn:microsoft.com/office/officeart/2009/3/layout/RandomtoResultProcess"/>
    <dgm:cxn modelId="{62E92119-913F-4E47-B52A-9E61AC05C3D1}" type="presParOf" srcId="{2D86EDA8-09F9-4975-A0D2-A4405DB6D92F}" destId="{BE716177-EC1D-44F4-BFC8-76B6E87DBE5A}" srcOrd="4" destOrd="0" presId="urn:microsoft.com/office/officeart/2009/3/layout/RandomtoResultProcess"/>
    <dgm:cxn modelId="{F0CDAB0F-245D-450A-91E2-FDE2025383E2}" type="presParOf" srcId="{BE716177-EC1D-44F4-BFC8-76B6E87DBE5A}" destId="{F0845F98-8123-4718-9ECE-6B57586E4175}" srcOrd="0" destOrd="0" presId="urn:microsoft.com/office/officeart/2009/3/layout/RandomtoResultProcess"/>
    <dgm:cxn modelId="{52FEC42E-3A78-4976-BD02-8EFA06E705DC}" type="presParOf" srcId="{BE716177-EC1D-44F4-BFC8-76B6E87DBE5A}" destId="{5F5FD814-79D0-46D9-B50C-453EB973D91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D056FC-0727-46EE-98D2-0F9C96BEB4D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4ADD0CC3-6AD5-4674-8108-860504E162BA}">
      <dgm:prSet phldrT="[Text]"/>
      <dgm:spPr/>
      <dgm:t>
        <a:bodyPr/>
        <a:lstStyle/>
        <a:p>
          <a:r>
            <a:rPr lang="en-GB" dirty="0"/>
            <a:t>Door opened &amp; Car stopped</a:t>
          </a:r>
          <a:endParaRPr lang="en-US" dirty="0"/>
        </a:p>
      </dgm:t>
    </dgm:pt>
    <dgm:pt modelId="{EF3B5935-9678-4569-B289-69A2C8BAA8DD}" type="parTrans" cxnId="{E84A2EB2-73E9-49DF-BB22-DC0DA04AD658}">
      <dgm:prSet/>
      <dgm:spPr/>
      <dgm:t>
        <a:bodyPr/>
        <a:lstStyle/>
        <a:p>
          <a:endParaRPr lang="en-US"/>
        </a:p>
      </dgm:t>
    </dgm:pt>
    <dgm:pt modelId="{789F51FB-0B59-4833-956B-EF87EEBB35F1}" type="sibTrans" cxnId="{E84A2EB2-73E9-49DF-BB22-DC0DA04AD658}">
      <dgm:prSet/>
      <dgm:spPr/>
      <dgm:t>
        <a:bodyPr/>
        <a:lstStyle/>
        <a:p>
          <a:endParaRPr lang="en-US"/>
        </a:p>
      </dgm:t>
    </dgm:pt>
    <dgm:pt modelId="{282DF936-8BB2-48AF-9D2C-52BB21FB193D}">
      <dgm:prSet phldrT="[Text]" custT="1"/>
      <dgm:spPr/>
      <dgm:t>
        <a:bodyPr/>
        <a:lstStyle/>
        <a:p>
          <a:r>
            <a:rPr lang="en-GB" sz="2100" dirty="0"/>
            <a:t>Buzzer </a:t>
          </a:r>
        </a:p>
        <a:p>
          <a:r>
            <a:rPr lang="en-GB" sz="2100" dirty="0"/>
            <a:t>OFF</a:t>
          </a:r>
          <a:br>
            <a:rPr lang="en-GB" sz="2100" dirty="0"/>
          </a:br>
          <a:r>
            <a:rPr lang="en-GB" sz="2100" dirty="0"/>
            <a:t>Lights </a:t>
          </a:r>
        </a:p>
        <a:p>
          <a:r>
            <a:rPr lang="en-GB" sz="2100" dirty="0"/>
            <a:t>ON</a:t>
          </a:r>
          <a:endParaRPr lang="en-US" sz="2100" dirty="0"/>
        </a:p>
      </dgm:t>
    </dgm:pt>
    <dgm:pt modelId="{95DBBC39-E862-4567-AFBA-AA3056B2B862}" type="parTrans" cxnId="{472B9A94-C527-4665-9974-7F0C2F1E7B2E}">
      <dgm:prSet/>
      <dgm:spPr/>
      <dgm:t>
        <a:bodyPr/>
        <a:lstStyle/>
        <a:p>
          <a:endParaRPr lang="en-US"/>
        </a:p>
      </dgm:t>
    </dgm:pt>
    <dgm:pt modelId="{BA5AC94D-3C9F-4B75-8968-5520FE6BC0D0}" type="sibTrans" cxnId="{472B9A94-C527-4665-9974-7F0C2F1E7B2E}">
      <dgm:prSet/>
      <dgm:spPr/>
      <dgm:t>
        <a:bodyPr/>
        <a:lstStyle/>
        <a:p>
          <a:endParaRPr lang="en-US"/>
        </a:p>
      </dgm:t>
    </dgm:pt>
    <dgm:pt modelId="{2D86EDA8-09F9-4975-A0D2-A4405DB6D92F}" type="pres">
      <dgm:prSet presAssocID="{B7D056FC-0727-46EE-98D2-0F9C96BEB4DB}" presName="Name0" presStyleCnt="0">
        <dgm:presLayoutVars>
          <dgm:dir/>
          <dgm:animOne val="branch"/>
          <dgm:animLvl val="lvl"/>
        </dgm:presLayoutVars>
      </dgm:prSet>
      <dgm:spPr/>
    </dgm:pt>
    <dgm:pt modelId="{795FB761-9F4C-4436-9F04-ED71ED0B07B5}" type="pres">
      <dgm:prSet presAssocID="{4ADD0CC3-6AD5-4674-8108-860504E162BA}" presName="chaos" presStyleCnt="0"/>
      <dgm:spPr/>
    </dgm:pt>
    <dgm:pt modelId="{4CED7038-46B2-4BAC-8E31-4388F93BB4A9}" type="pres">
      <dgm:prSet presAssocID="{4ADD0CC3-6AD5-4674-8108-860504E162BA}" presName="parTx1" presStyleLbl="revTx" presStyleIdx="0" presStyleCnt="1"/>
      <dgm:spPr/>
    </dgm:pt>
    <dgm:pt modelId="{9DA20557-F12D-418A-8F2F-E4CBE8B1C929}" type="pres">
      <dgm:prSet presAssocID="{4ADD0CC3-6AD5-4674-8108-860504E162BA}" presName="c1" presStyleLbl="node1" presStyleIdx="0" presStyleCnt="19"/>
      <dgm:spPr/>
    </dgm:pt>
    <dgm:pt modelId="{E1BE2F6D-FE58-4F33-9CE8-599B78A48EB0}" type="pres">
      <dgm:prSet presAssocID="{4ADD0CC3-6AD5-4674-8108-860504E162BA}" presName="c2" presStyleLbl="node1" presStyleIdx="1" presStyleCnt="19"/>
      <dgm:spPr/>
    </dgm:pt>
    <dgm:pt modelId="{D73ABB43-43E2-49A2-94BB-6F4FB747B6ED}" type="pres">
      <dgm:prSet presAssocID="{4ADD0CC3-6AD5-4674-8108-860504E162BA}" presName="c3" presStyleLbl="node1" presStyleIdx="2" presStyleCnt="19"/>
      <dgm:spPr/>
    </dgm:pt>
    <dgm:pt modelId="{3086CBE5-923D-42E9-87A5-88E54CA8CA83}" type="pres">
      <dgm:prSet presAssocID="{4ADD0CC3-6AD5-4674-8108-860504E162BA}" presName="c4" presStyleLbl="node1" presStyleIdx="3" presStyleCnt="19"/>
      <dgm:spPr/>
    </dgm:pt>
    <dgm:pt modelId="{6CA13782-489D-4ABC-9A3D-CECDD2824FD3}" type="pres">
      <dgm:prSet presAssocID="{4ADD0CC3-6AD5-4674-8108-860504E162BA}" presName="c5" presStyleLbl="node1" presStyleIdx="4" presStyleCnt="19"/>
      <dgm:spPr/>
    </dgm:pt>
    <dgm:pt modelId="{B35866CA-2CEC-4448-8415-47BCAD8926D7}" type="pres">
      <dgm:prSet presAssocID="{4ADD0CC3-6AD5-4674-8108-860504E162BA}" presName="c6" presStyleLbl="node1" presStyleIdx="5" presStyleCnt="19"/>
      <dgm:spPr/>
    </dgm:pt>
    <dgm:pt modelId="{484FA174-5360-44F8-B2F1-B4CEA6FC39F7}" type="pres">
      <dgm:prSet presAssocID="{4ADD0CC3-6AD5-4674-8108-860504E162BA}" presName="c7" presStyleLbl="node1" presStyleIdx="6" presStyleCnt="19"/>
      <dgm:spPr/>
    </dgm:pt>
    <dgm:pt modelId="{959F7C41-4C91-45F7-AD5B-C3D65E0A4249}" type="pres">
      <dgm:prSet presAssocID="{4ADD0CC3-6AD5-4674-8108-860504E162BA}" presName="c8" presStyleLbl="node1" presStyleIdx="7" presStyleCnt="19"/>
      <dgm:spPr/>
    </dgm:pt>
    <dgm:pt modelId="{E93E5828-1C18-4FB0-AE9F-49B71ADF1662}" type="pres">
      <dgm:prSet presAssocID="{4ADD0CC3-6AD5-4674-8108-860504E162BA}" presName="c9" presStyleLbl="node1" presStyleIdx="8" presStyleCnt="19"/>
      <dgm:spPr/>
    </dgm:pt>
    <dgm:pt modelId="{FDCF2E6B-81D4-44A4-B9C2-07CAFE1A323E}" type="pres">
      <dgm:prSet presAssocID="{4ADD0CC3-6AD5-4674-8108-860504E162BA}" presName="c10" presStyleLbl="node1" presStyleIdx="9" presStyleCnt="19"/>
      <dgm:spPr/>
    </dgm:pt>
    <dgm:pt modelId="{1F7A4C19-E8A9-4B1D-8CCB-3D9532D9AFEA}" type="pres">
      <dgm:prSet presAssocID="{4ADD0CC3-6AD5-4674-8108-860504E162BA}" presName="c11" presStyleLbl="node1" presStyleIdx="10" presStyleCnt="19"/>
      <dgm:spPr/>
    </dgm:pt>
    <dgm:pt modelId="{49B2E017-1EAF-4A65-8560-CFAE11A3F8FC}" type="pres">
      <dgm:prSet presAssocID="{4ADD0CC3-6AD5-4674-8108-860504E162BA}" presName="c12" presStyleLbl="node1" presStyleIdx="11" presStyleCnt="19"/>
      <dgm:spPr/>
    </dgm:pt>
    <dgm:pt modelId="{C2AD084A-BFEC-4E7B-8F69-D2BB20F1DBCA}" type="pres">
      <dgm:prSet presAssocID="{4ADD0CC3-6AD5-4674-8108-860504E162BA}" presName="c13" presStyleLbl="node1" presStyleIdx="12" presStyleCnt="19"/>
      <dgm:spPr/>
    </dgm:pt>
    <dgm:pt modelId="{E25BBB1F-E5CC-468D-AC98-33D8B8D1681E}" type="pres">
      <dgm:prSet presAssocID="{4ADD0CC3-6AD5-4674-8108-860504E162BA}" presName="c14" presStyleLbl="node1" presStyleIdx="13" presStyleCnt="19"/>
      <dgm:spPr/>
    </dgm:pt>
    <dgm:pt modelId="{E7C3A4AB-11C9-4B9B-B687-C15DF6409428}" type="pres">
      <dgm:prSet presAssocID="{4ADD0CC3-6AD5-4674-8108-860504E162BA}" presName="c15" presStyleLbl="node1" presStyleIdx="14" presStyleCnt="19"/>
      <dgm:spPr/>
    </dgm:pt>
    <dgm:pt modelId="{53005E45-7520-4E2D-BA8C-1BF5FE74A2D2}" type="pres">
      <dgm:prSet presAssocID="{4ADD0CC3-6AD5-4674-8108-860504E162BA}" presName="c16" presStyleLbl="node1" presStyleIdx="15" presStyleCnt="19"/>
      <dgm:spPr/>
    </dgm:pt>
    <dgm:pt modelId="{3068C8D7-133F-45CC-AD75-2D75AAF24769}" type="pres">
      <dgm:prSet presAssocID="{4ADD0CC3-6AD5-4674-8108-860504E162BA}" presName="c17" presStyleLbl="node1" presStyleIdx="16" presStyleCnt="19"/>
      <dgm:spPr/>
    </dgm:pt>
    <dgm:pt modelId="{1FB583FB-19C7-4B45-8A04-F6F5CB481B4B}" type="pres">
      <dgm:prSet presAssocID="{4ADD0CC3-6AD5-4674-8108-860504E162BA}" presName="c18" presStyleLbl="node1" presStyleIdx="17" presStyleCnt="19"/>
      <dgm:spPr/>
    </dgm:pt>
    <dgm:pt modelId="{62958257-7FD7-4F7E-9F5F-D62970501FC3}" type="pres">
      <dgm:prSet presAssocID="{789F51FB-0B59-4833-956B-EF87EEBB35F1}" presName="chevronComposite1" presStyleCnt="0"/>
      <dgm:spPr/>
    </dgm:pt>
    <dgm:pt modelId="{3EEB87A0-25A7-4E06-8349-35B0FD35329D}" type="pres">
      <dgm:prSet presAssocID="{789F51FB-0B59-4833-956B-EF87EEBB35F1}" presName="chevron1" presStyleLbl="sibTrans2D1" presStyleIdx="0" presStyleCnt="2"/>
      <dgm:spPr/>
    </dgm:pt>
    <dgm:pt modelId="{7A73FF51-81EC-4FD7-BAE5-9F6A27D4FD29}" type="pres">
      <dgm:prSet presAssocID="{789F51FB-0B59-4833-956B-EF87EEBB35F1}" presName="spChevron1" presStyleCnt="0"/>
      <dgm:spPr/>
    </dgm:pt>
    <dgm:pt modelId="{0E69D409-6029-41D3-B263-BD1BC4D97F0A}" type="pres">
      <dgm:prSet presAssocID="{789F51FB-0B59-4833-956B-EF87EEBB35F1}" presName="overlap" presStyleCnt="0"/>
      <dgm:spPr/>
    </dgm:pt>
    <dgm:pt modelId="{79C63F17-C9CD-4D79-A0CE-956B3D334A24}" type="pres">
      <dgm:prSet presAssocID="{789F51FB-0B59-4833-956B-EF87EEBB35F1}" presName="chevronComposite2" presStyleCnt="0"/>
      <dgm:spPr/>
    </dgm:pt>
    <dgm:pt modelId="{08802641-5380-40A6-B8C9-DB4C5AC1FEF0}" type="pres">
      <dgm:prSet presAssocID="{789F51FB-0B59-4833-956B-EF87EEBB35F1}" presName="chevron2" presStyleLbl="sibTrans2D1" presStyleIdx="1" presStyleCnt="2"/>
      <dgm:spPr/>
    </dgm:pt>
    <dgm:pt modelId="{A9FE468B-34A7-409C-A393-53BFEF7CE2F4}" type="pres">
      <dgm:prSet presAssocID="{789F51FB-0B59-4833-956B-EF87EEBB35F1}" presName="spChevron2" presStyleCnt="0"/>
      <dgm:spPr/>
    </dgm:pt>
    <dgm:pt modelId="{BE716177-EC1D-44F4-BFC8-76B6E87DBE5A}" type="pres">
      <dgm:prSet presAssocID="{282DF936-8BB2-48AF-9D2C-52BB21FB193D}" presName="last" presStyleCnt="0"/>
      <dgm:spPr/>
    </dgm:pt>
    <dgm:pt modelId="{F0845F98-8123-4718-9ECE-6B57586E4175}" type="pres">
      <dgm:prSet presAssocID="{282DF936-8BB2-48AF-9D2C-52BB21FB193D}" presName="circleTx" presStyleLbl="node1" presStyleIdx="18" presStyleCnt="19"/>
      <dgm:spPr/>
    </dgm:pt>
    <dgm:pt modelId="{5F5FD814-79D0-46D9-B50C-453EB973D910}" type="pres">
      <dgm:prSet presAssocID="{282DF936-8BB2-48AF-9D2C-52BB21FB193D}" presName="spN" presStyleCnt="0"/>
      <dgm:spPr/>
    </dgm:pt>
  </dgm:ptLst>
  <dgm:cxnLst>
    <dgm:cxn modelId="{FF29175A-B5D1-4642-8F64-006A1A06B8EC}" type="presOf" srcId="{4ADD0CC3-6AD5-4674-8108-860504E162BA}" destId="{4CED7038-46B2-4BAC-8E31-4388F93BB4A9}" srcOrd="0" destOrd="0" presId="urn:microsoft.com/office/officeart/2009/3/layout/RandomtoResultProcess"/>
    <dgm:cxn modelId="{A850208C-C7E8-4230-B435-BF88A20D478C}" type="presOf" srcId="{B7D056FC-0727-46EE-98D2-0F9C96BEB4DB}" destId="{2D86EDA8-09F9-4975-A0D2-A4405DB6D92F}" srcOrd="0" destOrd="0" presId="urn:microsoft.com/office/officeart/2009/3/layout/RandomtoResultProcess"/>
    <dgm:cxn modelId="{472B9A94-C527-4665-9974-7F0C2F1E7B2E}" srcId="{B7D056FC-0727-46EE-98D2-0F9C96BEB4DB}" destId="{282DF936-8BB2-48AF-9D2C-52BB21FB193D}" srcOrd="1" destOrd="0" parTransId="{95DBBC39-E862-4567-AFBA-AA3056B2B862}" sibTransId="{BA5AC94D-3C9F-4B75-8968-5520FE6BC0D0}"/>
    <dgm:cxn modelId="{E84A2EB2-73E9-49DF-BB22-DC0DA04AD658}" srcId="{B7D056FC-0727-46EE-98D2-0F9C96BEB4DB}" destId="{4ADD0CC3-6AD5-4674-8108-860504E162BA}" srcOrd="0" destOrd="0" parTransId="{EF3B5935-9678-4569-B289-69A2C8BAA8DD}" sibTransId="{789F51FB-0B59-4833-956B-EF87EEBB35F1}"/>
    <dgm:cxn modelId="{16F557D4-10D3-4E28-9429-06291C236D18}" type="presOf" srcId="{282DF936-8BB2-48AF-9D2C-52BB21FB193D}" destId="{F0845F98-8123-4718-9ECE-6B57586E4175}" srcOrd="0" destOrd="0" presId="urn:microsoft.com/office/officeart/2009/3/layout/RandomtoResultProcess"/>
    <dgm:cxn modelId="{A45BBB4A-D4FF-4FC3-9C98-7991B82965E0}" type="presParOf" srcId="{2D86EDA8-09F9-4975-A0D2-A4405DB6D92F}" destId="{795FB761-9F4C-4436-9F04-ED71ED0B07B5}" srcOrd="0" destOrd="0" presId="urn:microsoft.com/office/officeart/2009/3/layout/RandomtoResultProcess"/>
    <dgm:cxn modelId="{E37A576D-F908-411F-8D2C-AD7B56D69850}" type="presParOf" srcId="{795FB761-9F4C-4436-9F04-ED71ED0B07B5}" destId="{4CED7038-46B2-4BAC-8E31-4388F93BB4A9}" srcOrd="0" destOrd="0" presId="urn:microsoft.com/office/officeart/2009/3/layout/RandomtoResultProcess"/>
    <dgm:cxn modelId="{C0A9A6FD-1562-4522-AB5F-B60907723032}" type="presParOf" srcId="{795FB761-9F4C-4436-9F04-ED71ED0B07B5}" destId="{9DA20557-F12D-418A-8F2F-E4CBE8B1C929}" srcOrd="1" destOrd="0" presId="urn:microsoft.com/office/officeart/2009/3/layout/RandomtoResultProcess"/>
    <dgm:cxn modelId="{BB7BC77E-C389-4F6E-9C5F-95B6A0E95B2C}" type="presParOf" srcId="{795FB761-9F4C-4436-9F04-ED71ED0B07B5}" destId="{E1BE2F6D-FE58-4F33-9CE8-599B78A48EB0}" srcOrd="2" destOrd="0" presId="urn:microsoft.com/office/officeart/2009/3/layout/RandomtoResultProcess"/>
    <dgm:cxn modelId="{88E44700-2826-4278-8A0F-3B0EC95F335A}" type="presParOf" srcId="{795FB761-9F4C-4436-9F04-ED71ED0B07B5}" destId="{D73ABB43-43E2-49A2-94BB-6F4FB747B6ED}" srcOrd="3" destOrd="0" presId="urn:microsoft.com/office/officeart/2009/3/layout/RandomtoResultProcess"/>
    <dgm:cxn modelId="{D5F0EC52-C0F4-40EF-A282-2AFD8564E364}" type="presParOf" srcId="{795FB761-9F4C-4436-9F04-ED71ED0B07B5}" destId="{3086CBE5-923D-42E9-87A5-88E54CA8CA83}" srcOrd="4" destOrd="0" presId="urn:microsoft.com/office/officeart/2009/3/layout/RandomtoResultProcess"/>
    <dgm:cxn modelId="{3F78D5DE-3ED1-490C-94FA-F7C16B3B57CE}" type="presParOf" srcId="{795FB761-9F4C-4436-9F04-ED71ED0B07B5}" destId="{6CA13782-489D-4ABC-9A3D-CECDD2824FD3}" srcOrd="5" destOrd="0" presId="urn:microsoft.com/office/officeart/2009/3/layout/RandomtoResultProcess"/>
    <dgm:cxn modelId="{CA863F53-F8EF-4385-8325-C8E0D3A1F1D6}" type="presParOf" srcId="{795FB761-9F4C-4436-9F04-ED71ED0B07B5}" destId="{B35866CA-2CEC-4448-8415-47BCAD8926D7}" srcOrd="6" destOrd="0" presId="urn:microsoft.com/office/officeart/2009/3/layout/RandomtoResultProcess"/>
    <dgm:cxn modelId="{1927C79D-497F-464C-8366-6195D686A140}" type="presParOf" srcId="{795FB761-9F4C-4436-9F04-ED71ED0B07B5}" destId="{484FA174-5360-44F8-B2F1-B4CEA6FC39F7}" srcOrd="7" destOrd="0" presId="urn:microsoft.com/office/officeart/2009/3/layout/RandomtoResultProcess"/>
    <dgm:cxn modelId="{01FB3DC5-4D82-4BE8-AF53-D45E144417AE}" type="presParOf" srcId="{795FB761-9F4C-4436-9F04-ED71ED0B07B5}" destId="{959F7C41-4C91-45F7-AD5B-C3D65E0A4249}" srcOrd="8" destOrd="0" presId="urn:microsoft.com/office/officeart/2009/3/layout/RandomtoResultProcess"/>
    <dgm:cxn modelId="{B50E6E3A-087B-48AF-A117-CB866317D714}" type="presParOf" srcId="{795FB761-9F4C-4436-9F04-ED71ED0B07B5}" destId="{E93E5828-1C18-4FB0-AE9F-49B71ADF1662}" srcOrd="9" destOrd="0" presId="urn:microsoft.com/office/officeart/2009/3/layout/RandomtoResultProcess"/>
    <dgm:cxn modelId="{219E8161-15C6-4030-8CA4-EDE694D64B32}" type="presParOf" srcId="{795FB761-9F4C-4436-9F04-ED71ED0B07B5}" destId="{FDCF2E6B-81D4-44A4-B9C2-07CAFE1A323E}" srcOrd="10" destOrd="0" presId="urn:microsoft.com/office/officeart/2009/3/layout/RandomtoResultProcess"/>
    <dgm:cxn modelId="{08212FB8-6BA2-4B80-9E37-07AE2AE697C5}" type="presParOf" srcId="{795FB761-9F4C-4436-9F04-ED71ED0B07B5}" destId="{1F7A4C19-E8A9-4B1D-8CCB-3D9532D9AFEA}" srcOrd="11" destOrd="0" presId="urn:microsoft.com/office/officeart/2009/3/layout/RandomtoResultProcess"/>
    <dgm:cxn modelId="{58B9C6CC-FFD1-4045-8132-45A59D2002A0}" type="presParOf" srcId="{795FB761-9F4C-4436-9F04-ED71ED0B07B5}" destId="{49B2E017-1EAF-4A65-8560-CFAE11A3F8FC}" srcOrd="12" destOrd="0" presId="urn:microsoft.com/office/officeart/2009/3/layout/RandomtoResultProcess"/>
    <dgm:cxn modelId="{FD8BE1E9-17AC-458A-9562-EFFA1FE5C5F2}" type="presParOf" srcId="{795FB761-9F4C-4436-9F04-ED71ED0B07B5}" destId="{C2AD084A-BFEC-4E7B-8F69-D2BB20F1DBCA}" srcOrd="13" destOrd="0" presId="urn:microsoft.com/office/officeart/2009/3/layout/RandomtoResultProcess"/>
    <dgm:cxn modelId="{7619386D-98FB-4B5D-82DE-38B2C25C8E07}" type="presParOf" srcId="{795FB761-9F4C-4436-9F04-ED71ED0B07B5}" destId="{E25BBB1F-E5CC-468D-AC98-33D8B8D1681E}" srcOrd="14" destOrd="0" presId="urn:microsoft.com/office/officeart/2009/3/layout/RandomtoResultProcess"/>
    <dgm:cxn modelId="{C2C514EE-3D56-4092-957D-A67713F86D13}" type="presParOf" srcId="{795FB761-9F4C-4436-9F04-ED71ED0B07B5}" destId="{E7C3A4AB-11C9-4B9B-B687-C15DF6409428}" srcOrd="15" destOrd="0" presId="urn:microsoft.com/office/officeart/2009/3/layout/RandomtoResultProcess"/>
    <dgm:cxn modelId="{AAB3A043-FAED-4EC8-B151-5D271C9F1D45}" type="presParOf" srcId="{795FB761-9F4C-4436-9F04-ED71ED0B07B5}" destId="{53005E45-7520-4E2D-BA8C-1BF5FE74A2D2}" srcOrd="16" destOrd="0" presId="urn:microsoft.com/office/officeart/2009/3/layout/RandomtoResultProcess"/>
    <dgm:cxn modelId="{A5C4126C-651A-4CE5-8A51-AB8178B0A828}" type="presParOf" srcId="{795FB761-9F4C-4436-9F04-ED71ED0B07B5}" destId="{3068C8D7-133F-45CC-AD75-2D75AAF24769}" srcOrd="17" destOrd="0" presId="urn:microsoft.com/office/officeart/2009/3/layout/RandomtoResultProcess"/>
    <dgm:cxn modelId="{54644143-E461-4B80-925E-502500D89F97}" type="presParOf" srcId="{795FB761-9F4C-4436-9F04-ED71ED0B07B5}" destId="{1FB583FB-19C7-4B45-8A04-F6F5CB481B4B}" srcOrd="18" destOrd="0" presId="urn:microsoft.com/office/officeart/2009/3/layout/RandomtoResultProcess"/>
    <dgm:cxn modelId="{4982D41C-0555-41F7-8CBB-9023D72CC27D}" type="presParOf" srcId="{2D86EDA8-09F9-4975-A0D2-A4405DB6D92F}" destId="{62958257-7FD7-4F7E-9F5F-D62970501FC3}" srcOrd="1" destOrd="0" presId="urn:microsoft.com/office/officeart/2009/3/layout/RandomtoResultProcess"/>
    <dgm:cxn modelId="{F84F7431-B7F4-4193-B849-85ABAA146FBF}" type="presParOf" srcId="{62958257-7FD7-4F7E-9F5F-D62970501FC3}" destId="{3EEB87A0-25A7-4E06-8349-35B0FD35329D}" srcOrd="0" destOrd="0" presId="urn:microsoft.com/office/officeart/2009/3/layout/RandomtoResultProcess"/>
    <dgm:cxn modelId="{79D7652A-C082-4592-8E6B-55604D57FA3D}" type="presParOf" srcId="{62958257-7FD7-4F7E-9F5F-D62970501FC3}" destId="{7A73FF51-81EC-4FD7-BAE5-9F6A27D4FD29}" srcOrd="1" destOrd="0" presId="urn:microsoft.com/office/officeart/2009/3/layout/RandomtoResultProcess"/>
    <dgm:cxn modelId="{ABC33055-4DB3-453D-A746-B07E4C53F68A}" type="presParOf" srcId="{2D86EDA8-09F9-4975-A0D2-A4405DB6D92F}" destId="{0E69D409-6029-41D3-B263-BD1BC4D97F0A}" srcOrd="2" destOrd="0" presId="urn:microsoft.com/office/officeart/2009/3/layout/RandomtoResultProcess"/>
    <dgm:cxn modelId="{0B014E33-21AF-4ED4-B818-FB2D86CBCCD7}" type="presParOf" srcId="{2D86EDA8-09F9-4975-A0D2-A4405DB6D92F}" destId="{79C63F17-C9CD-4D79-A0CE-956B3D334A24}" srcOrd="3" destOrd="0" presId="urn:microsoft.com/office/officeart/2009/3/layout/RandomtoResultProcess"/>
    <dgm:cxn modelId="{673364C0-FC10-4678-981C-42C2D8E47CB3}" type="presParOf" srcId="{79C63F17-C9CD-4D79-A0CE-956B3D334A24}" destId="{08802641-5380-40A6-B8C9-DB4C5AC1FEF0}" srcOrd="0" destOrd="0" presId="urn:microsoft.com/office/officeart/2009/3/layout/RandomtoResultProcess"/>
    <dgm:cxn modelId="{45A20FC3-953C-426E-9668-AAE0778F114F}" type="presParOf" srcId="{79C63F17-C9CD-4D79-A0CE-956B3D334A24}" destId="{A9FE468B-34A7-409C-A393-53BFEF7CE2F4}" srcOrd="1" destOrd="0" presId="urn:microsoft.com/office/officeart/2009/3/layout/RandomtoResultProcess"/>
    <dgm:cxn modelId="{62E92119-913F-4E47-B52A-9E61AC05C3D1}" type="presParOf" srcId="{2D86EDA8-09F9-4975-A0D2-A4405DB6D92F}" destId="{BE716177-EC1D-44F4-BFC8-76B6E87DBE5A}" srcOrd="4" destOrd="0" presId="urn:microsoft.com/office/officeart/2009/3/layout/RandomtoResultProcess"/>
    <dgm:cxn modelId="{F0CDAB0F-245D-450A-91E2-FDE2025383E2}" type="presParOf" srcId="{BE716177-EC1D-44F4-BFC8-76B6E87DBE5A}" destId="{F0845F98-8123-4718-9ECE-6B57586E4175}" srcOrd="0" destOrd="0" presId="urn:microsoft.com/office/officeart/2009/3/layout/RandomtoResultProcess"/>
    <dgm:cxn modelId="{52FEC42E-3A78-4976-BD02-8EFA06E705DC}" type="presParOf" srcId="{BE716177-EC1D-44F4-BFC8-76B6E87DBE5A}" destId="{5F5FD814-79D0-46D9-B50C-453EB973D91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D056FC-0727-46EE-98D2-0F9C96BEB4D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4ADD0CC3-6AD5-4674-8108-860504E162BA}">
      <dgm:prSet phldrT="[Text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Door Closed &amp; </a:t>
          </a:r>
          <a:r>
            <a:rPr lang="en-GB" sz="2500" kern="1200" dirty="0"/>
            <a:t>Lights ON</a:t>
          </a:r>
          <a:endParaRPr lang="en-US" sz="2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F3B5935-9678-4569-B289-69A2C8BAA8DD}" type="parTrans" cxnId="{E84A2EB2-73E9-49DF-BB22-DC0DA04AD658}">
      <dgm:prSet/>
      <dgm:spPr/>
      <dgm:t>
        <a:bodyPr/>
        <a:lstStyle/>
        <a:p>
          <a:endParaRPr lang="en-US"/>
        </a:p>
      </dgm:t>
    </dgm:pt>
    <dgm:pt modelId="{789F51FB-0B59-4833-956B-EF87EEBB35F1}" type="sibTrans" cxnId="{E84A2EB2-73E9-49DF-BB22-DC0DA04AD658}">
      <dgm:prSet/>
      <dgm:spPr/>
      <dgm:t>
        <a:bodyPr/>
        <a:lstStyle/>
        <a:p>
          <a:endParaRPr lang="en-US"/>
        </a:p>
      </dgm:t>
    </dgm:pt>
    <dgm:pt modelId="{282DF936-8BB2-48AF-9D2C-52BB21FB193D}">
      <dgm:prSet phldrT="[Text]"/>
      <dgm:spPr/>
      <dgm:t>
        <a:bodyPr/>
        <a:lstStyle/>
        <a:p>
          <a:br>
            <a:rPr lang="en-GB" dirty="0"/>
          </a:br>
          <a:r>
            <a:rPr lang="en-GB" dirty="0"/>
            <a:t>Lights </a:t>
          </a:r>
        </a:p>
        <a:p>
          <a:r>
            <a:rPr lang="en-GB" dirty="0"/>
            <a:t>OFF </a:t>
          </a:r>
        </a:p>
        <a:p>
          <a:r>
            <a:rPr lang="en-GB" dirty="0"/>
            <a:t>(after 3sec)</a:t>
          </a:r>
          <a:endParaRPr lang="en-US" dirty="0"/>
        </a:p>
      </dgm:t>
    </dgm:pt>
    <dgm:pt modelId="{95DBBC39-E862-4567-AFBA-AA3056B2B862}" type="parTrans" cxnId="{472B9A94-C527-4665-9974-7F0C2F1E7B2E}">
      <dgm:prSet/>
      <dgm:spPr/>
      <dgm:t>
        <a:bodyPr/>
        <a:lstStyle/>
        <a:p>
          <a:endParaRPr lang="en-US"/>
        </a:p>
      </dgm:t>
    </dgm:pt>
    <dgm:pt modelId="{BA5AC94D-3C9F-4B75-8968-5520FE6BC0D0}" type="sibTrans" cxnId="{472B9A94-C527-4665-9974-7F0C2F1E7B2E}">
      <dgm:prSet/>
      <dgm:spPr/>
      <dgm:t>
        <a:bodyPr/>
        <a:lstStyle/>
        <a:p>
          <a:endParaRPr lang="en-US"/>
        </a:p>
      </dgm:t>
    </dgm:pt>
    <dgm:pt modelId="{2D86EDA8-09F9-4975-A0D2-A4405DB6D92F}" type="pres">
      <dgm:prSet presAssocID="{B7D056FC-0727-46EE-98D2-0F9C96BEB4DB}" presName="Name0" presStyleCnt="0">
        <dgm:presLayoutVars>
          <dgm:dir/>
          <dgm:animOne val="branch"/>
          <dgm:animLvl val="lvl"/>
        </dgm:presLayoutVars>
      </dgm:prSet>
      <dgm:spPr/>
    </dgm:pt>
    <dgm:pt modelId="{795FB761-9F4C-4436-9F04-ED71ED0B07B5}" type="pres">
      <dgm:prSet presAssocID="{4ADD0CC3-6AD5-4674-8108-860504E162BA}" presName="chaos" presStyleCnt="0"/>
      <dgm:spPr/>
    </dgm:pt>
    <dgm:pt modelId="{4CED7038-46B2-4BAC-8E31-4388F93BB4A9}" type="pres">
      <dgm:prSet presAssocID="{4ADD0CC3-6AD5-4674-8108-860504E162BA}" presName="parTx1" presStyleLbl="revTx" presStyleIdx="0" presStyleCnt="1"/>
      <dgm:spPr/>
    </dgm:pt>
    <dgm:pt modelId="{9DA20557-F12D-418A-8F2F-E4CBE8B1C929}" type="pres">
      <dgm:prSet presAssocID="{4ADD0CC3-6AD5-4674-8108-860504E162BA}" presName="c1" presStyleLbl="node1" presStyleIdx="0" presStyleCnt="19"/>
      <dgm:spPr/>
    </dgm:pt>
    <dgm:pt modelId="{E1BE2F6D-FE58-4F33-9CE8-599B78A48EB0}" type="pres">
      <dgm:prSet presAssocID="{4ADD0CC3-6AD5-4674-8108-860504E162BA}" presName="c2" presStyleLbl="node1" presStyleIdx="1" presStyleCnt="19"/>
      <dgm:spPr/>
    </dgm:pt>
    <dgm:pt modelId="{D73ABB43-43E2-49A2-94BB-6F4FB747B6ED}" type="pres">
      <dgm:prSet presAssocID="{4ADD0CC3-6AD5-4674-8108-860504E162BA}" presName="c3" presStyleLbl="node1" presStyleIdx="2" presStyleCnt="19"/>
      <dgm:spPr/>
    </dgm:pt>
    <dgm:pt modelId="{3086CBE5-923D-42E9-87A5-88E54CA8CA83}" type="pres">
      <dgm:prSet presAssocID="{4ADD0CC3-6AD5-4674-8108-860504E162BA}" presName="c4" presStyleLbl="node1" presStyleIdx="3" presStyleCnt="19"/>
      <dgm:spPr/>
    </dgm:pt>
    <dgm:pt modelId="{6CA13782-489D-4ABC-9A3D-CECDD2824FD3}" type="pres">
      <dgm:prSet presAssocID="{4ADD0CC3-6AD5-4674-8108-860504E162BA}" presName="c5" presStyleLbl="node1" presStyleIdx="4" presStyleCnt="19"/>
      <dgm:spPr/>
    </dgm:pt>
    <dgm:pt modelId="{B35866CA-2CEC-4448-8415-47BCAD8926D7}" type="pres">
      <dgm:prSet presAssocID="{4ADD0CC3-6AD5-4674-8108-860504E162BA}" presName="c6" presStyleLbl="node1" presStyleIdx="5" presStyleCnt="19"/>
      <dgm:spPr/>
    </dgm:pt>
    <dgm:pt modelId="{484FA174-5360-44F8-B2F1-B4CEA6FC39F7}" type="pres">
      <dgm:prSet presAssocID="{4ADD0CC3-6AD5-4674-8108-860504E162BA}" presName="c7" presStyleLbl="node1" presStyleIdx="6" presStyleCnt="19"/>
      <dgm:spPr/>
    </dgm:pt>
    <dgm:pt modelId="{959F7C41-4C91-45F7-AD5B-C3D65E0A4249}" type="pres">
      <dgm:prSet presAssocID="{4ADD0CC3-6AD5-4674-8108-860504E162BA}" presName="c8" presStyleLbl="node1" presStyleIdx="7" presStyleCnt="19"/>
      <dgm:spPr/>
    </dgm:pt>
    <dgm:pt modelId="{E93E5828-1C18-4FB0-AE9F-49B71ADF1662}" type="pres">
      <dgm:prSet presAssocID="{4ADD0CC3-6AD5-4674-8108-860504E162BA}" presName="c9" presStyleLbl="node1" presStyleIdx="8" presStyleCnt="19"/>
      <dgm:spPr/>
    </dgm:pt>
    <dgm:pt modelId="{FDCF2E6B-81D4-44A4-B9C2-07CAFE1A323E}" type="pres">
      <dgm:prSet presAssocID="{4ADD0CC3-6AD5-4674-8108-860504E162BA}" presName="c10" presStyleLbl="node1" presStyleIdx="9" presStyleCnt="19"/>
      <dgm:spPr/>
    </dgm:pt>
    <dgm:pt modelId="{1F7A4C19-E8A9-4B1D-8CCB-3D9532D9AFEA}" type="pres">
      <dgm:prSet presAssocID="{4ADD0CC3-6AD5-4674-8108-860504E162BA}" presName="c11" presStyleLbl="node1" presStyleIdx="10" presStyleCnt="19"/>
      <dgm:spPr/>
    </dgm:pt>
    <dgm:pt modelId="{49B2E017-1EAF-4A65-8560-CFAE11A3F8FC}" type="pres">
      <dgm:prSet presAssocID="{4ADD0CC3-6AD5-4674-8108-860504E162BA}" presName="c12" presStyleLbl="node1" presStyleIdx="11" presStyleCnt="19"/>
      <dgm:spPr/>
    </dgm:pt>
    <dgm:pt modelId="{C2AD084A-BFEC-4E7B-8F69-D2BB20F1DBCA}" type="pres">
      <dgm:prSet presAssocID="{4ADD0CC3-6AD5-4674-8108-860504E162BA}" presName="c13" presStyleLbl="node1" presStyleIdx="12" presStyleCnt="19"/>
      <dgm:spPr/>
    </dgm:pt>
    <dgm:pt modelId="{E25BBB1F-E5CC-468D-AC98-33D8B8D1681E}" type="pres">
      <dgm:prSet presAssocID="{4ADD0CC3-6AD5-4674-8108-860504E162BA}" presName="c14" presStyleLbl="node1" presStyleIdx="13" presStyleCnt="19"/>
      <dgm:spPr/>
    </dgm:pt>
    <dgm:pt modelId="{E7C3A4AB-11C9-4B9B-B687-C15DF6409428}" type="pres">
      <dgm:prSet presAssocID="{4ADD0CC3-6AD5-4674-8108-860504E162BA}" presName="c15" presStyleLbl="node1" presStyleIdx="14" presStyleCnt="19"/>
      <dgm:spPr/>
    </dgm:pt>
    <dgm:pt modelId="{53005E45-7520-4E2D-BA8C-1BF5FE74A2D2}" type="pres">
      <dgm:prSet presAssocID="{4ADD0CC3-6AD5-4674-8108-860504E162BA}" presName="c16" presStyleLbl="node1" presStyleIdx="15" presStyleCnt="19"/>
      <dgm:spPr/>
    </dgm:pt>
    <dgm:pt modelId="{3068C8D7-133F-45CC-AD75-2D75AAF24769}" type="pres">
      <dgm:prSet presAssocID="{4ADD0CC3-6AD5-4674-8108-860504E162BA}" presName="c17" presStyleLbl="node1" presStyleIdx="16" presStyleCnt="19"/>
      <dgm:spPr/>
    </dgm:pt>
    <dgm:pt modelId="{1FB583FB-19C7-4B45-8A04-F6F5CB481B4B}" type="pres">
      <dgm:prSet presAssocID="{4ADD0CC3-6AD5-4674-8108-860504E162BA}" presName="c18" presStyleLbl="node1" presStyleIdx="17" presStyleCnt="19"/>
      <dgm:spPr/>
    </dgm:pt>
    <dgm:pt modelId="{62958257-7FD7-4F7E-9F5F-D62970501FC3}" type="pres">
      <dgm:prSet presAssocID="{789F51FB-0B59-4833-956B-EF87EEBB35F1}" presName="chevronComposite1" presStyleCnt="0"/>
      <dgm:spPr/>
    </dgm:pt>
    <dgm:pt modelId="{3EEB87A0-25A7-4E06-8349-35B0FD35329D}" type="pres">
      <dgm:prSet presAssocID="{789F51FB-0B59-4833-956B-EF87EEBB35F1}" presName="chevron1" presStyleLbl="sibTrans2D1" presStyleIdx="0" presStyleCnt="2"/>
      <dgm:spPr/>
    </dgm:pt>
    <dgm:pt modelId="{7A73FF51-81EC-4FD7-BAE5-9F6A27D4FD29}" type="pres">
      <dgm:prSet presAssocID="{789F51FB-0B59-4833-956B-EF87EEBB35F1}" presName="spChevron1" presStyleCnt="0"/>
      <dgm:spPr/>
    </dgm:pt>
    <dgm:pt modelId="{0E69D409-6029-41D3-B263-BD1BC4D97F0A}" type="pres">
      <dgm:prSet presAssocID="{789F51FB-0B59-4833-956B-EF87EEBB35F1}" presName="overlap" presStyleCnt="0"/>
      <dgm:spPr/>
    </dgm:pt>
    <dgm:pt modelId="{79C63F17-C9CD-4D79-A0CE-956B3D334A24}" type="pres">
      <dgm:prSet presAssocID="{789F51FB-0B59-4833-956B-EF87EEBB35F1}" presName="chevronComposite2" presStyleCnt="0"/>
      <dgm:spPr/>
    </dgm:pt>
    <dgm:pt modelId="{08802641-5380-40A6-B8C9-DB4C5AC1FEF0}" type="pres">
      <dgm:prSet presAssocID="{789F51FB-0B59-4833-956B-EF87EEBB35F1}" presName="chevron2" presStyleLbl="sibTrans2D1" presStyleIdx="1" presStyleCnt="2"/>
      <dgm:spPr/>
    </dgm:pt>
    <dgm:pt modelId="{A9FE468B-34A7-409C-A393-53BFEF7CE2F4}" type="pres">
      <dgm:prSet presAssocID="{789F51FB-0B59-4833-956B-EF87EEBB35F1}" presName="spChevron2" presStyleCnt="0"/>
      <dgm:spPr/>
    </dgm:pt>
    <dgm:pt modelId="{BE716177-EC1D-44F4-BFC8-76B6E87DBE5A}" type="pres">
      <dgm:prSet presAssocID="{282DF936-8BB2-48AF-9D2C-52BB21FB193D}" presName="last" presStyleCnt="0"/>
      <dgm:spPr/>
    </dgm:pt>
    <dgm:pt modelId="{F0845F98-8123-4718-9ECE-6B57586E4175}" type="pres">
      <dgm:prSet presAssocID="{282DF936-8BB2-48AF-9D2C-52BB21FB193D}" presName="circleTx" presStyleLbl="node1" presStyleIdx="18" presStyleCnt="19"/>
      <dgm:spPr/>
    </dgm:pt>
    <dgm:pt modelId="{5F5FD814-79D0-46D9-B50C-453EB973D910}" type="pres">
      <dgm:prSet presAssocID="{282DF936-8BB2-48AF-9D2C-52BB21FB193D}" presName="spN" presStyleCnt="0"/>
      <dgm:spPr/>
    </dgm:pt>
  </dgm:ptLst>
  <dgm:cxnLst>
    <dgm:cxn modelId="{FF29175A-B5D1-4642-8F64-006A1A06B8EC}" type="presOf" srcId="{4ADD0CC3-6AD5-4674-8108-860504E162BA}" destId="{4CED7038-46B2-4BAC-8E31-4388F93BB4A9}" srcOrd="0" destOrd="0" presId="urn:microsoft.com/office/officeart/2009/3/layout/RandomtoResultProcess"/>
    <dgm:cxn modelId="{A850208C-C7E8-4230-B435-BF88A20D478C}" type="presOf" srcId="{B7D056FC-0727-46EE-98D2-0F9C96BEB4DB}" destId="{2D86EDA8-09F9-4975-A0D2-A4405DB6D92F}" srcOrd="0" destOrd="0" presId="urn:microsoft.com/office/officeart/2009/3/layout/RandomtoResultProcess"/>
    <dgm:cxn modelId="{472B9A94-C527-4665-9974-7F0C2F1E7B2E}" srcId="{B7D056FC-0727-46EE-98D2-0F9C96BEB4DB}" destId="{282DF936-8BB2-48AF-9D2C-52BB21FB193D}" srcOrd="1" destOrd="0" parTransId="{95DBBC39-E862-4567-AFBA-AA3056B2B862}" sibTransId="{BA5AC94D-3C9F-4B75-8968-5520FE6BC0D0}"/>
    <dgm:cxn modelId="{E84A2EB2-73E9-49DF-BB22-DC0DA04AD658}" srcId="{B7D056FC-0727-46EE-98D2-0F9C96BEB4DB}" destId="{4ADD0CC3-6AD5-4674-8108-860504E162BA}" srcOrd="0" destOrd="0" parTransId="{EF3B5935-9678-4569-B289-69A2C8BAA8DD}" sibTransId="{789F51FB-0B59-4833-956B-EF87EEBB35F1}"/>
    <dgm:cxn modelId="{16F557D4-10D3-4E28-9429-06291C236D18}" type="presOf" srcId="{282DF936-8BB2-48AF-9D2C-52BB21FB193D}" destId="{F0845F98-8123-4718-9ECE-6B57586E4175}" srcOrd="0" destOrd="0" presId="urn:microsoft.com/office/officeart/2009/3/layout/RandomtoResultProcess"/>
    <dgm:cxn modelId="{A45BBB4A-D4FF-4FC3-9C98-7991B82965E0}" type="presParOf" srcId="{2D86EDA8-09F9-4975-A0D2-A4405DB6D92F}" destId="{795FB761-9F4C-4436-9F04-ED71ED0B07B5}" srcOrd="0" destOrd="0" presId="urn:microsoft.com/office/officeart/2009/3/layout/RandomtoResultProcess"/>
    <dgm:cxn modelId="{E37A576D-F908-411F-8D2C-AD7B56D69850}" type="presParOf" srcId="{795FB761-9F4C-4436-9F04-ED71ED0B07B5}" destId="{4CED7038-46B2-4BAC-8E31-4388F93BB4A9}" srcOrd="0" destOrd="0" presId="urn:microsoft.com/office/officeart/2009/3/layout/RandomtoResultProcess"/>
    <dgm:cxn modelId="{C0A9A6FD-1562-4522-AB5F-B60907723032}" type="presParOf" srcId="{795FB761-9F4C-4436-9F04-ED71ED0B07B5}" destId="{9DA20557-F12D-418A-8F2F-E4CBE8B1C929}" srcOrd="1" destOrd="0" presId="urn:microsoft.com/office/officeart/2009/3/layout/RandomtoResultProcess"/>
    <dgm:cxn modelId="{BB7BC77E-C389-4F6E-9C5F-95B6A0E95B2C}" type="presParOf" srcId="{795FB761-9F4C-4436-9F04-ED71ED0B07B5}" destId="{E1BE2F6D-FE58-4F33-9CE8-599B78A48EB0}" srcOrd="2" destOrd="0" presId="urn:microsoft.com/office/officeart/2009/3/layout/RandomtoResultProcess"/>
    <dgm:cxn modelId="{88E44700-2826-4278-8A0F-3B0EC95F335A}" type="presParOf" srcId="{795FB761-9F4C-4436-9F04-ED71ED0B07B5}" destId="{D73ABB43-43E2-49A2-94BB-6F4FB747B6ED}" srcOrd="3" destOrd="0" presId="urn:microsoft.com/office/officeart/2009/3/layout/RandomtoResultProcess"/>
    <dgm:cxn modelId="{D5F0EC52-C0F4-40EF-A282-2AFD8564E364}" type="presParOf" srcId="{795FB761-9F4C-4436-9F04-ED71ED0B07B5}" destId="{3086CBE5-923D-42E9-87A5-88E54CA8CA83}" srcOrd="4" destOrd="0" presId="urn:microsoft.com/office/officeart/2009/3/layout/RandomtoResultProcess"/>
    <dgm:cxn modelId="{3F78D5DE-3ED1-490C-94FA-F7C16B3B57CE}" type="presParOf" srcId="{795FB761-9F4C-4436-9F04-ED71ED0B07B5}" destId="{6CA13782-489D-4ABC-9A3D-CECDD2824FD3}" srcOrd="5" destOrd="0" presId="urn:microsoft.com/office/officeart/2009/3/layout/RandomtoResultProcess"/>
    <dgm:cxn modelId="{CA863F53-F8EF-4385-8325-C8E0D3A1F1D6}" type="presParOf" srcId="{795FB761-9F4C-4436-9F04-ED71ED0B07B5}" destId="{B35866CA-2CEC-4448-8415-47BCAD8926D7}" srcOrd="6" destOrd="0" presId="urn:microsoft.com/office/officeart/2009/3/layout/RandomtoResultProcess"/>
    <dgm:cxn modelId="{1927C79D-497F-464C-8366-6195D686A140}" type="presParOf" srcId="{795FB761-9F4C-4436-9F04-ED71ED0B07B5}" destId="{484FA174-5360-44F8-B2F1-B4CEA6FC39F7}" srcOrd="7" destOrd="0" presId="urn:microsoft.com/office/officeart/2009/3/layout/RandomtoResultProcess"/>
    <dgm:cxn modelId="{01FB3DC5-4D82-4BE8-AF53-D45E144417AE}" type="presParOf" srcId="{795FB761-9F4C-4436-9F04-ED71ED0B07B5}" destId="{959F7C41-4C91-45F7-AD5B-C3D65E0A4249}" srcOrd="8" destOrd="0" presId="urn:microsoft.com/office/officeart/2009/3/layout/RandomtoResultProcess"/>
    <dgm:cxn modelId="{B50E6E3A-087B-48AF-A117-CB866317D714}" type="presParOf" srcId="{795FB761-9F4C-4436-9F04-ED71ED0B07B5}" destId="{E93E5828-1C18-4FB0-AE9F-49B71ADF1662}" srcOrd="9" destOrd="0" presId="urn:microsoft.com/office/officeart/2009/3/layout/RandomtoResultProcess"/>
    <dgm:cxn modelId="{219E8161-15C6-4030-8CA4-EDE694D64B32}" type="presParOf" srcId="{795FB761-9F4C-4436-9F04-ED71ED0B07B5}" destId="{FDCF2E6B-81D4-44A4-B9C2-07CAFE1A323E}" srcOrd="10" destOrd="0" presId="urn:microsoft.com/office/officeart/2009/3/layout/RandomtoResultProcess"/>
    <dgm:cxn modelId="{08212FB8-6BA2-4B80-9E37-07AE2AE697C5}" type="presParOf" srcId="{795FB761-9F4C-4436-9F04-ED71ED0B07B5}" destId="{1F7A4C19-E8A9-4B1D-8CCB-3D9532D9AFEA}" srcOrd="11" destOrd="0" presId="urn:microsoft.com/office/officeart/2009/3/layout/RandomtoResultProcess"/>
    <dgm:cxn modelId="{58B9C6CC-FFD1-4045-8132-45A59D2002A0}" type="presParOf" srcId="{795FB761-9F4C-4436-9F04-ED71ED0B07B5}" destId="{49B2E017-1EAF-4A65-8560-CFAE11A3F8FC}" srcOrd="12" destOrd="0" presId="urn:microsoft.com/office/officeart/2009/3/layout/RandomtoResultProcess"/>
    <dgm:cxn modelId="{FD8BE1E9-17AC-458A-9562-EFFA1FE5C5F2}" type="presParOf" srcId="{795FB761-9F4C-4436-9F04-ED71ED0B07B5}" destId="{C2AD084A-BFEC-4E7B-8F69-D2BB20F1DBCA}" srcOrd="13" destOrd="0" presId="urn:microsoft.com/office/officeart/2009/3/layout/RandomtoResultProcess"/>
    <dgm:cxn modelId="{7619386D-98FB-4B5D-82DE-38B2C25C8E07}" type="presParOf" srcId="{795FB761-9F4C-4436-9F04-ED71ED0B07B5}" destId="{E25BBB1F-E5CC-468D-AC98-33D8B8D1681E}" srcOrd="14" destOrd="0" presId="urn:microsoft.com/office/officeart/2009/3/layout/RandomtoResultProcess"/>
    <dgm:cxn modelId="{C2C514EE-3D56-4092-957D-A67713F86D13}" type="presParOf" srcId="{795FB761-9F4C-4436-9F04-ED71ED0B07B5}" destId="{E7C3A4AB-11C9-4B9B-B687-C15DF6409428}" srcOrd="15" destOrd="0" presId="urn:microsoft.com/office/officeart/2009/3/layout/RandomtoResultProcess"/>
    <dgm:cxn modelId="{AAB3A043-FAED-4EC8-B151-5D271C9F1D45}" type="presParOf" srcId="{795FB761-9F4C-4436-9F04-ED71ED0B07B5}" destId="{53005E45-7520-4E2D-BA8C-1BF5FE74A2D2}" srcOrd="16" destOrd="0" presId="urn:microsoft.com/office/officeart/2009/3/layout/RandomtoResultProcess"/>
    <dgm:cxn modelId="{A5C4126C-651A-4CE5-8A51-AB8178B0A828}" type="presParOf" srcId="{795FB761-9F4C-4436-9F04-ED71ED0B07B5}" destId="{3068C8D7-133F-45CC-AD75-2D75AAF24769}" srcOrd="17" destOrd="0" presId="urn:microsoft.com/office/officeart/2009/3/layout/RandomtoResultProcess"/>
    <dgm:cxn modelId="{54644143-E461-4B80-925E-502500D89F97}" type="presParOf" srcId="{795FB761-9F4C-4436-9F04-ED71ED0B07B5}" destId="{1FB583FB-19C7-4B45-8A04-F6F5CB481B4B}" srcOrd="18" destOrd="0" presId="urn:microsoft.com/office/officeart/2009/3/layout/RandomtoResultProcess"/>
    <dgm:cxn modelId="{4982D41C-0555-41F7-8CBB-9023D72CC27D}" type="presParOf" srcId="{2D86EDA8-09F9-4975-A0D2-A4405DB6D92F}" destId="{62958257-7FD7-4F7E-9F5F-D62970501FC3}" srcOrd="1" destOrd="0" presId="urn:microsoft.com/office/officeart/2009/3/layout/RandomtoResultProcess"/>
    <dgm:cxn modelId="{F84F7431-B7F4-4193-B849-85ABAA146FBF}" type="presParOf" srcId="{62958257-7FD7-4F7E-9F5F-D62970501FC3}" destId="{3EEB87A0-25A7-4E06-8349-35B0FD35329D}" srcOrd="0" destOrd="0" presId="urn:microsoft.com/office/officeart/2009/3/layout/RandomtoResultProcess"/>
    <dgm:cxn modelId="{79D7652A-C082-4592-8E6B-55604D57FA3D}" type="presParOf" srcId="{62958257-7FD7-4F7E-9F5F-D62970501FC3}" destId="{7A73FF51-81EC-4FD7-BAE5-9F6A27D4FD29}" srcOrd="1" destOrd="0" presId="urn:microsoft.com/office/officeart/2009/3/layout/RandomtoResultProcess"/>
    <dgm:cxn modelId="{ABC33055-4DB3-453D-A746-B07E4C53F68A}" type="presParOf" srcId="{2D86EDA8-09F9-4975-A0D2-A4405DB6D92F}" destId="{0E69D409-6029-41D3-B263-BD1BC4D97F0A}" srcOrd="2" destOrd="0" presId="urn:microsoft.com/office/officeart/2009/3/layout/RandomtoResultProcess"/>
    <dgm:cxn modelId="{0B014E33-21AF-4ED4-B818-FB2D86CBCCD7}" type="presParOf" srcId="{2D86EDA8-09F9-4975-A0D2-A4405DB6D92F}" destId="{79C63F17-C9CD-4D79-A0CE-956B3D334A24}" srcOrd="3" destOrd="0" presId="urn:microsoft.com/office/officeart/2009/3/layout/RandomtoResultProcess"/>
    <dgm:cxn modelId="{673364C0-FC10-4678-981C-42C2D8E47CB3}" type="presParOf" srcId="{79C63F17-C9CD-4D79-A0CE-956B3D334A24}" destId="{08802641-5380-40A6-B8C9-DB4C5AC1FEF0}" srcOrd="0" destOrd="0" presId="urn:microsoft.com/office/officeart/2009/3/layout/RandomtoResultProcess"/>
    <dgm:cxn modelId="{45A20FC3-953C-426E-9668-AAE0778F114F}" type="presParOf" srcId="{79C63F17-C9CD-4D79-A0CE-956B3D334A24}" destId="{A9FE468B-34A7-409C-A393-53BFEF7CE2F4}" srcOrd="1" destOrd="0" presId="urn:microsoft.com/office/officeart/2009/3/layout/RandomtoResultProcess"/>
    <dgm:cxn modelId="{62E92119-913F-4E47-B52A-9E61AC05C3D1}" type="presParOf" srcId="{2D86EDA8-09F9-4975-A0D2-A4405DB6D92F}" destId="{BE716177-EC1D-44F4-BFC8-76B6E87DBE5A}" srcOrd="4" destOrd="0" presId="urn:microsoft.com/office/officeart/2009/3/layout/RandomtoResultProcess"/>
    <dgm:cxn modelId="{F0CDAB0F-245D-450A-91E2-FDE2025383E2}" type="presParOf" srcId="{BE716177-EC1D-44F4-BFC8-76B6E87DBE5A}" destId="{F0845F98-8123-4718-9ECE-6B57586E4175}" srcOrd="0" destOrd="0" presId="urn:microsoft.com/office/officeart/2009/3/layout/RandomtoResultProcess"/>
    <dgm:cxn modelId="{52FEC42E-3A78-4976-BD02-8EFA06E705DC}" type="presParOf" srcId="{BE716177-EC1D-44F4-BFC8-76B6E87DBE5A}" destId="{5F5FD814-79D0-46D9-B50C-453EB973D91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D056FC-0727-46EE-98D2-0F9C96BEB4D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4ADD0CC3-6AD5-4674-8108-860504E162BA}">
      <dgm:prSet phldrT="[Text]"/>
      <dgm:spPr/>
      <dgm:t>
        <a:bodyPr/>
        <a:lstStyle/>
        <a:p>
          <a:r>
            <a:rPr lang="en-GB" dirty="0"/>
            <a:t>Light switch pressed&amp; Car is moving</a:t>
          </a:r>
          <a:endParaRPr lang="en-US" dirty="0"/>
        </a:p>
      </dgm:t>
    </dgm:pt>
    <dgm:pt modelId="{EF3B5935-9678-4569-B289-69A2C8BAA8DD}" type="parTrans" cxnId="{E84A2EB2-73E9-49DF-BB22-DC0DA04AD658}">
      <dgm:prSet/>
      <dgm:spPr/>
      <dgm:t>
        <a:bodyPr/>
        <a:lstStyle/>
        <a:p>
          <a:endParaRPr lang="en-US"/>
        </a:p>
      </dgm:t>
    </dgm:pt>
    <dgm:pt modelId="{789F51FB-0B59-4833-956B-EF87EEBB35F1}" type="sibTrans" cxnId="{E84A2EB2-73E9-49DF-BB22-DC0DA04AD658}">
      <dgm:prSet/>
      <dgm:spPr/>
      <dgm:t>
        <a:bodyPr/>
        <a:lstStyle/>
        <a:p>
          <a:endParaRPr lang="en-US"/>
        </a:p>
      </dgm:t>
    </dgm:pt>
    <dgm:pt modelId="{282DF936-8BB2-48AF-9D2C-52BB21FB193D}">
      <dgm:prSet phldrT="[Text]"/>
      <dgm:spPr/>
      <dgm:t>
        <a:bodyPr/>
        <a:lstStyle/>
        <a:p>
          <a:r>
            <a:rPr lang="en-GB" dirty="0"/>
            <a:t>Buzzer </a:t>
          </a:r>
        </a:p>
        <a:p>
          <a:r>
            <a:rPr lang="en-GB" dirty="0"/>
            <a:t>OFF</a:t>
          </a:r>
          <a:br>
            <a:rPr lang="en-GB" dirty="0"/>
          </a:br>
          <a:r>
            <a:rPr lang="en-GB" dirty="0"/>
            <a:t>Lights </a:t>
          </a:r>
        </a:p>
        <a:p>
          <a:r>
            <a:rPr lang="en-GB" dirty="0"/>
            <a:t>ON</a:t>
          </a:r>
          <a:endParaRPr lang="en-US" dirty="0"/>
        </a:p>
      </dgm:t>
    </dgm:pt>
    <dgm:pt modelId="{95DBBC39-E862-4567-AFBA-AA3056B2B862}" type="parTrans" cxnId="{472B9A94-C527-4665-9974-7F0C2F1E7B2E}">
      <dgm:prSet/>
      <dgm:spPr/>
      <dgm:t>
        <a:bodyPr/>
        <a:lstStyle/>
        <a:p>
          <a:endParaRPr lang="en-US"/>
        </a:p>
      </dgm:t>
    </dgm:pt>
    <dgm:pt modelId="{BA5AC94D-3C9F-4B75-8968-5520FE6BC0D0}" type="sibTrans" cxnId="{472B9A94-C527-4665-9974-7F0C2F1E7B2E}">
      <dgm:prSet/>
      <dgm:spPr/>
      <dgm:t>
        <a:bodyPr/>
        <a:lstStyle/>
        <a:p>
          <a:endParaRPr lang="en-US"/>
        </a:p>
      </dgm:t>
    </dgm:pt>
    <dgm:pt modelId="{2D86EDA8-09F9-4975-A0D2-A4405DB6D92F}" type="pres">
      <dgm:prSet presAssocID="{B7D056FC-0727-46EE-98D2-0F9C96BEB4DB}" presName="Name0" presStyleCnt="0">
        <dgm:presLayoutVars>
          <dgm:dir/>
          <dgm:animOne val="branch"/>
          <dgm:animLvl val="lvl"/>
        </dgm:presLayoutVars>
      </dgm:prSet>
      <dgm:spPr/>
    </dgm:pt>
    <dgm:pt modelId="{795FB761-9F4C-4436-9F04-ED71ED0B07B5}" type="pres">
      <dgm:prSet presAssocID="{4ADD0CC3-6AD5-4674-8108-860504E162BA}" presName="chaos" presStyleCnt="0"/>
      <dgm:spPr/>
    </dgm:pt>
    <dgm:pt modelId="{4CED7038-46B2-4BAC-8E31-4388F93BB4A9}" type="pres">
      <dgm:prSet presAssocID="{4ADD0CC3-6AD5-4674-8108-860504E162BA}" presName="parTx1" presStyleLbl="revTx" presStyleIdx="0" presStyleCnt="1"/>
      <dgm:spPr/>
    </dgm:pt>
    <dgm:pt modelId="{9DA20557-F12D-418A-8F2F-E4CBE8B1C929}" type="pres">
      <dgm:prSet presAssocID="{4ADD0CC3-6AD5-4674-8108-860504E162BA}" presName="c1" presStyleLbl="node1" presStyleIdx="0" presStyleCnt="19"/>
      <dgm:spPr/>
    </dgm:pt>
    <dgm:pt modelId="{E1BE2F6D-FE58-4F33-9CE8-599B78A48EB0}" type="pres">
      <dgm:prSet presAssocID="{4ADD0CC3-6AD5-4674-8108-860504E162BA}" presName="c2" presStyleLbl="node1" presStyleIdx="1" presStyleCnt="19"/>
      <dgm:spPr/>
    </dgm:pt>
    <dgm:pt modelId="{D73ABB43-43E2-49A2-94BB-6F4FB747B6ED}" type="pres">
      <dgm:prSet presAssocID="{4ADD0CC3-6AD5-4674-8108-860504E162BA}" presName="c3" presStyleLbl="node1" presStyleIdx="2" presStyleCnt="19"/>
      <dgm:spPr/>
    </dgm:pt>
    <dgm:pt modelId="{3086CBE5-923D-42E9-87A5-88E54CA8CA83}" type="pres">
      <dgm:prSet presAssocID="{4ADD0CC3-6AD5-4674-8108-860504E162BA}" presName="c4" presStyleLbl="node1" presStyleIdx="3" presStyleCnt="19"/>
      <dgm:spPr/>
    </dgm:pt>
    <dgm:pt modelId="{6CA13782-489D-4ABC-9A3D-CECDD2824FD3}" type="pres">
      <dgm:prSet presAssocID="{4ADD0CC3-6AD5-4674-8108-860504E162BA}" presName="c5" presStyleLbl="node1" presStyleIdx="4" presStyleCnt="19"/>
      <dgm:spPr/>
    </dgm:pt>
    <dgm:pt modelId="{B35866CA-2CEC-4448-8415-47BCAD8926D7}" type="pres">
      <dgm:prSet presAssocID="{4ADD0CC3-6AD5-4674-8108-860504E162BA}" presName="c6" presStyleLbl="node1" presStyleIdx="5" presStyleCnt="19"/>
      <dgm:spPr/>
    </dgm:pt>
    <dgm:pt modelId="{484FA174-5360-44F8-B2F1-B4CEA6FC39F7}" type="pres">
      <dgm:prSet presAssocID="{4ADD0CC3-6AD5-4674-8108-860504E162BA}" presName="c7" presStyleLbl="node1" presStyleIdx="6" presStyleCnt="19"/>
      <dgm:spPr/>
    </dgm:pt>
    <dgm:pt modelId="{959F7C41-4C91-45F7-AD5B-C3D65E0A4249}" type="pres">
      <dgm:prSet presAssocID="{4ADD0CC3-6AD5-4674-8108-860504E162BA}" presName="c8" presStyleLbl="node1" presStyleIdx="7" presStyleCnt="19"/>
      <dgm:spPr/>
    </dgm:pt>
    <dgm:pt modelId="{E93E5828-1C18-4FB0-AE9F-49B71ADF1662}" type="pres">
      <dgm:prSet presAssocID="{4ADD0CC3-6AD5-4674-8108-860504E162BA}" presName="c9" presStyleLbl="node1" presStyleIdx="8" presStyleCnt="19"/>
      <dgm:spPr/>
    </dgm:pt>
    <dgm:pt modelId="{FDCF2E6B-81D4-44A4-B9C2-07CAFE1A323E}" type="pres">
      <dgm:prSet presAssocID="{4ADD0CC3-6AD5-4674-8108-860504E162BA}" presName="c10" presStyleLbl="node1" presStyleIdx="9" presStyleCnt="19"/>
      <dgm:spPr/>
    </dgm:pt>
    <dgm:pt modelId="{1F7A4C19-E8A9-4B1D-8CCB-3D9532D9AFEA}" type="pres">
      <dgm:prSet presAssocID="{4ADD0CC3-6AD5-4674-8108-860504E162BA}" presName="c11" presStyleLbl="node1" presStyleIdx="10" presStyleCnt="19"/>
      <dgm:spPr/>
    </dgm:pt>
    <dgm:pt modelId="{49B2E017-1EAF-4A65-8560-CFAE11A3F8FC}" type="pres">
      <dgm:prSet presAssocID="{4ADD0CC3-6AD5-4674-8108-860504E162BA}" presName="c12" presStyleLbl="node1" presStyleIdx="11" presStyleCnt="19"/>
      <dgm:spPr/>
    </dgm:pt>
    <dgm:pt modelId="{C2AD084A-BFEC-4E7B-8F69-D2BB20F1DBCA}" type="pres">
      <dgm:prSet presAssocID="{4ADD0CC3-6AD5-4674-8108-860504E162BA}" presName="c13" presStyleLbl="node1" presStyleIdx="12" presStyleCnt="19"/>
      <dgm:spPr/>
    </dgm:pt>
    <dgm:pt modelId="{E25BBB1F-E5CC-468D-AC98-33D8B8D1681E}" type="pres">
      <dgm:prSet presAssocID="{4ADD0CC3-6AD5-4674-8108-860504E162BA}" presName="c14" presStyleLbl="node1" presStyleIdx="13" presStyleCnt="19"/>
      <dgm:spPr/>
    </dgm:pt>
    <dgm:pt modelId="{E7C3A4AB-11C9-4B9B-B687-C15DF6409428}" type="pres">
      <dgm:prSet presAssocID="{4ADD0CC3-6AD5-4674-8108-860504E162BA}" presName="c15" presStyleLbl="node1" presStyleIdx="14" presStyleCnt="19"/>
      <dgm:spPr/>
    </dgm:pt>
    <dgm:pt modelId="{53005E45-7520-4E2D-BA8C-1BF5FE74A2D2}" type="pres">
      <dgm:prSet presAssocID="{4ADD0CC3-6AD5-4674-8108-860504E162BA}" presName="c16" presStyleLbl="node1" presStyleIdx="15" presStyleCnt="19"/>
      <dgm:spPr/>
    </dgm:pt>
    <dgm:pt modelId="{3068C8D7-133F-45CC-AD75-2D75AAF24769}" type="pres">
      <dgm:prSet presAssocID="{4ADD0CC3-6AD5-4674-8108-860504E162BA}" presName="c17" presStyleLbl="node1" presStyleIdx="16" presStyleCnt="19"/>
      <dgm:spPr/>
    </dgm:pt>
    <dgm:pt modelId="{1FB583FB-19C7-4B45-8A04-F6F5CB481B4B}" type="pres">
      <dgm:prSet presAssocID="{4ADD0CC3-6AD5-4674-8108-860504E162BA}" presName="c18" presStyleLbl="node1" presStyleIdx="17" presStyleCnt="19"/>
      <dgm:spPr/>
    </dgm:pt>
    <dgm:pt modelId="{62958257-7FD7-4F7E-9F5F-D62970501FC3}" type="pres">
      <dgm:prSet presAssocID="{789F51FB-0B59-4833-956B-EF87EEBB35F1}" presName="chevronComposite1" presStyleCnt="0"/>
      <dgm:spPr/>
    </dgm:pt>
    <dgm:pt modelId="{3EEB87A0-25A7-4E06-8349-35B0FD35329D}" type="pres">
      <dgm:prSet presAssocID="{789F51FB-0B59-4833-956B-EF87EEBB35F1}" presName="chevron1" presStyleLbl="sibTrans2D1" presStyleIdx="0" presStyleCnt="2"/>
      <dgm:spPr/>
    </dgm:pt>
    <dgm:pt modelId="{7A73FF51-81EC-4FD7-BAE5-9F6A27D4FD29}" type="pres">
      <dgm:prSet presAssocID="{789F51FB-0B59-4833-956B-EF87EEBB35F1}" presName="spChevron1" presStyleCnt="0"/>
      <dgm:spPr/>
    </dgm:pt>
    <dgm:pt modelId="{0E69D409-6029-41D3-B263-BD1BC4D97F0A}" type="pres">
      <dgm:prSet presAssocID="{789F51FB-0B59-4833-956B-EF87EEBB35F1}" presName="overlap" presStyleCnt="0"/>
      <dgm:spPr/>
    </dgm:pt>
    <dgm:pt modelId="{79C63F17-C9CD-4D79-A0CE-956B3D334A24}" type="pres">
      <dgm:prSet presAssocID="{789F51FB-0B59-4833-956B-EF87EEBB35F1}" presName="chevronComposite2" presStyleCnt="0"/>
      <dgm:spPr/>
    </dgm:pt>
    <dgm:pt modelId="{08802641-5380-40A6-B8C9-DB4C5AC1FEF0}" type="pres">
      <dgm:prSet presAssocID="{789F51FB-0B59-4833-956B-EF87EEBB35F1}" presName="chevron2" presStyleLbl="sibTrans2D1" presStyleIdx="1" presStyleCnt="2"/>
      <dgm:spPr/>
    </dgm:pt>
    <dgm:pt modelId="{A9FE468B-34A7-409C-A393-53BFEF7CE2F4}" type="pres">
      <dgm:prSet presAssocID="{789F51FB-0B59-4833-956B-EF87EEBB35F1}" presName="spChevron2" presStyleCnt="0"/>
      <dgm:spPr/>
    </dgm:pt>
    <dgm:pt modelId="{BE716177-EC1D-44F4-BFC8-76B6E87DBE5A}" type="pres">
      <dgm:prSet presAssocID="{282DF936-8BB2-48AF-9D2C-52BB21FB193D}" presName="last" presStyleCnt="0"/>
      <dgm:spPr/>
    </dgm:pt>
    <dgm:pt modelId="{F0845F98-8123-4718-9ECE-6B57586E4175}" type="pres">
      <dgm:prSet presAssocID="{282DF936-8BB2-48AF-9D2C-52BB21FB193D}" presName="circleTx" presStyleLbl="node1" presStyleIdx="18" presStyleCnt="19"/>
      <dgm:spPr/>
    </dgm:pt>
    <dgm:pt modelId="{5F5FD814-79D0-46D9-B50C-453EB973D910}" type="pres">
      <dgm:prSet presAssocID="{282DF936-8BB2-48AF-9D2C-52BB21FB193D}" presName="spN" presStyleCnt="0"/>
      <dgm:spPr/>
    </dgm:pt>
  </dgm:ptLst>
  <dgm:cxnLst>
    <dgm:cxn modelId="{FF29175A-B5D1-4642-8F64-006A1A06B8EC}" type="presOf" srcId="{4ADD0CC3-6AD5-4674-8108-860504E162BA}" destId="{4CED7038-46B2-4BAC-8E31-4388F93BB4A9}" srcOrd="0" destOrd="0" presId="urn:microsoft.com/office/officeart/2009/3/layout/RandomtoResultProcess"/>
    <dgm:cxn modelId="{A850208C-C7E8-4230-B435-BF88A20D478C}" type="presOf" srcId="{B7D056FC-0727-46EE-98D2-0F9C96BEB4DB}" destId="{2D86EDA8-09F9-4975-A0D2-A4405DB6D92F}" srcOrd="0" destOrd="0" presId="urn:microsoft.com/office/officeart/2009/3/layout/RandomtoResultProcess"/>
    <dgm:cxn modelId="{472B9A94-C527-4665-9974-7F0C2F1E7B2E}" srcId="{B7D056FC-0727-46EE-98D2-0F9C96BEB4DB}" destId="{282DF936-8BB2-48AF-9D2C-52BB21FB193D}" srcOrd="1" destOrd="0" parTransId="{95DBBC39-E862-4567-AFBA-AA3056B2B862}" sibTransId="{BA5AC94D-3C9F-4B75-8968-5520FE6BC0D0}"/>
    <dgm:cxn modelId="{E84A2EB2-73E9-49DF-BB22-DC0DA04AD658}" srcId="{B7D056FC-0727-46EE-98D2-0F9C96BEB4DB}" destId="{4ADD0CC3-6AD5-4674-8108-860504E162BA}" srcOrd="0" destOrd="0" parTransId="{EF3B5935-9678-4569-B289-69A2C8BAA8DD}" sibTransId="{789F51FB-0B59-4833-956B-EF87EEBB35F1}"/>
    <dgm:cxn modelId="{16F557D4-10D3-4E28-9429-06291C236D18}" type="presOf" srcId="{282DF936-8BB2-48AF-9D2C-52BB21FB193D}" destId="{F0845F98-8123-4718-9ECE-6B57586E4175}" srcOrd="0" destOrd="0" presId="urn:microsoft.com/office/officeart/2009/3/layout/RandomtoResultProcess"/>
    <dgm:cxn modelId="{A45BBB4A-D4FF-4FC3-9C98-7991B82965E0}" type="presParOf" srcId="{2D86EDA8-09F9-4975-A0D2-A4405DB6D92F}" destId="{795FB761-9F4C-4436-9F04-ED71ED0B07B5}" srcOrd="0" destOrd="0" presId="urn:microsoft.com/office/officeart/2009/3/layout/RandomtoResultProcess"/>
    <dgm:cxn modelId="{E37A576D-F908-411F-8D2C-AD7B56D69850}" type="presParOf" srcId="{795FB761-9F4C-4436-9F04-ED71ED0B07B5}" destId="{4CED7038-46B2-4BAC-8E31-4388F93BB4A9}" srcOrd="0" destOrd="0" presId="urn:microsoft.com/office/officeart/2009/3/layout/RandomtoResultProcess"/>
    <dgm:cxn modelId="{C0A9A6FD-1562-4522-AB5F-B60907723032}" type="presParOf" srcId="{795FB761-9F4C-4436-9F04-ED71ED0B07B5}" destId="{9DA20557-F12D-418A-8F2F-E4CBE8B1C929}" srcOrd="1" destOrd="0" presId="urn:microsoft.com/office/officeart/2009/3/layout/RandomtoResultProcess"/>
    <dgm:cxn modelId="{BB7BC77E-C389-4F6E-9C5F-95B6A0E95B2C}" type="presParOf" srcId="{795FB761-9F4C-4436-9F04-ED71ED0B07B5}" destId="{E1BE2F6D-FE58-4F33-9CE8-599B78A48EB0}" srcOrd="2" destOrd="0" presId="urn:microsoft.com/office/officeart/2009/3/layout/RandomtoResultProcess"/>
    <dgm:cxn modelId="{88E44700-2826-4278-8A0F-3B0EC95F335A}" type="presParOf" srcId="{795FB761-9F4C-4436-9F04-ED71ED0B07B5}" destId="{D73ABB43-43E2-49A2-94BB-6F4FB747B6ED}" srcOrd="3" destOrd="0" presId="urn:microsoft.com/office/officeart/2009/3/layout/RandomtoResultProcess"/>
    <dgm:cxn modelId="{D5F0EC52-C0F4-40EF-A282-2AFD8564E364}" type="presParOf" srcId="{795FB761-9F4C-4436-9F04-ED71ED0B07B5}" destId="{3086CBE5-923D-42E9-87A5-88E54CA8CA83}" srcOrd="4" destOrd="0" presId="urn:microsoft.com/office/officeart/2009/3/layout/RandomtoResultProcess"/>
    <dgm:cxn modelId="{3F78D5DE-3ED1-490C-94FA-F7C16B3B57CE}" type="presParOf" srcId="{795FB761-9F4C-4436-9F04-ED71ED0B07B5}" destId="{6CA13782-489D-4ABC-9A3D-CECDD2824FD3}" srcOrd="5" destOrd="0" presId="urn:microsoft.com/office/officeart/2009/3/layout/RandomtoResultProcess"/>
    <dgm:cxn modelId="{CA863F53-F8EF-4385-8325-C8E0D3A1F1D6}" type="presParOf" srcId="{795FB761-9F4C-4436-9F04-ED71ED0B07B5}" destId="{B35866CA-2CEC-4448-8415-47BCAD8926D7}" srcOrd="6" destOrd="0" presId="urn:microsoft.com/office/officeart/2009/3/layout/RandomtoResultProcess"/>
    <dgm:cxn modelId="{1927C79D-497F-464C-8366-6195D686A140}" type="presParOf" srcId="{795FB761-9F4C-4436-9F04-ED71ED0B07B5}" destId="{484FA174-5360-44F8-B2F1-B4CEA6FC39F7}" srcOrd="7" destOrd="0" presId="urn:microsoft.com/office/officeart/2009/3/layout/RandomtoResultProcess"/>
    <dgm:cxn modelId="{01FB3DC5-4D82-4BE8-AF53-D45E144417AE}" type="presParOf" srcId="{795FB761-9F4C-4436-9F04-ED71ED0B07B5}" destId="{959F7C41-4C91-45F7-AD5B-C3D65E0A4249}" srcOrd="8" destOrd="0" presId="urn:microsoft.com/office/officeart/2009/3/layout/RandomtoResultProcess"/>
    <dgm:cxn modelId="{B50E6E3A-087B-48AF-A117-CB866317D714}" type="presParOf" srcId="{795FB761-9F4C-4436-9F04-ED71ED0B07B5}" destId="{E93E5828-1C18-4FB0-AE9F-49B71ADF1662}" srcOrd="9" destOrd="0" presId="urn:microsoft.com/office/officeart/2009/3/layout/RandomtoResultProcess"/>
    <dgm:cxn modelId="{219E8161-15C6-4030-8CA4-EDE694D64B32}" type="presParOf" srcId="{795FB761-9F4C-4436-9F04-ED71ED0B07B5}" destId="{FDCF2E6B-81D4-44A4-B9C2-07CAFE1A323E}" srcOrd="10" destOrd="0" presId="urn:microsoft.com/office/officeart/2009/3/layout/RandomtoResultProcess"/>
    <dgm:cxn modelId="{08212FB8-6BA2-4B80-9E37-07AE2AE697C5}" type="presParOf" srcId="{795FB761-9F4C-4436-9F04-ED71ED0B07B5}" destId="{1F7A4C19-E8A9-4B1D-8CCB-3D9532D9AFEA}" srcOrd="11" destOrd="0" presId="urn:microsoft.com/office/officeart/2009/3/layout/RandomtoResultProcess"/>
    <dgm:cxn modelId="{58B9C6CC-FFD1-4045-8132-45A59D2002A0}" type="presParOf" srcId="{795FB761-9F4C-4436-9F04-ED71ED0B07B5}" destId="{49B2E017-1EAF-4A65-8560-CFAE11A3F8FC}" srcOrd="12" destOrd="0" presId="urn:microsoft.com/office/officeart/2009/3/layout/RandomtoResultProcess"/>
    <dgm:cxn modelId="{FD8BE1E9-17AC-458A-9562-EFFA1FE5C5F2}" type="presParOf" srcId="{795FB761-9F4C-4436-9F04-ED71ED0B07B5}" destId="{C2AD084A-BFEC-4E7B-8F69-D2BB20F1DBCA}" srcOrd="13" destOrd="0" presId="urn:microsoft.com/office/officeart/2009/3/layout/RandomtoResultProcess"/>
    <dgm:cxn modelId="{7619386D-98FB-4B5D-82DE-38B2C25C8E07}" type="presParOf" srcId="{795FB761-9F4C-4436-9F04-ED71ED0B07B5}" destId="{E25BBB1F-E5CC-468D-AC98-33D8B8D1681E}" srcOrd="14" destOrd="0" presId="urn:microsoft.com/office/officeart/2009/3/layout/RandomtoResultProcess"/>
    <dgm:cxn modelId="{C2C514EE-3D56-4092-957D-A67713F86D13}" type="presParOf" srcId="{795FB761-9F4C-4436-9F04-ED71ED0B07B5}" destId="{E7C3A4AB-11C9-4B9B-B687-C15DF6409428}" srcOrd="15" destOrd="0" presId="urn:microsoft.com/office/officeart/2009/3/layout/RandomtoResultProcess"/>
    <dgm:cxn modelId="{AAB3A043-FAED-4EC8-B151-5D271C9F1D45}" type="presParOf" srcId="{795FB761-9F4C-4436-9F04-ED71ED0B07B5}" destId="{53005E45-7520-4E2D-BA8C-1BF5FE74A2D2}" srcOrd="16" destOrd="0" presId="urn:microsoft.com/office/officeart/2009/3/layout/RandomtoResultProcess"/>
    <dgm:cxn modelId="{A5C4126C-651A-4CE5-8A51-AB8178B0A828}" type="presParOf" srcId="{795FB761-9F4C-4436-9F04-ED71ED0B07B5}" destId="{3068C8D7-133F-45CC-AD75-2D75AAF24769}" srcOrd="17" destOrd="0" presId="urn:microsoft.com/office/officeart/2009/3/layout/RandomtoResultProcess"/>
    <dgm:cxn modelId="{54644143-E461-4B80-925E-502500D89F97}" type="presParOf" srcId="{795FB761-9F4C-4436-9F04-ED71ED0B07B5}" destId="{1FB583FB-19C7-4B45-8A04-F6F5CB481B4B}" srcOrd="18" destOrd="0" presId="urn:microsoft.com/office/officeart/2009/3/layout/RandomtoResultProcess"/>
    <dgm:cxn modelId="{4982D41C-0555-41F7-8CBB-9023D72CC27D}" type="presParOf" srcId="{2D86EDA8-09F9-4975-A0D2-A4405DB6D92F}" destId="{62958257-7FD7-4F7E-9F5F-D62970501FC3}" srcOrd="1" destOrd="0" presId="urn:microsoft.com/office/officeart/2009/3/layout/RandomtoResultProcess"/>
    <dgm:cxn modelId="{F84F7431-B7F4-4193-B849-85ABAA146FBF}" type="presParOf" srcId="{62958257-7FD7-4F7E-9F5F-D62970501FC3}" destId="{3EEB87A0-25A7-4E06-8349-35B0FD35329D}" srcOrd="0" destOrd="0" presId="urn:microsoft.com/office/officeart/2009/3/layout/RandomtoResultProcess"/>
    <dgm:cxn modelId="{79D7652A-C082-4592-8E6B-55604D57FA3D}" type="presParOf" srcId="{62958257-7FD7-4F7E-9F5F-D62970501FC3}" destId="{7A73FF51-81EC-4FD7-BAE5-9F6A27D4FD29}" srcOrd="1" destOrd="0" presId="urn:microsoft.com/office/officeart/2009/3/layout/RandomtoResultProcess"/>
    <dgm:cxn modelId="{ABC33055-4DB3-453D-A746-B07E4C53F68A}" type="presParOf" srcId="{2D86EDA8-09F9-4975-A0D2-A4405DB6D92F}" destId="{0E69D409-6029-41D3-B263-BD1BC4D97F0A}" srcOrd="2" destOrd="0" presId="urn:microsoft.com/office/officeart/2009/3/layout/RandomtoResultProcess"/>
    <dgm:cxn modelId="{0B014E33-21AF-4ED4-B818-FB2D86CBCCD7}" type="presParOf" srcId="{2D86EDA8-09F9-4975-A0D2-A4405DB6D92F}" destId="{79C63F17-C9CD-4D79-A0CE-956B3D334A24}" srcOrd="3" destOrd="0" presId="urn:microsoft.com/office/officeart/2009/3/layout/RandomtoResultProcess"/>
    <dgm:cxn modelId="{673364C0-FC10-4678-981C-42C2D8E47CB3}" type="presParOf" srcId="{79C63F17-C9CD-4D79-A0CE-956B3D334A24}" destId="{08802641-5380-40A6-B8C9-DB4C5AC1FEF0}" srcOrd="0" destOrd="0" presId="urn:microsoft.com/office/officeart/2009/3/layout/RandomtoResultProcess"/>
    <dgm:cxn modelId="{45A20FC3-953C-426E-9668-AAE0778F114F}" type="presParOf" srcId="{79C63F17-C9CD-4D79-A0CE-956B3D334A24}" destId="{A9FE468B-34A7-409C-A393-53BFEF7CE2F4}" srcOrd="1" destOrd="0" presId="urn:microsoft.com/office/officeart/2009/3/layout/RandomtoResultProcess"/>
    <dgm:cxn modelId="{62E92119-913F-4E47-B52A-9E61AC05C3D1}" type="presParOf" srcId="{2D86EDA8-09F9-4975-A0D2-A4405DB6D92F}" destId="{BE716177-EC1D-44F4-BFC8-76B6E87DBE5A}" srcOrd="4" destOrd="0" presId="urn:microsoft.com/office/officeart/2009/3/layout/RandomtoResultProcess"/>
    <dgm:cxn modelId="{F0CDAB0F-245D-450A-91E2-FDE2025383E2}" type="presParOf" srcId="{BE716177-EC1D-44F4-BFC8-76B6E87DBE5A}" destId="{F0845F98-8123-4718-9ECE-6B57586E4175}" srcOrd="0" destOrd="0" presId="urn:microsoft.com/office/officeart/2009/3/layout/RandomtoResultProcess"/>
    <dgm:cxn modelId="{52FEC42E-3A78-4976-BD02-8EFA06E705DC}" type="presParOf" srcId="{BE716177-EC1D-44F4-BFC8-76B6E87DBE5A}" destId="{5F5FD814-79D0-46D9-B50C-453EB973D91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D056FC-0727-46EE-98D2-0F9C96BEB4D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4ADD0CC3-6AD5-4674-8108-860504E162BA}">
      <dgm:prSet phldrT="[Text]"/>
      <dgm:spPr/>
      <dgm:t>
        <a:bodyPr/>
        <a:lstStyle/>
        <a:p>
          <a:r>
            <a:rPr lang="en-GB" dirty="0"/>
            <a:t>Light switch pressed&amp; Car stopped </a:t>
          </a:r>
          <a:endParaRPr lang="en-US" dirty="0"/>
        </a:p>
      </dgm:t>
    </dgm:pt>
    <dgm:pt modelId="{EF3B5935-9678-4569-B289-69A2C8BAA8DD}" type="parTrans" cxnId="{E84A2EB2-73E9-49DF-BB22-DC0DA04AD658}">
      <dgm:prSet/>
      <dgm:spPr/>
      <dgm:t>
        <a:bodyPr/>
        <a:lstStyle/>
        <a:p>
          <a:endParaRPr lang="en-US"/>
        </a:p>
      </dgm:t>
    </dgm:pt>
    <dgm:pt modelId="{789F51FB-0B59-4833-956B-EF87EEBB35F1}" type="sibTrans" cxnId="{E84A2EB2-73E9-49DF-BB22-DC0DA04AD658}">
      <dgm:prSet/>
      <dgm:spPr/>
      <dgm:t>
        <a:bodyPr/>
        <a:lstStyle/>
        <a:p>
          <a:endParaRPr lang="en-US"/>
        </a:p>
      </dgm:t>
    </dgm:pt>
    <dgm:pt modelId="{282DF936-8BB2-48AF-9D2C-52BB21FB193D}">
      <dgm:prSet phldrT="[Text]" custT="1"/>
      <dgm:spPr/>
      <dgm:t>
        <a:bodyPr/>
        <a:lstStyle/>
        <a:p>
          <a:r>
            <a:rPr lang="en-GB" sz="2100" dirty="0"/>
            <a:t>Buzzer </a:t>
          </a:r>
        </a:p>
        <a:p>
          <a:r>
            <a:rPr lang="en-GB" sz="2100" dirty="0"/>
            <a:t>ON</a:t>
          </a:r>
          <a:br>
            <a:rPr lang="en-GB" sz="2100" dirty="0"/>
          </a:br>
          <a:r>
            <a:rPr lang="en-GB" sz="2100" dirty="0"/>
            <a:t>Lights </a:t>
          </a:r>
        </a:p>
        <a:p>
          <a:r>
            <a:rPr lang="en-GB" sz="2100" dirty="0"/>
            <a:t>ON</a:t>
          </a:r>
          <a:endParaRPr lang="en-US" sz="2100" dirty="0"/>
        </a:p>
      </dgm:t>
    </dgm:pt>
    <dgm:pt modelId="{95DBBC39-E862-4567-AFBA-AA3056B2B862}" type="parTrans" cxnId="{472B9A94-C527-4665-9974-7F0C2F1E7B2E}">
      <dgm:prSet/>
      <dgm:spPr/>
      <dgm:t>
        <a:bodyPr/>
        <a:lstStyle/>
        <a:p>
          <a:endParaRPr lang="en-US"/>
        </a:p>
      </dgm:t>
    </dgm:pt>
    <dgm:pt modelId="{BA5AC94D-3C9F-4B75-8968-5520FE6BC0D0}" type="sibTrans" cxnId="{472B9A94-C527-4665-9974-7F0C2F1E7B2E}">
      <dgm:prSet/>
      <dgm:spPr/>
      <dgm:t>
        <a:bodyPr/>
        <a:lstStyle/>
        <a:p>
          <a:endParaRPr lang="en-US"/>
        </a:p>
      </dgm:t>
    </dgm:pt>
    <dgm:pt modelId="{2D86EDA8-09F9-4975-A0D2-A4405DB6D92F}" type="pres">
      <dgm:prSet presAssocID="{B7D056FC-0727-46EE-98D2-0F9C96BEB4DB}" presName="Name0" presStyleCnt="0">
        <dgm:presLayoutVars>
          <dgm:dir/>
          <dgm:animOne val="branch"/>
          <dgm:animLvl val="lvl"/>
        </dgm:presLayoutVars>
      </dgm:prSet>
      <dgm:spPr/>
    </dgm:pt>
    <dgm:pt modelId="{795FB761-9F4C-4436-9F04-ED71ED0B07B5}" type="pres">
      <dgm:prSet presAssocID="{4ADD0CC3-6AD5-4674-8108-860504E162BA}" presName="chaos" presStyleCnt="0"/>
      <dgm:spPr/>
    </dgm:pt>
    <dgm:pt modelId="{4CED7038-46B2-4BAC-8E31-4388F93BB4A9}" type="pres">
      <dgm:prSet presAssocID="{4ADD0CC3-6AD5-4674-8108-860504E162BA}" presName="parTx1" presStyleLbl="revTx" presStyleIdx="0" presStyleCnt="1"/>
      <dgm:spPr/>
    </dgm:pt>
    <dgm:pt modelId="{9DA20557-F12D-418A-8F2F-E4CBE8B1C929}" type="pres">
      <dgm:prSet presAssocID="{4ADD0CC3-6AD5-4674-8108-860504E162BA}" presName="c1" presStyleLbl="node1" presStyleIdx="0" presStyleCnt="19"/>
      <dgm:spPr/>
    </dgm:pt>
    <dgm:pt modelId="{E1BE2F6D-FE58-4F33-9CE8-599B78A48EB0}" type="pres">
      <dgm:prSet presAssocID="{4ADD0CC3-6AD5-4674-8108-860504E162BA}" presName="c2" presStyleLbl="node1" presStyleIdx="1" presStyleCnt="19"/>
      <dgm:spPr/>
    </dgm:pt>
    <dgm:pt modelId="{D73ABB43-43E2-49A2-94BB-6F4FB747B6ED}" type="pres">
      <dgm:prSet presAssocID="{4ADD0CC3-6AD5-4674-8108-860504E162BA}" presName="c3" presStyleLbl="node1" presStyleIdx="2" presStyleCnt="19"/>
      <dgm:spPr/>
    </dgm:pt>
    <dgm:pt modelId="{3086CBE5-923D-42E9-87A5-88E54CA8CA83}" type="pres">
      <dgm:prSet presAssocID="{4ADD0CC3-6AD5-4674-8108-860504E162BA}" presName="c4" presStyleLbl="node1" presStyleIdx="3" presStyleCnt="19"/>
      <dgm:spPr/>
    </dgm:pt>
    <dgm:pt modelId="{6CA13782-489D-4ABC-9A3D-CECDD2824FD3}" type="pres">
      <dgm:prSet presAssocID="{4ADD0CC3-6AD5-4674-8108-860504E162BA}" presName="c5" presStyleLbl="node1" presStyleIdx="4" presStyleCnt="19"/>
      <dgm:spPr/>
    </dgm:pt>
    <dgm:pt modelId="{B35866CA-2CEC-4448-8415-47BCAD8926D7}" type="pres">
      <dgm:prSet presAssocID="{4ADD0CC3-6AD5-4674-8108-860504E162BA}" presName="c6" presStyleLbl="node1" presStyleIdx="5" presStyleCnt="19"/>
      <dgm:spPr/>
    </dgm:pt>
    <dgm:pt modelId="{484FA174-5360-44F8-B2F1-B4CEA6FC39F7}" type="pres">
      <dgm:prSet presAssocID="{4ADD0CC3-6AD5-4674-8108-860504E162BA}" presName="c7" presStyleLbl="node1" presStyleIdx="6" presStyleCnt="19"/>
      <dgm:spPr/>
    </dgm:pt>
    <dgm:pt modelId="{959F7C41-4C91-45F7-AD5B-C3D65E0A4249}" type="pres">
      <dgm:prSet presAssocID="{4ADD0CC3-6AD5-4674-8108-860504E162BA}" presName="c8" presStyleLbl="node1" presStyleIdx="7" presStyleCnt="19"/>
      <dgm:spPr/>
    </dgm:pt>
    <dgm:pt modelId="{E93E5828-1C18-4FB0-AE9F-49B71ADF1662}" type="pres">
      <dgm:prSet presAssocID="{4ADD0CC3-6AD5-4674-8108-860504E162BA}" presName="c9" presStyleLbl="node1" presStyleIdx="8" presStyleCnt="19"/>
      <dgm:spPr/>
    </dgm:pt>
    <dgm:pt modelId="{FDCF2E6B-81D4-44A4-B9C2-07CAFE1A323E}" type="pres">
      <dgm:prSet presAssocID="{4ADD0CC3-6AD5-4674-8108-860504E162BA}" presName="c10" presStyleLbl="node1" presStyleIdx="9" presStyleCnt="19"/>
      <dgm:spPr/>
    </dgm:pt>
    <dgm:pt modelId="{1F7A4C19-E8A9-4B1D-8CCB-3D9532D9AFEA}" type="pres">
      <dgm:prSet presAssocID="{4ADD0CC3-6AD5-4674-8108-860504E162BA}" presName="c11" presStyleLbl="node1" presStyleIdx="10" presStyleCnt="19"/>
      <dgm:spPr/>
    </dgm:pt>
    <dgm:pt modelId="{49B2E017-1EAF-4A65-8560-CFAE11A3F8FC}" type="pres">
      <dgm:prSet presAssocID="{4ADD0CC3-6AD5-4674-8108-860504E162BA}" presName="c12" presStyleLbl="node1" presStyleIdx="11" presStyleCnt="19"/>
      <dgm:spPr/>
    </dgm:pt>
    <dgm:pt modelId="{C2AD084A-BFEC-4E7B-8F69-D2BB20F1DBCA}" type="pres">
      <dgm:prSet presAssocID="{4ADD0CC3-6AD5-4674-8108-860504E162BA}" presName="c13" presStyleLbl="node1" presStyleIdx="12" presStyleCnt="19"/>
      <dgm:spPr/>
    </dgm:pt>
    <dgm:pt modelId="{E25BBB1F-E5CC-468D-AC98-33D8B8D1681E}" type="pres">
      <dgm:prSet presAssocID="{4ADD0CC3-6AD5-4674-8108-860504E162BA}" presName="c14" presStyleLbl="node1" presStyleIdx="13" presStyleCnt="19"/>
      <dgm:spPr/>
    </dgm:pt>
    <dgm:pt modelId="{E7C3A4AB-11C9-4B9B-B687-C15DF6409428}" type="pres">
      <dgm:prSet presAssocID="{4ADD0CC3-6AD5-4674-8108-860504E162BA}" presName="c15" presStyleLbl="node1" presStyleIdx="14" presStyleCnt="19"/>
      <dgm:spPr/>
    </dgm:pt>
    <dgm:pt modelId="{53005E45-7520-4E2D-BA8C-1BF5FE74A2D2}" type="pres">
      <dgm:prSet presAssocID="{4ADD0CC3-6AD5-4674-8108-860504E162BA}" presName="c16" presStyleLbl="node1" presStyleIdx="15" presStyleCnt="19"/>
      <dgm:spPr/>
    </dgm:pt>
    <dgm:pt modelId="{3068C8D7-133F-45CC-AD75-2D75AAF24769}" type="pres">
      <dgm:prSet presAssocID="{4ADD0CC3-6AD5-4674-8108-860504E162BA}" presName="c17" presStyleLbl="node1" presStyleIdx="16" presStyleCnt="19"/>
      <dgm:spPr/>
    </dgm:pt>
    <dgm:pt modelId="{1FB583FB-19C7-4B45-8A04-F6F5CB481B4B}" type="pres">
      <dgm:prSet presAssocID="{4ADD0CC3-6AD5-4674-8108-860504E162BA}" presName="c18" presStyleLbl="node1" presStyleIdx="17" presStyleCnt="19"/>
      <dgm:spPr/>
    </dgm:pt>
    <dgm:pt modelId="{62958257-7FD7-4F7E-9F5F-D62970501FC3}" type="pres">
      <dgm:prSet presAssocID="{789F51FB-0B59-4833-956B-EF87EEBB35F1}" presName="chevronComposite1" presStyleCnt="0"/>
      <dgm:spPr/>
    </dgm:pt>
    <dgm:pt modelId="{3EEB87A0-25A7-4E06-8349-35B0FD35329D}" type="pres">
      <dgm:prSet presAssocID="{789F51FB-0B59-4833-956B-EF87EEBB35F1}" presName="chevron1" presStyleLbl="sibTrans2D1" presStyleIdx="0" presStyleCnt="2"/>
      <dgm:spPr/>
    </dgm:pt>
    <dgm:pt modelId="{7A73FF51-81EC-4FD7-BAE5-9F6A27D4FD29}" type="pres">
      <dgm:prSet presAssocID="{789F51FB-0B59-4833-956B-EF87EEBB35F1}" presName="spChevron1" presStyleCnt="0"/>
      <dgm:spPr/>
    </dgm:pt>
    <dgm:pt modelId="{0E69D409-6029-41D3-B263-BD1BC4D97F0A}" type="pres">
      <dgm:prSet presAssocID="{789F51FB-0B59-4833-956B-EF87EEBB35F1}" presName="overlap" presStyleCnt="0"/>
      <dgm:spPr/>
    </dgm:pt>
    <dgm:pt modelId="{79C63F17-C9CD-4D79-A0CE-956B3D334A24}" type="pres">
      <dgm:prSet presAssocID="{789F51FB-0B59-4833-956B-EF87EEBB35F1}" presName="chevronComposite2" presStyleCnt="0"/>
      <dgm:spPr/>
    </dgm:pt>
    <dgm:pt modelId="{08802641-5380-40A6-B8C9-DB4C5AC1FEF0}" type="pres">
      <dgm:prSet presAssocID="{789F51FB-0B59-4833-956B-EF87EEBB35F1}" presName="chevron2" presStyleLbl="sibTrans2D1" presStyleIdx="1" presStyleCnt="2"/>
      <dgm:spPr/>
    </dgm:pt>
    <dgm:pt modelId="{A9FE468B-34A7-409C-A393-53BFEF7CE2F4}" type="pres">
      <dgm:prSet presAssocID="{789F51FB-0B59-4833-956B-EF87EEBB35F1}" presName="spChevron2" presStyleCnt="0"/>
      <dgm:spPr/>
    </dgm:pt>
    <dgm:pt modelId="{BE716177-EC1D-44F4-BFC8-76B6E87DBE5A}" type="pres">
      <dgm:prSet presAssocID="{282DF936-8BB2-48AF-9D2C-52BB21FB193D}" presName="last" presStyleCnt="0"/>
      <dgm:spPr/>
    </dgm:pt>
    <dgm:pt modelId="{F0845F98-8123-4718-9ECE-6B57586E4175}" type="pres">
      <dgm:prSet presAssocID="{282DF936-8BB2-48AF-9D2C-52BB21FB193D}" presName="circleTx" presStyleLbl="node1" presStyleIdx="18" presStyleCnt="19"/>
      <dgm:spPr/>
    </dgm:pt>
    <dgm:pt modelId="{5F5FD814-79D0-46D9-B50C-453EB973D910}" type="pres">
      <dgm:prSet presAssocID="{282DF936-8BB2-48AF-9D2C-52BB21FB193D}" presName="spN" presStyleCnt="0"/>
      <dgm:spPr/>
    </dgm:pt>
  </dgm:ptLst>
  <dgm:cxnLst>
    <dgm:cxn modelId="{FF29175A-B5D1-4642-8F64-006A1A06B8EC}" type="presOf" srcId="{4ADD0CC3-6AD5-4674-8108-860504E162BA}" destId="{4CED7038-46B2-4BAC-8E31-4388F93BB4A9}" srcOrd="0" destOrd="0" presId="urn:microsoft.com/office/officeart/2009/3/layout/RandomtoResultProcess"/>
    <dgm:cxn modelId="{A850208C-C7E8-4230-B435-BF88A20D478C}" type="presOf" srcId="{B7D056FC-0727-46EE-98D2-0F9C96BEB4DB}" destId="{2D86EDA8-09F9-4975-A0D2-A4405DB6D92F}" srcOrd="0" destOrd="0" presId="urn:microsoft.com/office/officeart/2009/3/layout/RandomtoResultProcess"/>
    <dgm:cxn modelId="{472B9A94-C527-4665-9974-7F0C2F1E7B2E}" srcId="{B7D056FC-0727-46EE-98D2-0F9C96BEB4DB}" destId="{282DF936-8BB2-48AF-9D2C-52BB21FB193D}" srcOrd="1" destOrd="0" parTransId="{95DBBC39-E862-4567-AFBA-AA3056B2B862}" sibTransId="{BA5AC94D-3C9F-4B75-8968-5520FE6BC0D0}"/>
    <dgm:cxn modelId="{E84A2EB2-73E9-49DF-BB22-DC0DA04AD658}" srcId="{B7D056FC-0727-46EE-98D2-0F9C96BEB4DB}" destId="{4ADD0CC3-6AD5-4674-8108-860504E162BA}" srcOrd="0" destOrd="0" parTransId="{EF3B5935-9678-4569-B289-69A2C8BAA8DD}" sibTransId="{789F51FB-0B59-4833-956B-EF87EEBB35F1}"/>
    <dgm:cxn modelId="{16F557D4-10D3-4E28-9429-06291C236D18}" type="presOf" srcId="{282DF936-8BB2-48AF-9D2C-52BB21FB193D}" destId="{F0845F98-8123-4718-9ECE-6B57586E4175}" srcOrd="0" destOrd="0" presId="urn:microsoft.com/office/officeart/2009/3/layout/RandomtoResultProcess"/>
    <dgm:cxn modelId="{A45BBB4A-D4FF-4FC3-9C98-7991B82965E0}" type="presParOf" srcId="{2D86EDA8-09F9-4975-A0D2-A4405DB6D92F}" destId="{795FB761-9F4C-4436-9F04-ED71ED0B07B5}" srcOrd="0" destOrd="0" presId="urn:microsoft.com/office/officeart/2009/3/layout/RandomtoResultProcess"/>
    <dgm:cxn modelId="{E37A576D-F908-411F-8D2C-AD7B56D69850}" type="presParOf" srcId="{795FB761-9F4C-4436-9F04-ED71ED0B07B5}" destId="{4CED7038-46B2-4BAC-8E31-4388F93BB4A9}" srcOrd="0" destOrd="0" presId="urn:microsoft.com/office/officeart/2009/3/layout/RandomtoResultProcess"/>
    <dgm:cxn modelId="{C0A9A6FD-1562-4522-AB5F-B60907723032}" type="presParOf" srcId="{795FB761-9F4C-4436-9F04-ED71ED0B07B5}" destId="{9DA20557-F12D-418A-8F2F-E4CBE8B1C929}" srcOrd="1" destOrd="0" presId="urn:microsoft.com/office/officeart/2009/3/layout/RandomtoResultProcess"/>
    <dgm:cxn modelId="{BB7BC77E-C389-4F6E-9C5F-95B6A0E95B2C}" type="presParOf" srcId="{795FB761-9F4C-4436-9F04-ED71ED0B07B5}" destId="{E1BE2F6D-FE58-4F33-9CE8-599B78A48EB0}" srcOrd="2" destOrd="0" presId="urn:microsoft.com/office/officeart/2009/3/layout/RandomtoResultProcess"/>
    <dgm:cxn modelId="{88E44700-2826-4278-8A0F-3B0EC95F335A}" type="presParOf" srcId="{795FB761-9F4C-4436-9F04-ED71ED0B07B5}" destId="{D73ABB43-43E2-49A2-94BB-6F4FB747B6ED}" srcOrd="3" destOrd="0" presId="urn:microsoft.com/office/officeart/2009/3/layout/RandomtoResultProcess"/>
    <dgm:cxn modelId="{D5F0EC52-C0F4-40EF-A282-2AFD8564E364}" type="presParOf" srcId="{795FB761-9F4C-4436-9F04-ED71ED0B07B5}" destId="{3086CBE5-923D-42E9-87A5-88E54CA8CA83}" srcOrd="4" destOrd="0" presId="urn:microsoft.com/office/officeart/2009/3/layout/RandomtoResultProcess"/>
    <dgm:cxn modelId="{3F78D5DE-3ED1-490C-94FA-F7C16B3B57CE}" type="presParOf" srcId="{795FB761-9F4C-4436-9F04-ED71ED0B07B5}" destId="{6CA13782-489D-4ABC-9A3D-CECDD2824FD3}" srcOrd="5" destOrd="0" presId="urn:microsoft.com/office/officeart/2009/3/layout/RandomtoResultProcess"/>
    <dgm:cxn modelId="{CA863F53-F8EF-4385-8325-C8E0D3A1F1D6}" type="presParOf" srcId="{795FB761-9F4C-4436-9F04-ED71ED0B07B5}" destId="{B35866CA-2CEC-4448-8415-47BCAD8926D7}" srcOrd="6" destOrd="0" presId="urn:microsoft.com/office/officeart/2009/3/layout/RandomtoResultProcess"/>
    <dgm:cxn modelId="{1927C79D-497F-464C-8366-6195D686A140}" type="presParOf" srcId="{795FB761-9F4C-4436-9F04-ED71ED0B07B5}" destId="{484FA174-5360-44F8-B2F1-B4CEA6FC39F7}" srcOrd="7" destOrd="0" presId="urn:microsoft.com/office/officeart/2009/3/layout/RandomtoResultProcess"/>
    <dgm:cxn modelId="{01FB3DC5-4D82-4BE8-AF53-D45E144417AE}" type="presParOf" srcId="{795FB761-9F4C-4436-9F04-ED71ED0B07B5}" destId="{959F7C41-4C91-45F7-AD5B-C3D65E0A4249}" srcOrd="8" destOrd="0" presId="urn:microsoft.com/office/officeart/2009/3/layout/RandomtoResultProcess"/>
    <dgm:cxn modelId="{B50E6E3A-087B-48AF-A117-CB866317D714}" type="presParOf" srcId="{795FB761-9F4C-4436-9F04-ED71ED0B07B5}" destId="{E93E5828-1C18-4FB0-AE9F-49B71ADF1662}" srcOrd="9" destOrd="0" presId="urn:microsoft.com/office/officeart/2009/3/layout/RandomtoResultProcess"/>
    <dgm:cxn modelId="{219E8161-15C6-4030-8CA4-EDE694D64B32}" type="presParOf" srcId="{795FB761-9F4C-4436-9F04-ED71ED0B07B5}" destId="{FDCF2E6B-81D4-44A4-B9C2-07CAFE1A323E}" srcOrd="10" destOrd="0" presId="urn:microsoft.com/office/officeart/2009/3/layout/RandomtoResultProcess"/>
    <dgm:cxn modelId="{08212FB8-6BA2-4B80-9E37-07AE2AE697C5}" type="presParOf" srcId="{795FB761-9F4C-4436-9F04-ED71ED0B07B5}" destId="{1F7A4C19-E8A9-4B1D-8CCB-3D9532D9AFEA}" srcOrd="11" destOrd="0" presId="urn:microsoft.com/office/officeart/2009/3/layout/RandomtoResultProcess"/>
    <dgm:cxn modelId="{58B9C6CC-FFD1-4045-8132-45A59D2002A0}" type="presParOf" srcId="{795FB761-9F4C-4436-9F04-ED71ED0B07B5}" destId="{49B2E017-1EAF-4A65-8560-CFAE11A3F8FC}" srcOrd="12" destOrd="0" presId="urn:microsoft.com/office/officeart/2009/3/layout/RandomtoResultProcess"/>
    <dgm:cxn modelId="{FD8BE1E9-17AC-458A-9562-EFFA1FE5C5F2}" type="presParOf" srcId="{795FB761-9F4C-4436-9F04-ED71ED0B07B5}" destId="{C2AD084A-BFEC-4E7B-8F69-D2BB20F1DBCA}" srcOrd="13" destOrd="0" presId="urn:microsoft.com/office/officeart/2009/3/layout/RandomtoResultProcess"/>
    <dgm:cxn modelId="{7619386D-98FB-4B5D-82DE-38B2C25C8E07}" type="presParOf" srcId="{795FB761-9F4C-4436-9F04-ED71ED0B07B5}" destId="{E25BBB1F-E5CC-468D-AC98-33D8B8D1681E}" srcOrd="14" destOrd="0" presId="urn:microsoft.com/office/officeart/2009/3/layout/RandomtoResultProcess"/>
    <dgm:cxn modelId="{C2C514EE-3D56-4092-957D-A67713F86D13}" type="presParOf" srcId="{795FB761-9F4C-4436-9F04-ED71ED0B07B5}" destId="{E7C3A4AB-11C9-4B9B-B687-C15DF6409428}" srcOrd="15" destOrd="0" presId="urn:microsoft.com/office/officeart/2009/3/layout/RandomtoResultProcess"/>
    <dgm:cxn modelId="{AAB3A043-FAED-4EC8-B151-5D271C9F1D45}" type="presParOf" srcId="{795FB761-9F4C-4436-9F04-ED71ED0B07B5}" destId="{53005E45-7520-4E2D-BA8C-1BF5FE74A2D2}" srcOrd="16" destOrd="0" presId="urn:microsoft.com/office/officeart/2009/3/layout/RandomtoResultProcess"/>
    <dgm:cxn modelId="{A5C4126C-651A-4CE5-8A51-AB8178B0A828}" type="presParOf" srcId="{795FB761-9F4C-4436-9F04-ED71ED0B07B5}" destId="{3068C8D7-133F-45CC-AD75-2D75AAF24769}" srcOrd="17" destOrd="0" presId="urn:microsoft.com/office/officeart/2009/3/layout/RandomtoResultProcess"/>
    <dgm:cxn modelId="{54644143-E461-4B80-925E-502500D89F97}" type="presParOf" srcId="{795FB761-9F4C-4436-9F04-ED71ED0B07B5}" destId="{1FB583FB-19C7-4B45-8A04-F6F5CB481B4B}" srcOrd="18" destOrd="0" presId="urn:microsoft.com/office/officeart/2009/3/layout/RandomtoResultProcess"/>
    <dgm:cxn modelId="{4982D41C-0555-41F7-8CBB-9023D72CC27D}" type="presParOf" srcId="{2D86EDA8-09F9-4975-A0D2-A4405DB6D92F}" destId="{62958257-7FD7-4F7E-9F5F-D62970501FC3}" srcOrd="1" destOrd="0" presId="urn:microsoft.com/office/officeart/2009/3/layout/RandomtoResultProcess"/>
    <dgm:cxn modelId="{F84F7431-B7F4-4193-B849-85ABAA146FBF}" type="presParOf" srcId="{62958257-7FD7-4F7E-9F5F-D62970501FC3}" destId="{3EEB87A0-25A7-4E06-8349-35B0FD35329D}" srcOrd="0" destOrd="0" presId="urn:microsoft.com/office/officeart/2009/3/layout/RandomtoResultProcess"/>
    <dgm:cxn modelId="{79D7652A-C082-4592-8E6B-55604D57FA3D}" type="presParOf" srcId="{62958257-7FD7-4F7E-9F5F-D62970501FC3}" destId="{7A73FF51-81EC-4FD7-BAE5-9F6A27D4FD29}" srcOrd="1" destOrd="0" presId="urn:microsoft.com/office/officeart/2009/3/layout/RandomtoResultProcess"/>
    <dgm:cxn modelId="{ABC33055-4DB3-453D-A746-B07E4C53F68A}" type="presParOf" srcId="{2D86EDA8-09F9-4975-A0D2-A4405DB6D92F}" destId="{0E69D409-6029-41D3-B263-BD1BC4D97F0A}" srcOrd="2" destOrd="0" presId="urn:microsoft.com/office/officeart/2009/3/layout/RandomtoResultProcess"/>
    <dgm:cxn modelId="{0B014E33-21AF-4ED4-B818-FB2D86CBCCD7}" type="presParOf" srcId="{2D86EDA8-09F9-4975-A0D2-A4405DB6D92F}" destId="{79C63F17-C9CD-4D79-A0CE-956B3D334A24}" srcOrd="3" destOrd="0" presId="urn:microsoft.com/office/officeart/2009/3/layout/RandomtoResultProcess"/>
    <dgm:cxn modelId="{673364C0-FC10-4678-981C-42C2D8E47CB3}" type="presParOf" srcId="{79C63F17-C9CD-4D79-A0CE-956B3D334A24}" destId="{08802641-5380-40A6-B8C9-DB4C5AC1FEF0}" srcOrd="0" destOrd="0" presId="urn:microsoft.com/office/officeart/2009/3/layout/RandomtoResultProcess"/>
    <dgm:cxn modelId="{45A20FC3-953C-426E-9668-AAE0778F114F}" type="presParOf" srcId="{79C63F17-C9CD-4D79-A0CE-956B3D334A24}" destId="{A9FE468B-34A7-409C-A393-53BFEF7CE2F4}" srcOrd="1" destOrd="0" presId="urn:microsoft.com/office/officeart/2009/3/layout/RandomtoResultProcess"/>
    <dgm:cxn modelId="{62E92119-913F-4E47-B52A-9E61AC05C3D1}" type="presParOf" srcId="{2D86EDA8-09F9-4975-A0D2-A4405DB6D92F}" destId="{BE716177-EC1D-44F4-BFC8-76B6E87DBE5A}" srcOrd="4" destOrd="0" presId="urn:microsoft.com/office/officeart/2009/3/layout/RandomtoResultProcess"/>
    <dgm:cxn modelId="{F0CDAB0F-245D-450A-91E2-FDE2025383E2}" type="presParOf" srcId="{BE716177-EC1D-44F4-BFC8-76B6E87DBE5A}" destId="{F0845F98-8123-4718-9ECE-6B57586E4175}" srcOrd="0" destOrd="0" presId="urn:microsoft.com/office/officeart/2009/3/layout/RandomtoResultProcess"/>
    <dgm:cxn modelId="{52FEC42E-3A78-4976-BD02-8EFA06E705DC}" type="presParOf" srcId="{BE716177-EC1D-44F4-BFC8-76B6E87DBE5A}" destId="{5F5FD814-79D0-46D9-B50C-453EB973D91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E9B18-1280-4999-A972-B1FC7B27436D}">
      <dsp:nvSpPr>
        <dsp:cNvPr id="0" name=""/>
        <dsp:cNvSpPr/>
      </dsp:nvSpPr>
      <dsp:spPr>
        <a:xfrm>
          <a:off x="3251199" y="252095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ECU 1</a:t>
          </a:r>
          <a:endParaRPr lang="en-US" sz="3600" kern="1200" dirty="0"/>
        </a:p>
      </dsp:txBody>
      <dsp:txXfrm>
        <a:off x="3330554" y="2600305"/>
        <a:ext cx="1466890" cy="1466890"/>
      </dsp:txXfrm>
    </dsp:sp>
    <dsp:sp modelId="{1D4D3914-5B89-40AF-B008-5DAA31692B18}">
      <dsp:nvSpPr>
        <dsp:cNvPr id="0" name=""/>
        <dsp:cNvSpPr/>
      </dsp:nvSpPr>
      <dsp:spPr>
        <a:xfrm rot="13913640">
          <a:off x="2657489" y="2146736"/>
          <a:ext cx="9511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114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3E79A-1273-4FE2-9B1F-0057DB19DB7F}">
      <dsp:nvSpPr>
        <dsp:cNvPr id="0" name=""/>
        <dsp:cNvSpPr/>
      </dsp:nvSpPr>
      <dsp:spPr>
        <a:xfrm>
          <a:off x="1867907" y="683371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Door sensor (D)</a:t>
          </a:r>
          <a:endParaRPr lang="en-US" sz="2000" kern="1200" dirty="0"/>
        </a:p>
      </dsp:txBody>
      <dsp:txXfrm>
        <a:off x="1921075" y="736539"/>
        <a:ext cx="982816" cy="982816"/>
      </dsp:txXfrm>
    </dsp:sp>
    <dsp:sp modelId="{E0395E6B-D169-4082-82E8-617B6344D720}">
      <dsp:nvSpPr>
        <dsp:cNvPr id="0" name=""/>
        <dsp:cNvSpPr/>
      </dsp:nvSpPr>
      <dsp:spPr>
        <a:xfrm rot="11398968">
          <a:off x="2313763" y="3108809"/>
          <a:ext cx="944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45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A6246-1A19-4E75-88B3-5E827D3C60F1}">
      <dsp:nvSpPr>
        <dsp:cNvPr id="0" name=""/>
        <dsp:cNvSpPr/>
      </dsp:nvSpPr>
      <dsp:spPr>
        <a:xfrm>
          <a:off x="1231761" y="2386505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Light switch (L)</a:t>
          </a:r>
          <a:endParaRPr lang="en-US" sz="2000" kern="1200" dirty="0"/>
        </a:p>
      </dsp:txBody>
      <dsp:txXfrm>
        <a:off x="1284929" y="2439673"/>
        <a:ext cx="982816" cy="982816"/>
      </dsp:txXfrm>
    </dsp:sp>
    <dsp:sp modelId="{1BCE6479-A877-4B83-97DD-947C6FC8BA69}">
      <dsp:nvSpPr>
        <dsp:cNvPr id="0" name=""/>
        <dsp:cNvSpPr/>
      </dsp:nvSpPr>
      <dsp:spPr>
        <a:xfrm rot="9000000">
          <a:off x="2383214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FBDE1-AEDC-4C40-B0E2-C4561477EF9F}">
      <dsp:nvSpPr>
        <dsp:cNvPr id="0" name=""/>
        <dsp:cNvSpPr/>
      </dsp:nvSpPr>
      <dsp:spPr>
        <a:xfrm>
          <a:off x="1356381" y="40380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All input devices…</a:t>
          </a:r>
          <a:endParaRPr lang="en-US" sz="1800" kern="1200" dirty="0"/>
        </a:p>
      </dsp:txBody>
      <dsp:txXfrm>
        <a:off x="1409549" y="4091175"/>
        <a:ext cx="982816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E9B18-1280-4999-A972-B1FC7B27436D}">
      <dsp:nvSpPr>
        <dsp:cNvPr id="0" name=""/>
        <dsp:cNvSpPr/>
      </dsp:nvSpPr>
      <dsp:spPr>
        <a:xfrm>
          <a:off x="3302017" y="2476996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ECU 2</a:t>
          </a:r>
          <a:endParaRPr lang="en-US" sz="3600" kern="1200" dirty="0"/>
        </a:p>
      </dsp:txBody>
      <dsp:txXfrm>
        <a:off x="3381372" y="2556351"/>
        <a:ext cx="1466890" cy="1466890"/>
      </dsp:txXfrm>
    </dsp:sp>
    <dsp:sp modelId="{1D4D3914-5B89-40AF-B008-5DAA31692B18}">
      <dsp:nvSpPr>
        <dsp:cNvPr id="0" name=""/>
        <dsp:cNvSpPr/>
      </dsp:nvSpPr>
      <dsp:spPr>
        <a:xfrm rot="17614087">
          <a:off x="4265662" y="2165867"/>
          <a:ext cx="6788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8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3E79A-1273-4FE2-9B1F-0057DB19DB7F}">
      <dsp:nvSpPr>
        <dsp:cNvPr id="0" name=""/>
        <dsp:cNvSpPr/>
      </dsp:nvSpPr>
      <dsp:spPr>
        <a:xfrm>
          <a:off x="4433810" y="765586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Right light (RL)</a:t>
          </a:r>
          <a:endParaRPr lang="en-US" sz="2000" kern="1200" dirty="0"/>
        </a:p>
      </dsp:txBody>
      <dsp:txXfrm>
        <a:off x="4486978" y="818754"/>
        <a:ext cx="982816" cy="982816"/>
      </dsp:txXfrm>
    </dsp:sp>
    <dsp:sp modelId="{E0395E6B-D169-4082-82E8-617B6344D720}">
      <dsp:nvSpPr>
        <dsp:cNvPr id="0" name=""/>
        <dsp:cNvSpPr/>
      </dsp:nvSpPr>
      <dsp:spPr>
        <a:xfrm rot="20206599">
          <a:off x="4895539" y="2784929"/>
          <a:ext cx="7917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17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A6246-1A19-4E75-88B3-5E827D3C60F1}">
      <dsp:nvSpPr>
        <dsp:cNvPr id="0" name=""/>
        <dsp:cNvSpPr/>
      </dsp:nvSpPr>
      <dsp:spPr>
        <a:xfrm>
          <a:off x="5655255" y="1850576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Left light (LL)</a:t>
          </a:r>
          <a:endParaRPr lang="en-US" sz="2000" kern="1200" dirty="0"/>
        </a:p>
      </dsp:txBody>
      <dsp:txXfrm>
        <a:off x="5708423" y="1903744"/>
        <a:ext cx="982816" cy="982816"/>
      </dsp:txXfrm>
    </dsp:sp>
    <dsp:sp modelId="{1BCE6479-A877-4B83-97DD-947C6FC8BA69}">
      <dsp:nvSpPr>
        <dsp:cNvPr id="0" name=""/>
        <dsp:cNvSpPr/>
      </dsp:nvSpPr>
      <dsp:spPr>
        <a:xfrm rot="14915932">
          <a:off x="3532357" y="2296974"/>
          <a:ext cx="3867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670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FBDE1-AEDC-4C40-B0E2-C4561477EF9F}">
      <dsp:nvSpPr>
        <dsp:cNvPr id="0" name=""/>
        <dsp:cNvSpPr/>
      </dsp:nvSpPr>
      <dsp:spPr>
        <a:xfrm>
          <a:off x="2897152" y="1027799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Buzzer</a:t>
          </a:r>
          <a:endParaRPr lang="en-US" sz="2500" kern="1200" dirty="0"/>
        </a:p>
      </dsp:txBody>
      <dsp:txXfrm>
        <a:off x="2950320" y="1080967"/>
        <a:ext cx="982816" cy="982816"/>
      </dsp:txXfrm>
    </dsp:sp>
    <dsp:sp modelId="{D3CC3634-C431-4A51-9F08-A30D5947076B}">
      <dsp:nvSpPr>
        <dsp:cNvPr id="0" name=""/>
        <dsp:cNvSpPr/>
      </dsp:nvSpPr>
      <dsp:spPr>
        <a:xfrm rot="1639355">
          <a:off x="4883049" y="3893085"/>
          <a:ext cx="7989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89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FFA2B-1A83-4950-9149-F75E98F3D52C}">
      <dsp:nvSpPr>
        <dsp:cNvPr id="0" name=""/>
        <dsp:cNvSpPr/>
      </dsp:nvSpPr>
      <dsp:spPr>
        <a:xfrm>
          <a:off x="5637461" y="3813224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All output devices</a:t>
          </a:r>
          <a:r>
            <a:rPr lang="ar-EG" sz="1700" kern="1200" dirty="0"/>
            <a:t> ...</a:t>
          </a:r>
          <a:endParaRPr lang="en-US" sz="1700" kern="1200" dirty="0"/>
        </a:p>
      </dsp:txBody>
      <dsp:txXfrm>
        <a:off x="5690629" y="3866392"/>
        <a:ext cx="982816" cy="98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D7038-46B2-4BAC-8E31-4388F93BB4A9}">
      <dsp:nvSpPr>
        <dsp:cNvPr id="0" name=""/>
        <dsp:cNvSpPr/>
      </dsp:nvSpPr>
      <dsp:spPr>
        <a:xfrm>
          <a:off x="155734" y="1508854"/>
          <a:ext cx="2333151" cy="76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Door opened &amp; Car is moving</a:t>
          </a:r>
          <a:endParaRPr lang="en-US" sz="2100" kern="1200" dirty="0"/>
        </a:p>
      </dsp:txBody>
      <dsp:txXfrm>
        <a:off x="155734" y="1508854"/>
        <a:ext cx="2333151" cy="768879"/>
      </dsp:txXfrm>
    </dsp:sp>
    <dsp:sp modelId="{9DA20557-F12D-418A-8F2F-E4CBE8B1C929}">
      <dsp:nvSpPr>
        <dsp:cNvPr id="0" name=""/>
        <dsp:cNvSpPr/>
      </dsp:nvSpPr>
      <dsp:spPr>
        <a:xfrm>
          <a:off x="153083" y="1275008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E2F6D-FE58-4F33-9CE8-599B78A48EB0}">
      <dsp:nvSpPr>
        <dsp:cNvPr id="0" name=""/>
        <dsp:cNvSpPr/>
      </dsp:nvSpPr>
      <dsp:spPr>
        <a:xfrm>
          <a:off x="282997" y="1015180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ABB43-43E2-49A2-94BB-6F4FB747B6ED}">
      <dsp:nvSpPr>
        <dsp:cNvPr id="0" name=""/>
        <dsp:cNvSpPr/>
      </dsp:nvSpPr>
      <dsp:spPr>
        <a:xfrm>
          <a:off x="594791" y="1067146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6CBE5-923D-42E9-87A5-88E54CA8CA83}">
      <dsp:nvSpPr>
        <dsp:cNvPr id="0" name=""/>
        <dsp:cNvSpPr/>
      </dsp:nvSpPr>
      <dsp:spPr>
        <a:xfrm>
          <a:off x="854619" y="781335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3782-489D-4ABC-9A3D-CECDD2824FD3}">
      <dsp:nvSpPr>
        <dsp:cNvPr id="0" name=""/>
        <dsp:cNvSpPr/>
      </dsp:nvSpPr>
      <dsp:spPr>
        <a:xfrm>
          <a:off x="1192396" y="677403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66CA-2CEC-4448-8415-47BCAD8926D7}">
      <dsp:nvSpPr>
        <dsp:cNvPr id="0" name=""/>
        <dsp:cNvSpPr/>
      </dsp:nvSpPr>
      <dsp:spPr>
        <a:xfrm>
          <a:off x="1608121" y="859283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FA174-5360-44F8-B2F1-B4CEA6FC39F7}">
      <dsp:nvSpPr>
        <dsp:cNvPr id="0" name=""/>
        <dsp:cNvSpPr/>
      </dsp:nvSpPr>
      <dsp:spPr>
        <a:xfrm>
          <a:off x="1867949" y="989197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F7C41-4C91-45F7-AD5B-C3D65E0A4249}">
      <dsp:nvSpPr>
        <dsp:cNvPr id="0" name=""/>
        <dsp:cNvSpPr/>
      </dsp:nvSpPr>
      <dsp:spPr>
        <a:xfrm>
          <a:off x="2231709" y="1275008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5828-1C18-4FB0-AE9F-49B71ADF1662}">
      <dsp:nvSpPr>
        <dsp:cNvPr id="0" name=""/>
        <dsp:cNvSpPr/>
      </dsp:nvSpPr>
      <dsp:spPr>
        <a:xfrm>
          <a:off x="2387606" y="1560819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F2E6B-81D4-44A4-B9C2-07CAFE1A323E}">
      <dsp:nvSpPr>
        <dsp:cNvPr id="0" name=""/>
        <dsp:cNvSpPr/>
      </dsp:nvSpPr>
      <dsp:spPr>
        <a:xfrm>
          <a:off x="1036499" y="1015180"/>
          <a:ext cx="477235" cy="477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4C19-E8A9-4B1D-8CCB-3D9532D9AFEA}">
      <dsp:nvSpPr>
        <dsp:cNvPr id="0" name=""/>
        <dsp:cNvSpPr/>
      </dsp:nvSpPr>
      <dsp:spPr>
        <a:xfrm>
          <a:off x="23169" y="2002527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2E017-1EAF-4A65-8560-CFAE11A3F8FC}">
      <dsp:nvSpPr>
        <dsp:cNvPr id="0" name=""/>
        <dsp:cNvSpPr/>
      </dsp:nvSpPr>
      <dsp:spPr>
        <a:xfrm>
          <a:off x="179065" y="2236373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D084A-BFEC-4E7B-8F69-D2BB20F1DBCA}">
      <dsp:nvSpPr>
        <dsp:cNvPr id="0" name=""/>
        <dsp:cNvSpPr/>
      </dsp:nvSpPr>
      <dsp:spPr>
        <a:xfrm>
          <a:off x="568808" y="2444235"/>
          <a:ext cx="424209" cy="42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BBB1F-E5CC-468D-AC98-33D8B8D1681E}">
      <dsp:nvSpPr>
        <dsp:cNvPr id="0" name=""/>
        <dsp:cNvSpPr/>
      </dsp:nvSpPr>
      <dsp:spPr>
        <a:xfrm>
          <a:off x="1114447" y="2782012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3A4AB-11C9-4B9B-B687-C15DF6409428}">
      <dsp:nvSpPr>
        <dsp:cNvPr id="0" name=""/>
        <dsp:cNvSpPr/>
      </dsp:nvSpPr>
      <dsp:spPr>
        <a:xfrm>
          <a:off x="1218378" y="2444235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5E45-7520-4E2D-BA8C-1BF5FE74A2D2}">
      <dsp:nvSpPr>
        <dsp:cNvPr id="0" name=""/>
        <dsp:cNvSpPr/>
      </dsp:nvSpPr>
      <dsp:spPr>
        <a:xfrm>
          <a:off x="1478207" y="2807995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C8D7-133F-45CC-AD75-2D75AAF24769}">
      <dsp:nvSpPr>
        <dsp:cNvPr id="0" name=""/>
        <dsp:cNvSpPr/>
      </dsp:nvSpPr>
      <dsp:spPr>
        <a:xfrm>
          <a:off x="1712052" y="2392270"/>
          <a:ext cx="424209" cy="42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583FB-19C7-4B45-8A04-F6F5CB481B4B}">
      <dsp:nvSpPr>
        <dsp:cNvPr id="0" name=""/>
        <dsp:cNvSpPr/>
      </dsp:nvSpPr>
      <dsp:spPr>
        <a:xfrm>
          <a:off x="2283674" y="2288339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87A0-25A7-4E06-8349-35B0FD35329D}">
      <dsp:nvSpPr>
        <dsp:cNvPr id="0" name=""/>
        <dsp:cNvSpPr/>
      </dsp:nvSpPr>
      <dsp:spPr>
        <a:xfrm>
          <a:off x="2575318" y="1066714"/>
          <a:ext cx="856516" cy="16351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02641-5380-40A6-B8C9-DB4C5AC1FEF0}">
      <dsp:nvSpPr>
        <dsp:cNvPr id="0" name=""/>
        <dsp:cNvSpPr/>
      </dsp:nvSpPr>
      <dsp:spPr>
        <a:xfrm>
          <a:off x="3276105" y="1066714"/>
          <a:ext cx="856516" cy="16351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5F98-8123-4718-9ECE-6B57586E4175}">
      <dsp:nvSpPr>
        <dsp:cNvPr id="0" name=""/>
        <dsp:cNvSpPr/>
      </dsp:nvSpPr>
      <dsp:spPr>
        <a:xfrm>
          <a:off x="4226060" y="931579"/>
          <a:ext cx="1985561" cy="1985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Buzzer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ON</a:t>
          </a:r>
          <a:br>
            <a:rPr lang="en-GB" sz="2100" kern="1200" dirty="0"/>
          </a:br>
          <a:r>
            <a:rPr lang="en-GB" sz="2100" kern="1200" dirty="0"/>
            <a:t>Lights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OFF</a:t>
          </a:r>
          <a:endParaRPr lang="en-US" sz="2100" kern="1200" dirty="0"/>
        </a:p>
      </dsp:txBody>
      <dsp:txXfrm>
        <a:off x="4516839" y="1222358"/>
        <a:ext cx="1404003" cy="1404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D7038-46B2-4BAC-8E31-4388F93BB4A9}">
      <dsp:nvSpPr>
        <dsp:cNvPr id="0" name=""/>
        <dsp:cNvSpPr/>
      </dsp:nvSpPr>
      <dsp:spPr>
        <a:xfrm>
          <a:off x="155734" y="1508854"/>
          <a:ext cx="2333151" cy="76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Door opened &amp; Car stopped</a:t>
          </a:r>
          <a:endParaRPr lang="en-US" sz="2500" kern="1200" dirty="0"/>
        </a:p>
      </dsp:txBody>
      <dsp:txXfrm>
        <a:off x="155734" y="1508854"/>
        <a:ext cx="2333151" cy="768879"/>
      </dsp:txXfrm>
    </dsp:sp>
    <dsp:sp modelId="{9DA20557-F12D-418A-8F2F-E4CBE8B1C929}">
      <dsp:nvSpPr>
        <dsp:cNvPr id="0" name=""/>
        <dsp:cNvSpPr/>
      </dsp:nvSpPr>
      <dsp:spPr>
        <a:xfrm>
          <a:off x="153083" y="1275008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E2F6D-FE58-4F33-9CE8-599B78A48EB0}">
      <dsp:nvSpPr>
        <dsp:cNvPr id="0" name=""/>
        <dsp:cNvSpPr/>
      </dsp:nvSpPr>
      <dsp:spPr>
        <a:xfrm>
          <a:off x="282997" y="1015180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ABB43-43E2-49A2-94BB-6F4FB747B6ED}">
      <dsp:nvSpPr>
        <dsp:cNvPr id="0" name=""/>
        <dsp:cNvSpPr/>
      </dsp:nvSpPr>
      <dsp:spPr>
        <a:xfrm>
          <a:off x="594791" y="1067146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6CBE5-923D-42E9-87A5-88E54CA8CA83}">
      <dsp:nvSpPr>
        <dsp:cNvPr id="0" name=""/>
        <dsp:cNvSpPr/>
      </dsp:nvSpPr>
      <dsp:spPr>
        <a:xfrm>
          <a:off x="854619" y="781335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3782-489D-4ABC-9A3D-CECDD2824FD3}">
      <dsp:nvSpPr>
        <dsp:cNvPr id="0" name=""/>
        <dsp:cNvSpPr/>
      </dsp:nvSpPr>
      <dsp:spPr>
        <a:xfrm>
          <a:off x="1192396" y="677403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66CA-2CEC-4448-8415-47BCAD8926D7}">
      <dsp:nvSpPr>
        <dsp:cNvPr id="0" name=""/>
        <dsp:cNvSpPr/>
      </dsp:nvSpPr>
      <dsp:spPr>
        <a:xfrm>
          <a:off x="1608121" y="859283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FA174-5360-44F8-B2F1-B4CEA6FC39F7}">
      <dsp:nvSpPr>
        <dsp:cNvPr id="0" name=""/>
        <dsp:cNvSpPr/>
      </dsp:nvSpPr>
      <dsp:spPr>
        <a:xfrm>
          <a:off x="1867949" y="989197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F7C41-4C91-45F7-AD5B-C3D65E0A4249}">
      <dsp:nvSpPr>
        <dsp:cNvPr id="0" name=""/>
        <dsp:cNvSpPr/>
      </dsp:nvSpPr>
      <dsp:spPr>
        <a:xfrm>
          <a:off x="2231709" y="1275008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5828-1C18-4FB0-AE9F-49B71ADF1662}">
      <dsp:nvSpPr>
        <dsp:cNvPr id="0" name=""/>
        <dsp:cNvSpPr/>
      </dsp:nvSpPr>
      <dsp:spPr>
        <a:xfrm>
          <a:off x="2387606" y="1560819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F2E6B-81D4-44A4-B9C2-07CAFE1A323E}">
      <dsp:nvSpPr>
        <dsp:cNvPr id="0" name=""/>
        <dsp:cNvSpPr/>
      </dsp:nvSpPr>
      <dsp:spPr>
        <a:xfrm>
          <a:off x="1036499" y="1015180"/>
          <a:ext cx="477235" cy="477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4C19-E8A9-4B1D-8CCB-3D9532D9AFEA}">
      <dsp:nvSpPr>
        <dsp:cNvPr id="0" name=""/>
        <dsp:cNvSpPr/>
      </dsp:nvSpPr>
      <dsp:spPr>
        <a:xfrm>
          <a:off x="23169" y="2002527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2E017-1EAF-4A65-8560-CFAE11A3F8FC}">
      <dsp:nvSpPr>
        <dsp:cNvPr id="0" name=""/>
        <dsp:cNvSpPr/>
      </dsp:nvSpPr>
      <dsp:spPr>
        <a:xfrm>
          <a:off x="179065" y="2236373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D084A-BFEC-4E7B-8F69-D2BB20F1DBCA}">
      <dsp:nvSpPr>
        <dsp:cNvPr id="0" name=""/>
        <dsp:cNvSpPr/>
      </dsp:nvSpPr>
      <dsp:spPr>
        <a:xfrm>
          <a:off x="568808" y="2444235"/>
          <a:ext cx="424209" cy="42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BBB1F-E5CC-468D-AC98-33D8B8D1681E}">
      <dsp:nvSpPr>
        <dsp:cNvPr id="0" name=""/>
        <dsp:cNvSpPr/>
      </dsp:nvSpPr>
      <dsp:spPr>
        <a:xfrm>
          <a:off x="1114447" y="2782012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3A4AB-11C9-4B9B-B687-C15DF6409428}">
      <dsp:nvSpPr>
        <dsp:cNvPr id="0" name=""/>
        <dsp:cNvSpPr/>
      </dsp:nvSpPr>
      <dsp:spPr>
        <a:xfrm>
          <a:off x="1218378" y="2444235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5E45-7520-4E2D-BA8C-1BF5FE74A2D2}">
      <dsp:nvSpPr>
        <dsp:cNvPr id="0" name=""/>
        <dsp:cNvSpPr/>
      </dsp:nvSpPr>
      <dsp:spPr>
        <a:xfrm>
          <a:off x="1478207" y="2807995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C8D7-133F-45CC-AD75-2D75AAF24769}">
      <dsp:nvSpPr>
        <dsp:cNvPr id="0" name=""/>
        <dsp:cNvSpPr/>
      </dsp:nvSpPr>
      <dsp:spPr>
        <a:xfrm>
          <a:off x="1712052" y="2392270"/>
          <a:ext cx="424209" cy="42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583FB-19C7-4B45-8A04-F6F5CB481B4B}">
      <dsp:nvSpPr>
        <dsp:cNvPr id="0" name=""/>
        <dsp:cNvSpPr/>
      </dsp:nvSpPr>
      <dsp:spPr>
        <a:xfrm>
          <a:off x="2283674" y="2288339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87A0-25A7-4E06-8349-35B0FD35329D}">
      <dsp:nvSpPr>
        <dsp:cNvPr id="0" name=""/>
        <dsp:cNvSpPr/>
      </dsp:nvSpPr>
      <dsp:spPr>
        <a:xfrm>
          <a:off x="2575318" y="1066714"/>
          <a:ext cx="856516" cy="16351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02641-5380-40A6-B8C9-DB4C5AC1FEF0}">
      <dsp:nvSpPr>
        <dsp:cNvPr id="0" name=""/>
        <dsp:cNvSpPr/>
      </dsp:nvSpPr>
      <dsp:spPr>
        <a:xfrm>
          <a:off x="3276105" y="1066714"/>
          <a:ext cx="856516" cy="16351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5F98-8123-4718-9ECE-6B57586E4175}">
      <dsp:nvSpPr>
        <dsp:cNvPr id="0" name=""/>
        <dsp:cNvSpPr/>
      </dsp:nvSpPr>
      <dsp:spPr>
        <a:xfrm>
          <a:off x="4226060" y="931579"/>
          <a:ext cx="1985561" cy="1985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Buzzer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OFF</a:t>
          </a:r>
          <a:br>
            <a:rPr lang="en-GB" sz="2100" kern="1200" dirty="0"/>
          </a:br>
          <a:r>
            <a:rPr lang="en-GB" sz="2100" kern="1200" dirty="0"/>
            <a:t>Lights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ON</a:t>
          </a:r>
          <a:endParaRPr lang="en-US" sz="2100" kern="1200" dirty="0"/>
        </a:p>
      </dsp:txBody>
      <dsp:txXfrm>
        <a:off x="4516839" y="1222358"/>
        <a:ext cx="1404003" cy="14040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D7038-46B2-4BAC-8E31-4388F93BB4A9}">
      <dsp:nvSpPr>
        <dsp:cNvPr id="0" name=""/>
        <dsp:cNvSpPr/>
      </dsp:nvSpPr>
      <dsp:spPr>
        <a:xfrm>
          <a:off x="155734" y="1508854"/>
          <a:ext cx="2333151" cy="76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Door Closed &amp; </a:t>
          </a:r>
          <a:r>
            <a:rPr lang="en-GB" sz="2500" kern="1200" dirty="0"/>
            <a:t>Lights ON</a:t>
          </a:r>
          <a:endParaRPr lang="en-US" sz="2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55734" y="1508854"/>
        <a:ext cx="2333151" cy="768879"/>
      </dsp:txXfrm>
    </dsp:sp>
    <dsp:sp modelId="{9DA20557-F12D-418A-8F2F-E4CBE8B1C929}">
      <dsp:nvSpPr>
        <dsp:cNvPr id="0" name=""/>
        <dsp:cNvSpPr/>
      </dsp:nvSpPr>
      <dsp:spPr>
        <a:xfrm>
          <a:off x="153083" y="1275008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E2F6D-FE58-4F33-9CE8-599B78A48EB0}">
      <dsp:nvSpPr>
        <dsp:cNvPr id="0" name=""/>
        <dsp:cNvSpPr/>
      </dsp:nvSpPr>
      <dsp:spPr>
        <a:xfrm>
          <a:off x="282997" y="1015180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ABB43-43E2-49A2-94BB-6F4FB747B6ED}">
      <dsp:nvSpPr>
        <dsp:cNvPr id="0" name=""/>
        <dsp:cNvSpPr/>
      </dsp:nvSpPr>
      <dsp:spPr>
        <a:xfrm>
          <a:off x="594791" y="1067146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6CBE5-923D-42E9-87A5-88E54CA8CA83}">
      <dsp:nvSpPr>
        <dsp:cNvPr id="0" name=""/>
        <dsp:cNvSpPr/>
      </dsp:nvSpPr>
      <dsp:spPr>
        <a:xfrm>
          <a:off x="854619" y="781335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3782-489D-4ABC-9A3D-CECDD2824FD3}">
      <dsp:nvSpPr>
        <dsp:cNvPr id="0" name=""/>
        <dsp:cNvSpPr/>
      </dsp:nvSpPr>
      <dsp:spPr>
        <a:xfrm>
          <a:off x="1192396" y="677403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66CA-2CEC-4448-8415-47BCAD8926D7}">
      <dsp:nvSpPr>
        <dsp:cNvPr id="0" name=""/>
        <dsp:cNvSpPr/>
      </dsp:nvSpPr>
      <dsp:spPr>
        <a:xfrm>
          <a:off x="1608121" y="859283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FA174-5360-44F8-B2F1-B4CEA6FC39F7}">
      <dsp:nvSpPr>
        <dsp:cNvPr id="0" name=""/>
        <dsp:cNvSpPr/>
      </dsp:nvSpPr>
      <dsp:spPr>
        <a:xfrm>
          <a:off x="1867949" y="989197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F7C41-4C91-45F7-AD5B-C3D65E0A4249}">
      <dsp:nvSpPr>
        <dsp:cNvPr id="0" name=""/>
        <dsp:cNvSpPr/>
      </dsp:nvSpPr>
      <dsp:spPr>
        <a:xfrm>
          <a:off x="2231709" y="1275008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5828-1C18-4FB0-AE9F-49B71ADF1662}">
      <dsp:nvSpPr>
        <dsp:cNvPr id="0" name=""/>
        <dsp:cNvSpPr/>
      </dsp:nvSpPr>
      <dsp:spPr>
        <a:xfrm>
          <a:off x="2387606" y="1560819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F2E6B-81D4-44A4-B9C2-07CAFE1A323E}">
      <dsp:nvSpPr>
        <dsp:cNvPr id="0" name=""/>
        <dsp:cNvSpPr/>
      </dsp:nvSpPr>
      <dsp:spPr>
        <a:xfrm>
          <a:off x="1036499" y="1015180"/>
          <a:ext cx="477235" cy="477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4C19-E8A9-4B1D-8CCB-3D9532D9AFEA}">
      <dsp:nvSpPr>
        <dsp:cNvPr id="0" name=""/>
        <dsp:cNvSpPr/>
      </dsp:nvSpPr>
      <dsp:spPr>
        <a:xfrm>
          <a:off x="23169" y="2002527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2E017-1EAF-4A65-8560-CFAE11A3F8FC}">
      <dsp:nvSpPr>
        <dsp:cNvPr id="0" name=""/>
        <dsp:cNvSpPr/>
      </dsp:nvSpPr>
      <dsp:spPr>
        <a:xfrm>
          <a:off x="179065" y="2236373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D084A-BFEC-4E7B-8F69-D2BB20F1DBCA}">
      <dsp:nvSpPr>
        <dsp:cNvPr id="0" name=""/>
        <dsp:cNvSpPr/>
      </dsp:nvSpPr>
      <dsp:spPr>
        <a:xfrm>
          <a:off x="568808" y="2444235"/>
          <a:ext cx="424209" cy="42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BBB1F-E5CC-468D-AC98-33D8B8D1681E}">
      <dsp:nvSpPr>
        <dsp:cNvPr id="0" name=""/>
        <dsp:cNvSpPr/>
      </dsp:nvSpPr>
      <dsp:spPr>
        <a:xfrm>
          <a:off x="1114447" y="2782012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3A4AB-11C9-4B9B-B687-C15DF6409428}">
      <dsp:nvSpPr>
        <dsp:cNvPr id="0" name=""/>
        <dsp:cNvSpPr/>
      </dsp:nvSpPr>
      <dsp:spPr>
        <a:xfrm>
          <a:off x="1218378" y="2444235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5E45-7520-4E2D-BA8C-1BF5FE74A2D2}">
      <dsp:nvSpPr>
        <dsp:cNvPr id="0" name=""/>
        <dsp:cNvSpPr/>
      </dsp:nvSpPr>
      <dsp:spPr>
        <a:xfrm>
          <a:off x="1478207" y="2807995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C8D7-133F-45CC-AD75-2D75AAF24769}">
      <dsp:nvSpPr>
        <dsp:cNvPr id="0" name=""/>
        <dsp:cNvSpPr/>
      </dsp:nvSpPr>
      <dsp:spPr>
        <a:xfrm>
          <a:off x="1712052" y="2392270"/>
          <a:ext cx="424209" cy="42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583FB-19C7-4B45-8A04-F6F5CB481B4B}">
      <dsp:nvSpPr>
        <dsp:cNvPr id="0" name=""/>
        <dsp:cNvSpPr/>
      </dsp:nvSpPr>
      <dsp:spPr>
        <a:xfrm>
          <a:off x="2283674" y="2288339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87A0-25A7-4E06-8349-35B0FD35329D}">
      <dsp:nvSpPr>
        <dsp:cNvPr id="0" name=""/>
        <dsp:cNvSpPr/>
      </dsp:nvSpPr>
      <dsp:spPr>
        <a:xfrm>
          <a:off x="2575318" y="1066714"/>
          <a:ext cx="856516" cy="16351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02641-5380-40A6-B8C9-DB4C5AC1FEF0}">
      <dsp:nvSpPr>
        <dsp:cNvPr id="0" name=""/>
        <dsp:cNvSpPr/>
      </dsp:nvSpPr>
      <dsp:spPr>
        <a:xfrm>
          <a:off x="3276105" y="1066714"/>
          <a:ext cx="856516" cy="16351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5F98-8123-4718-9ECE-6B57586E4175}">
      <dsp:nvSpPr>
        <dsp:cNvPr id="0" name=""/>
        <dsp:cNvSpPr/>
      </dsp:nvSpPr>
      <dsp:spPr>
        <a:xfrm>
          <a:off x="4226060" y="931579"/>
          <a:ext cx="1985561" cy="1985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GB" sz="2100" kern="1200" dirty="0"/>
          </a:br>
          <a:r>
            <a:rPr lang="en-GB" sz="2100" kern="1200" dirty="0"/>
            <a:t>Lights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OFF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(after 3sec)</a:t>
          </a:r>
          <a:endParaRPr lang="en-US" sz="2100" kern="1200" dirty="0"/>
        </a:p>
      </dsp:txBody>
      <dsp:txXfrm>
        <a:off x="4516839" y="1222358"/>
        <a:ext cx="1404003" cy="14040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D7038-46B2-4BAC-8E31-4388F93BB4A9}">
      <dsp:nvSpPr>
        <dsp:cNvPr id="0" name=""/>
        <dsp:cNvSpPr/>
      </dsp:nvSpPr>
      <dsp:spPr>
        <a:xfrm>
          <a:off x="155734" y="1508854"/>
          <a:ext cx="2333151" cy="76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Light switch pressed&amp; Car is moving</a:t>
          </a:r>
          <a:endParaRPr lang="en-US" sz="2000" kern="1200" dirty="0"/>
        </a:p>
      </dsp:txBody>
      <dsp:txXfrm>
        <a:off x="155734" y="1508854"/>
        <a:ext cx="2333151" cy="768879"/>
      </dsp:txXfrm>
    </dsp:sp>
    <dsp:sp modelId="{9DA20557-F12D-418A-8F2F-E4CBE8B1C929}">
      <dsp:nvSpPr>
        <dsp:cNvPr id="0" name=""/>
        <dsp:cNvSpPr/>
      </dsp:nvSpPr>
      <dsp:spPr>
        <a:xfrm>
          <a:off x="153083" y="1275008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E2F6D-FE58-4F33-9CE8-599B78A48EB0}">
      <dsp:nvSpPr>
        <dsp:cNvPr id="0" name=""/>
        <dsp:cNvSpPr/>
      </dsp:nvSpPr>
      <dsp:spPr>
        <a:xfrm>
          <a:off x="282997" y="1015180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ABB43-43E2-49A2-94BB-6F4FB747B6ED}">
      <dsp:nvSpPr>
        <dsp:cNvPr id="0" name=""/>
        <dsp:cNvSpPr/>
      </dsp:nvSpPr>
      <dsp:spPr>
        <a:xfrm>
          <a:off x="594791" y="1067146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6CBE5-923D-42E9-87A5-88E54CA8CA83}">
      <dsp:nvSpPr>
        <dsp:cNvPr id="0" name=""/>
        <dsp:cNvSpPr/>
      </dsp:nvSpPr>
      <dsp:spPr>
        <a:xfrm>
          <a:off x="854619" y="781335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3782-489D-4ABC-9A3D-CECDD2824FD3}">
      <dsp:nvSpPr>
        <dsp:cNvPr id="0" name=""/>
        <dsp:cNvSpPr/>
      </dsp:nvSpPr>
      <dsp:spPr>
        <a:xfrm>
          <a:off x="1192396" y="677403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66CA-2CEC-4448-8415-47BCAD8926D7}">
      <dsp:nvSpPr>
        <dsp:cNvPr id="0" name=""/>
        <dsp:cNvSpPr/>
      </dsp:nvSpPr>
      <dsp:spPr>
        <a:xfrm>
          <a:off x="1608121" y="859283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FA174-5360-44F8-B2F1-B4CEA6FC39F7}">
      <dsp:nvSpPr>
        <dsp:cNvPr id="0" name=""/>
        <dsp:cNvSpPr/>
      </dsp:nvSpPr>
      <dsp:spPr>
        <a:xfrm>
          <a:off x="1867949" y="989197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F7C41-4C91-45F7-AD5B-C3D65E0A4249}">
      <dsp:nvSpPr>
        <dsp:cNvPr id="0" name=""/>
        <dsp:cNvSpPr/>
      </dsp:nvSpPr>
      <dsp:spPr>
        <a:xfrm>
          <a:off x="2231709" y="1275008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5828-1C18-4FB0-AE9F-49B71ADF1662}">
      <dsp:nvSpPr>
        <dsp:cNvPr id="0" name=""/>
        <dsp:cNvSpPr/>
      </dsp:nvSpPr>
      <dsp:spPr>
        <a:xfrm>
          <a:off x="2387606" y="1560819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F2E6B-81D4-44A4-B9C2-07CAFE1A323E}">
      <dsp:nvSpPr>
        <dsp:cNvPr id="0" name=""/>
        <dsp:cNvSpPr/>
      </dsp:nvSpPr>
      <dsp:spPr>
        <a:xfrm>
          <a:off x="1036499" y="1015180"/>
          <a:ext cx="477235" cy="477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4C19-E8A9-4B1D-8CCB-3D9532D9AFEA}">
      <dsp:nvSpPr>
        <dsp:cNvPr id="0" name=""/>
        <dsp:cNvSpPr/>
      </dsp:nvSpPr>
      <dsp:spPr>
        <a:xfrm>
          <a:off x="23169" y="2002527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2E017-1EAF-4A65-8560-CFAE11A3F8FC}">
      <dsp:nvSpPr>
        <dsp:cNvPr id="0" name=""/>
        <dsp:cNvSpPr/>
      </dsp:nvSpPr>
      <dsp:spPr>
        <a:xfrm>
          <a:off x="179065" y="2236373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D084A-BFEC-4E7B-8F69-D2BB20F1DBCA}">
      <dsp:nvSpPr>
        <dsp:cNvPr id="0" name=""/>
        <dsp:cNvSpPr/>
      </dsp:nvSpPr>
      <dsp:spPr>
        <a:xfrm>
          <a:off x="568808" y="2444235"/>
          <a:ext cx="424209" cy="42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BBB1F-E5CC-468D-AC98-33D8B8D1681E}">
      <dsp:nvSpPr>
        <dsp:cNvPr id="0" name=""/>
        <dsp:cNvSpPr/>
      </dsp:nvSpPr>
      <dsp:spPr>
        <a:xfrm>
          <a:off x="1114447" y="2782012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3A4AB-11C9-4B9B-B687-C15DF6409428}">
      <dsp:nvSpPr>
        <dsp:cNvPr id="0" name=""/>
        <dsp:cNvSpPr/>
      </dsp:nvSpPr>
      <dsp:spPr>
        <a:xfrm>
          <a:off x="1218378" y="2444235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5E45-7520-4E2D-BA8C-1BF5FE74A2D2}">
      <dsp:nvSpPr>
        <dsp:cNvPr id="0" name=""/>
        <dsp:cNvSpPr/>
      </dsp:nvSpPr>
      <dsp:spPr>
        <a:xfrm>
          <a:off x="1478207" y="2807995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C8D7-133F-45CC-AD75-2D75AAF24769}">
      <dsp:nvSpPr>
        <dsp:cNvPr id="0" name=""/>
        <dsp:cNvSpPr/>
      </dsp:nvSpPr>
      <dsp:spPr>
        <a:xfrm>
          <a:off x="1712052" y="2392270"/>
          <a:ext cx="424209" cy="42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583FB-19C7-4B45-8A04-F6F5CB481B4B}">
      <dsp:nvSpPr>
        <dsp:cNvPr id="0" name=""/>
        <dsp:cNvSpPr/>
      </dsp:nvSpPr>
      <dsp:spPr>
        <a:xfrm>
          <a:off x="2283674" y="2288339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87A0-25A7-4E06-8349-35B0FD35329D}">
      <dsp:nvSpPr>
        <dsp:cNvPr id="0" name=""/>
        <dsp:cNvSpPr/>
      </dsp:nvSpPr>
      <dsp:spPr>
        <a:xfrm>
          <a:off x="2575318" y="1066714"/>
          <a:ext cx="856516" cy="16351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02641-5380-40A6-B8C9-DB4C5AC1FEF0}">
      <dsp:nvSpPr>
        <dsp:cNvPr id="0" name=""/>
        <dsp:cNvSpPr/>
      </dsp:nvSpPr>
      <dsp:spPr>
        <a:xfrm>
          <a:off x="3276105" y="1066714"/>
          <a:ext cx="856516" cy="16351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5F98-8123-4718-9ECE-6B57586E4175}">
      <dsp:nvSpPr>
        <dsp:cNvPr id="0" name=""/>
        <dsp:cNvSpPr/>
      </dsp:nvSpPr>
      <dsp:spPr>
        <a:xfrm>
          <a:off x="4226060" y="931579"/>
          <a:ext cx="1985561" cy="1985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Buzzer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OFF</a:t>
          </a:r>
          <a:br>
            <a:rPr lang="en-GB" sz="2000" kern="1200" dirty="0"/>
          </a:br>
          <a:r>
            <a:rPr lang="en-GB" sz="2000" kern="1200" dirty="0"/>
            <a:t>Lights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ON</a:t>
          </a:r>
          <a:endParaRPr lang="en-US" sz="2000" kern="1200" dirty="0"/>
        </a:p>
      </dsp:txBody>
      <dsp:txXfrm>
        <a:off x="4516839" y="1222358"/>
        <a:ext cx="1404003" cy="14040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D7038-46B2-4BAC-8E31-4388F93BB4A9}">
      <dsp:nvSpPr>
        <dsp:cNvPr id="0" name=""/>
        <dsp:cNvSpPr/>
      </dsp:nvSpPr>
      <dsp:spPr>
        <a:xfrm>
          <a:off x="155734" y="1508854"/>
          <a:ext cx="2333151" cy="76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Light switch pressed&amp; Car stopped </a:t>
          </a:r>
          <a:endParaRPr lang="en-US" sz="2000" kern="1200" dirty="0"/>
        </a:p>
      </dsp:txBody>
      <dsp:txXfrm>
        <a:off x="155734" y="1508854"/>
        <a:ext cx="2333151" cy="768879"/>
      </dsp:txXfrm>
    </dsp:sp>
    <dsp:sp modelId="{9DA20557-F12D-418A-8F2F-E4CBE8B1C929}">
      <dsp:nvSpPr>
        <dsp:cNvPr id="0" name=""/>
        <dsp:cNvSpPr/>
      </dsp:nvSpPr>
      <dsp:spPr>
        <a:xfrm>
          <a:off x="153083" y="1275008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E2F6D-FE58-4F33-9CE8-599B78A48EB0}">
      <dsp:nvSpPr>
        <dsp:cNvPr id="0" name=""/>
        <dsp:cNvSpPr/>
      </dsp:nvSpPr>
      <dsp:spPr>
        <a:xfrm>
          <a:off x="282997" y="1015180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ABB43-43E2-49A2-94BB-6F4FB747B6ED}">
      <dsp:nvSpPr>
        <dsp:cNvPr id="0" name=""/>
        <dsp:cNvSpPr/>
      </dsp:nvSpPr>
      <dsp:spPr>
        <a:xfrm>
          <a:off x="594791" y="1067146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6CBE5-923D-42E9-87A5-88E54CA8CA83}">
      <dsp:nvSpPr>
        <dsp:cNvPr id="0" name=""/>
        <dsp:cNvSpPr/>
      </dsp:nvSpPr>
      <dsp:spPr>
        <a:xfrm>
          <a:off x="854619" y="781335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3782-489D-4ABC-9A3D-CECDD2824FD3}">
      <dsp:nvSpPr>
        <dsp:cNvPr id="0" name=""/>
        <dsp:cNvSpPr/>
      </dsp:nvSpPr>
      <dsp:spPr>
        <a:xfrm>
          <a:off x="1192396" y="677403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66CA-2CEC-4448-8415-47BCAD8926D7}">
      <dsp:nvSpPr>
        <dsp:cNvPr id="0" name=""/>
        <dsp:cNvSpPr/>
      </dsp:nvSpPr>
      <dsp:spPr>
        <a:xfrm>
          <a:off x="1608121" y="859283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FA174-5360-44F8-B2F1-B4CEA6FC39F7}">
      <dsp:nvSpPr>
        <dsp:cNvPr id="0" name=""/>
        <dsp:cNvSpPr/>
      </dsp:nvSpPr>
      <dsp:spPr>
        <a:xfrm>
          <a:off x="1867949" y="989197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F7C41-4C91-45F7-AD5B-C3D65E0A4249}">
      <dsp:nvSpPr>
        <dsp:cNvPr id="0" name=""/>
        <dsp:cNvSpPr/>
      </dsp:nvSpPr>
      <dsp:spPr>
        <a:xfrm>
          <a:off x="2231709" y="1275008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5828-1C18-4FB0-AE9F-49B71ADF1662}">
      <dsp:nvSpPr>
        <dsp:cNvPr id="0" name=""/>
        <dsp:cNvSpPr/>
      </dsp:nvSpPr>
      <dsp:spPr>
        <a:xfrm>
          <a:off x="2387606" y="1560819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F2E6B-81D4-44A4-B9C2-07CAFE1A323E}">
      <dsp:nvSpPr>
        <dsp:cNvPr id="0" name=""/>
        <dsp:cNvSpPr/>
      </dsp:nvSpPr>
      <dsp:spPr>
        <a:xfrm>
          <a:off x="1036499" y="1015180"/>
          <a:ext cx="477235" cy="477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4C19-E8A9-4B1D-8CCB-3D9532D9AFEA}">
      <dsp:nvSpPr>
        <dsp:cNvPr id="0" name=""/>
        <dsp:cNvSpPr/>
      </dsp:nvSpPr>
      <dsp:spPr>
        <a:xfrm>
          <a:off x="23169" y="2002527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2E017-1EAF-4A65-8560-CFAE11A3F8FC}">
      <dsp:nvSpPr>
        <dsp:cNvPr id="0" name=""/>
        <dsp:cNvSpPr/>
      </dsp:nvSpPr>
      <dsp:spPr>
        <a:xfrm>
          <a:off x="179065" y="2236373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D084A-BFEC-4E7B-8F69-D2BB20F1DBCA}">
      <dsp:nvSpPr>
        <dsp:cNvPr id="0" name=""/>
        <dsp:cNvSpPr/>
      </dsp:nvSpPr>
      <dsp:spPr>
        <a:xfrm>
          <a:off x="568808" y="2444235"/>
          <a:ext cx="424209" cy="42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BBB1F-E5CC-468D-AC98-33D8B8D1681E}">
      <dsp:nvSpPr>
        <dsp:cNvPr id="0" name=""/>
        <dsp:cNvSpPr/>
      </dsp:nvSpPr>
      <dsp:spPr>
        <a:xfrm>
          <a:off x="1114447" y="2782012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3A4AB-11C9-4B9B-B687-C15DF6409428}">
      <dsp:nvSpPr>
        <dsp:cNvPr id="0" name=""/>
        <dsp:cNvSpPr/>
      </dsp:nvSpPr>
      <dsp:spPr>
        <a:xfrm>
          <a:off x="1218378" y="2444235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5E45-7520-4E2D-BA8C-1BF5FE74A2D2}">
      <dsp:nvSpPr>
        <dsp:cNvPr id="0" name=""/>
        <dsp:cNvSpPr/>
      </dsp:nvSpPr>
      <dsp:spPr>
        <a:xfrm>
          <a:off x="1478207" y="2807995"/>
          <a:ext cx="185591" cy="185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C8D7-133F-45CC-AD75-2D75AAF24769}">
      <dsp:nvSpPr>
        <dsp:cNvPr id="0" name=""/>
        <dsp:cNvSpPr/>
      </dsp:nvSpPr>
      <dsp:spPr>
        <a:xfrm>
          <a:off x="1712052" y="2392270"/>
          <a:ext cx="424209" cy="42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583FB-19C7-4B45-8A04-F6F5CB481B4B}">
      <dsp:nvSpPr>
        <dsp:cNvPr id="0" name=""/>
        <dsp:cNvSpPr/>
      </dsp:nvSpPr>
      <dsp:spPr>
        <a:xfrm>
          <a:off x="2283674" y="2288339"/>
          <a:ext cx="291643" cy="291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87A0-25A7-4E06-8349-35B0FD35329D}">
      <dsp:nvSpPr>
        <dsp:cNvPr id="0" name=""/>
        <dsp:cNvSpPr/>
      </dsp:nvSpPr>
      <dsp:spPr>
        <a:xfrm>
          <a:off x="2575318" y="1066714"/>
          <a:ext cx="856516" cy="16351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02641-5380-40A6-B8C9-DB4C5AC1FEF0}">
      <dsp:nvSpPr>
        <dsp:cNvPr id="0" name=""/>
        <dsp:cNvSpPr/>
      </dsp:nvSpPr>
      <dsp:spPr>
        <a:xfrm>
          <a:off x="3276105" y="1066714"/>
          <a:ext cx="856516" cy="16351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5F98-8123-4718-9ECE-6B57586E4175}">
      <dsp:nvSpPr>
        <dsp:cNvPr id="0" name=""/>
        <dsp:cNvSpPr/>
      </dsp:nvSpPr>
      <dsp:spPr>
        <a:xfrm>
          <a:off x="4226060" y="931579"/>
          <a:ext cx="1985561" cy="1985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Buzzer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ON</a:t>
          </a:r>
          <a:br>
            <a:rPr lang="en-GB" sz="2100" kern="1200" dirty="0"/>
          </a:br>
          <a:r>
            <a:rPr lang="en-GB" sz="2100" kern="1200" dirty="0"/>
            <a:t>Lights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ON</a:t>
          </a:r>
          <a:endParaRPr lang="en-US" sz="2100" kern="1200" dirty="0"/>
        </a:p>
      </dsp:txBody>
      <dsp:txXfrm>
        <a:off x="4516839" y="1222358"/>
        <a:ext cx="1404003" cy="1404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98D6-BB67-8733-6E29-470A13D08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3E123-904B-DD41-F01E-EDBA5610C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32E2-1BE6-7073-C431-264DD2B0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BE64-5174-3CA5-81FB-12EB9D10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AD99-1A3E-DEF7-23EB-BA59A1AC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A9EF-8EA8-0710-53A5-6EBABA72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C85C4-08D9-36BC-ADA9-5154C01B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F370-F883-F836-7BD7-86A5F6D3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D5D6-4A5A-4F41-47A2-2BB8F8CF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E4EAD-17DF-4ED9-1676-2FD80F88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53AAB-31E2-1C3F-29A9-16967A264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C200C-154F-45C3-A88F-53F28FD1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FBFB-DDF4-C597-5F80-1746956C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88FD-A990-472C-D1A7-76DCEAFE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5272-568C-8516-42DA-3E81EDA9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4B87-5B49-692A-CB2B-A731E227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396A-943F-C732-B9C6-310BF808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EBA4-D497-F93B-1171-243CD72D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93B58-D177-98AD-0AF7-13084E19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FD81-FA1D-97A5-21CB-4898055F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5430-9804-B22D-A612-44B16B14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B42E8-8207-FCC7-11B2-686304E2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993F-330B-83EE-ADF6-8D68CCC9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E398-0316-CE65-E1A1-C0BF7E15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293E9-8B44-3533-4EC3-CC2FC86B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9372-6566-C255-2B19-20F26854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F2B5-EF3D-5551-93E8-3F46B5CC2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399DA-68EF-DF73-CAED-A987565B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AF478-C3BB-C4BF-108A-14EF818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0987A-8A47-4AF8-1283-3DA9EE17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81369-E43A-0AD4-D1C1-8D6A75FF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8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9DA6-83B3-2D23-97B1-ED213448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D1A3-9022-6C1C-19C7-0CA9AA78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C80F1-2586-6B34-538F-E706C5B16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C8893-14A2-516C-0283-A96ED6489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90E04-8CDA-7474-EE68-481D65C90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7B364-62E7-6C40-B4B7-E00A8AB4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75F58-7B98-F8DE-9392-0828A705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7FE5C-6B3E-79CF-940D-229745EA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7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84AF-179E-5398-079A-F2AAA98A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5CF6A-BF62-4269-0F6E-70BC348E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03B2B-0A47-4F10-C290-A4243E20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592D4-3697-016B-97F5-246A13A8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8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72E3A-DE51-B03F-30A4-4168C47C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B6D7C-E90B-766C-9FFD-CD973E54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896CD-7930-99F5-6F33-648A65E9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DE74-605C-2CA9-EF65-328067C3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B526-3572-0764-2F82-D4E37FC08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CA415-91E0-9ADE-3F7A-2279F15E8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ABE2-ADAB-FCED-9E40-3FD93843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8293D-A454-19F2-3270-D70E1578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05FFB-47FB-5D6C-8C48-5427A7B1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D5C7-8C46-F2AE-504E-0C6937D2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BF8DF-8B2D-8CE6-22E3-1B4E15B5F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30D79-2520-5737-BB2D-8430470E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80AB9-9F84-F965-AB05-A0C396C4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5EDD5-7F68-53B8-08BC-3D10ED9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6DEF-B2D9-C421-CAB8-B59E15D9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4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D324D-EE8D-D54F-BD73-EA243900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538A-CC0D-C57B-6DD9-0C761D4E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BEEB-D7F4-9A63-BDD1-0AE421365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7B24-E3EF-4101-9546-7C75E11D1E7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425B-4779-77B3-4CB1-87AA07F34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52B0-8B0D-8F7A-EBA5-FFF1BF536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A90BC-1440-433D-A293-C4604931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9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FCFE01-EA43-5918-AF8E-3AB2A37B6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213969"/>
              </p:ext>
            </p:extLst>
          </p:nvPr>
        </p:nvGraphicFramePr>
        <p:xfrm>
          <a:off x="-673877" y="4490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52463FC7-2803-6D74-CB6A-574F1AC40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048979"/>
              </p:ext>
            </p:extLst>
          </p:nvPr>
        </p:nvGraphicFramePr>
        <p:xfrm>
          <a:off x="4456922" y="3586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856AA-4BD8-8917-BF55-7F0E58B3A5F5}"/>
              </a:ext>
            </a:extLst>
          </p:cNvPr>
          <p:cNvCxnSpPr>
            <a:cxnSpLocks/>
          </p:cNvCxnSpPr>
          <p:nvPr/>
        </p:nvCxnSpPr>
        <p:spPr>
          <a:xfrm>
            <a:off x="2715208" y="5187819"/>
            <a:ext cx="5514392" cy="7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BB60C6-8075-538F-1B72-34A252A4C918}"/>
              </a:ext>
            </a:extLst>
          </p:cNvPr>
          <p:cNvCxnSpPr>
            <a:cxnSpLocks/>
          </p:cNvCxnSpPr>
          <p:nvPr/>
        </p:nvCxnSpPr>
        <p:spPr>
          <a:xfrm>
            <a:off x="2727645" y="5704112"/>
            <a:ext cx="5514392" cy="7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72D608-D5D1-BC66-D0D4-6A0413B044C0}"/>
              </a:ext>
            </a:extLst>
          </p:cNvPr>
          <p:cNvSpPr txBox="1"/>
          <p:nvPr/>
        </p:nvSpPr>
        <p:spPr>
          <a:xfrm>
            <a:off x="5547049" y="5286993"/>
            <a:ext cx="11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Bus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2EE50F-B8E5-0BC4-5141-6787E570240B}"/>
              </a:ext>
            </a:extLst>
          </p:cNvPr>
          <p:cNvCxnSpPr/>
          <p:nvPr/>
        </p:nvCxnSpPr>
        <p:spPr>
          <a:xfrm>
            <a:off x="4236098" y="3769567"/>
            <a:ext cx="74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9FA4D-BCE5-4111-5229-FF24942462AA}"/>
              </a:ext>
            </a:extLst>
          </p:cNvPr>
          <p:cNvCxnSpPr/>
          <p:nvPr/>
        </p:nvCxnSpPr>
        <p:spPr>
          <a:xfrm>
            <a:off x="4982547" y="3769567"/>
            <a:ext cx="0" cy="145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7CDD8F-0358-7DA7-9330-DDF999CDCC11}"/>
              </a:ext>
            </a:extLst>
          </p:cNvPr>
          <p:cNvCxnSpPr>
            <a:cxnSpLocks/>
          </p:cNvCxnSpPr>
          <p:nvPr/>
        </p:nvCxnSpPr>
        <p:spPr>
          <a:xfrm>
            <a:off x="4236098" y="4033934"/>
            <a:ext cx="441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AA5660-50F7-7BDD-4976-6A882C7D6C97}"/>
              </a:ext>
            </a:extLst>
          </p:cNvPr>
          <p:cNvCxnSpPr>
            <a:cxnSpLocks/>
          </p:cNvCxnSpPr>
          <p:nvPr/>
        </p:nvCxnSpPr>
        <p:spPr>
          <a:xfrm>
            <a:off x="4677747" y="4033934"/>
            <a:ext cx="0" cy="167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24ABAA-7F4C-83CF-C162-C55ABCF977FF}"/>
              </a:ext>
            </a:extLst>
          </p:cNvPr>
          <p:cNvCxnSpPr>
            <a:cxnSpLocks/>
          </p:cNvCxnSpPr>
          <p:nvPr/>
        </p:nvCxnSpPr>
        <p:spPr>
          <a:xfrm flipH="1">
            <a:off x="6982408" y="3815408"/>
            <a:ext cx="7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D6EE27-7442-B28E-1D9F-D78710172187}"/>
              </a:ext>
            </a:extLst>
          </p:cNvPr>
          <p:cNvCxnSpPr>
            <a:cxnSpLocks/>
          </p:cNvCxnSpPr>
          <p:nvPr/>
        </p:nvCxnSpPr>
        <p:spPr>
          <a:xfrm>
            <a:off x="6982408" y="3815408"/>
            <a:ext cx="0" cy="145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3DAE03-8B17-5D5E-232C-4B53A03F4F49}"/>
              </a:ext>
            </a:extLst>
          </p:cNvPr>
          <p:cNvCxnSpPr>
            <a:cxnSpLocks/>
          </p:cNvCxnSpPr>
          <p:nvPr/>
        </p:nvCxnSpPr>
        <p:spPr>
          <a:xfrm flipH="1">
            <a:off x="7354077" y="4107094"/>
            <a:ext cx="371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7E4F22-75A2-215A-E0D2-FF7C059ED564}"/>
              </a:ext>
            </a:extLst>
          </p:cNvPr>
          <p:cNvCxnSpPr>
            <a:cxnSpLocks/>
          </p:cNvCxnSpPr>
          <p:nvPr/>
        </p:nvCxnSpPr>
        <p:spPr>
          <a:xfrm>
            <a:off x="7354077" y="4107094"/>
            <a:ext cx="0" cy="167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891432A-A454-B60F-66B1-77150DEF8873}"/>
              </a:ext>
            </a:extLst>
          </p:cNvPr>
          <p:cNvSpPr/>
          <p:nvPr/>
        </p:nvSpPr>
        <p:spPr>
          <a:xfrm>
            <a:off x="2604277" y="1051971"/>
            <a:ext cx="2576286" cy="743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Periodic </a:t>
            </a:r>
            <a:r>
              <a:rPr lang="en-GB" sz="1200" dirty="0" err="1"/>
              <a:t>msg</a:t>
            </a:r>
            <a:r>
              <a:rPr lang="en-GB" sz="1200" dirty="0"/>
              <a:t> (10ms) : Door state</a:t>
            </a:r>
            <a:endParaRPr lang="en-US" sz="1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6A16535-98AC-4E9D-CBD3-CF2CF85F13D9}"/>
              </a:ext>
            </a:extLst>
          </p:cNvPr>
          <p:cNvSpPr/>
          <p:nvPr/>
        </p:nvSpPr>
        <p:spPr>
          <a:xfrm>
            <a:off x="3351763" y="2238302"/>
            <a:ext cx="2576286" cy="743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Periodic </a:t>
            </a:r>
            <a:r>
              <a:rPr lang="en-GB" sz="1200" dirty="0" err="1"/>
              <a:t>msg</a:t>
            </a:r>
            <a:r>
              <a:rPr lang="en-GB" sz="1200" dirty="0"/>
              <a:t> (20ms) : Light state</a:t>
            </a:r>
            <a:endParaRPr lang="en-US" sz="12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7329C5C-C354-172D-C417-EF07283538C7}"/>
              </a:ext>
            </a:extLst>
          </p:cNvPr>
          <p:cNvSpPr/>
          <p:nvPr/>
        </p:nvSpPr>
        <p:spPr>
          <a:xfrm>
            <a:off x="2909077" y="1649475"/>
            <a:ext cx="2576286" cy="743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Periodic </a:t>
            </a:r>
            <a:r>
              <a:rPr lang="en-GB" sz="1200" dirty="0" err="1"/>
              <a:t>msg</a:t>
            </a:r>
            <a:r>
              <a:rPr lang="en-GB" sz="1200" dirty="0"/>
              <a:t> (5ms) : Speed state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4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A4638C-404A-BC4A-7F9C-F563D1612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735074"/>
              </p:ext>
            </p:extLst>
          </p:nvPr>
        </p:nvGraphicFramePr>
        <p:xfrm>
          <a:off x="3926114" y="793102"/>
          <a:ext cx="6328229" cy="367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296CDE-C1C2-9701-1F06-EABBD41933EA}"/>
              </a:ext>
            </a:extLst>
          </p:cNvPr>
          <p:cNvSpPr txBox="1"/>
          <p:nvPr/>
        </p:nvSpPr>
        <p:spPr>
          <a:xfrm>
            <a:off x="4729065" y="382555"/>
            <a:ext cx="273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ECU 2 Logic</a:t>
            </a:r>
            <a:endParaRPr lang="en-US" sz="36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AC045B5-F15B-FE71-762E-39CBC3E94A98}"/>
              </a:ext>
            </a:extLst>
          </p:cNvPr>
          <p:cNvSpPr/>
          <p:nvPr/>
        </p:nvSpPr>
        <p:spPr>
          <a:xfrm>
            <a:off x="457199" y="2628597"/>
            <a:ext cx="2547259" cy="2304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Inputs : </a:t>
            </a:r>
            <a:br>
              <a:rPr lang="en-GB" dirty="0"/>
            </a:br>
            <a:r>
              <a:rPr lang="en-GB" dirty="0"/>
              <a:t>            Door State</a:t>
            </a:r>
          </a:p>
          <a:p>
            <a:pPr algn="ctr"/>
            <a:r>
              <a:rPr lang="en-GB" dirty="0"/>
              <a:t>          Light State</a:t>
            </a:r>
          </a:p>
          <a:p>
            <a:pPr algn="ctr"/>
            <a:r>
              <a:rPr lang="en-GB" dirty="0"/>
              <a:t>  Speed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4E2C1C-A7D8-4455-301E-31C914529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724706"/>
              </p:ext>
            </p:extLst>
          </p:nvPr>
        </p:nvGraphicFramePr>
        <p:xfrm>
          <a:off x="4041192" y="3046933"/>
          <a:ext cx="6328229" cy="367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382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A4638C-404A-BC4A-7F9C-F563D1612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24145"/>
              </p:ext>
            </p:extLst>
          </p:nvPr>
        </p:nvGraphicFramePr>
        <p:xfrm>
          <a:off x="4028751" y="1945431"/>
          <a:ext cx="6328229" cy="367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296CDE-C1C2-9701-1F06-EABBD41933EA}"/>
              </a:ext>
            </a:extLst>
          </p:cNvPr>
          <p:cNvSpPr txBox="1"/>
          <p:nvPr/>
        </p:nvSpPr>
        <p:spPr>
          <a:xfrm>
            <a:off x="4729065" y="382555"/>
            <a:ext cx="273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ECU 2 Logic</a:t>
            </a:r>
            <a:endParaRPr lang="en-US" sz="36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AC045B5-F15B-FE71-762E-39CBC3E94A98}"/>
              </a:ext>
            </a:extLst>
          </p:cNvPr>
          <p:cNvSpPr/>
          <p:nvPr/>
        </p:nvSpPr>
        <p:spPr>
          <a:xfrm>
            <a:off x="457199" y="2628597"/>
            <a:ext cx="2547259" cy="2304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Inputs : </a:t>
            </a:r>
            <a:br>
              <a:rPr lang="en-GB" dirty="0"/>
            </a:br>
            <a:r>
              <a:rPr lang="en-GB" dirty="0"/>
              <a:t>            Door State</a:t>
            </a:r>
          </a:p>
          <a:p>
            <a:pPr algn="ctr"/>
            <a:r>
              <a:rPr lang="en-GB" dirty="0"/>
              <a:t>          Light State</a:t>
            </a:r>
          </a:p>
          <a:p>
            <a:pPr algn="ctr"/>
            <a:r>
              <a:rPr lang="en-GB" dirty="0"/>
              <a:t> 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4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A4638C-404A-BC4A-7F9C-F563D1612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241178"/>
              </p:ext>
            </p:extLst>
          </p:nvPr>
        </p:nvGraphicFramePr>
        <p:xfrm>
          <a:off x="3926114" y="793102"/>
          <a:ext cx="6328229" cy="367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296CDE-C1C2-9701-1F06-EABBD41933EA}"/>
              </a:ext>
            </a:extLst>
          </p:cNvPr>
          <p:cNvSpPr txBox="1"/>
          <p:nvPr/>
        </p:nvSpPr>
        <p:spPr>
          <a:xfrm>
            <a:off x="4729065" y="382555"/>
            <a:ext cx="273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ECU 2 Logic</a:t>
            </a:r>
            <a:endParaRPr lang="en-US" sz="36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AC045B5-F15B-FE71-762E-39CBC3E94A98}"/>
              </a:ext>
            </a:extLst>
          </p:cNvPr>
          <p:cNvSpPr/>
          <p:nvPr/>
        </p:nvSpPr>
        <p:spPr>
          <a:xfrm>
            <a:off x="457199" y="2628597"/>
            <a:ext cx="2547259" cy="2304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Inputs : </a:t>
            </a:r>
            <a:br>
              <a:rPr lang="en-GB" dirty="0"/>
            </a:br>
            <a:r>
              <a:rPr lang="en-GB" dirty="0"/>
              <a:t>            Door State</a:t>
            </a:r>
          </a:p>
          <a:p>
            <a:pPr algn="ctr"/>
            <a:r>
              <a:rPr lang="en-GB" dirty="0"/>
              <a:t>          Light State</a:t>
            </a:r>
          </a:p>
          <a:p>
            <a:pPr algn="ctr"/>
            <a:r>
              <a:rPr lang="en-GB" dirty="0"/>
              <a:t>  Speed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4E2C1C-A7D8-4455-301E-31C914529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965939"/>
              </p:ext>
            </p:extLst>
          </p:nvPr>
        </p:nvGraphicFramePr>
        <p:xfrm>
          <a:off x="4041192" y="3046933"/>
          <a:ext cx="6328229" cy="367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1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Mokhtar</dc:creator>
  <cp:lastModifiedBy>Mohamed Mokhtar</cp:lastModifiedBy>
  <cp:revision>2</cp:revision>
  <dcterms:created xsi:type="dcterms:W3CDTF">2022-10-01T21:29:46Z</dcterms:created>
  <dcterms:modified xsi:type="dcterms:W3CDTF">2022-10-01T22:12:40Z</dcterms:modified>
</cp:coreProperties>
</file>