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Slab"/>
      <p:regular r:id="rId17"/>
      <p:bold r:id="rId18"/>
    </p:embeddedFont>
    <p:embeddedFont>
      <p:font typeface="Ubuntu"/>
      <p:regular r:id="rId19"/>
      <p:bold r:id="rId20"/>
      <p:italic r:id="rId21"/>
      <p:boldItalic r:id="rId22"/>
    </p:embeddedFont>
    <p:embeddedFont>
      <p:font typeface="Ubuntu Light"/>
      <p:regular r:id="rId23"/>
      <p:bold r:id="rId24"/>
      <p:italic r:id="rId25"/>
      <p:boldItalic r:id="rId26"/>
    </p:embeddedFont>
    <p:embeddedFont>
      <p:font typeface="Advent Pro SemiBold"/>
      <p:regular r:id="rId27"/>
      <p:bold r:id="rId28"/>
    </p:embeddedFont>
    <p:embeddedFont>
      <p:font typeface="Advent Pro"/>
      <p:regular r:id="rId29"/>
      <p:bold r:id="rId30"/>
    </p:embeddedFont>
    <p:embeddedFont>
      <p:font typeface="DM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hNN4YdxHHG+M9s/22qbmdg9tPt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Ubuntu-bold.fntdata"/><Relationship Id="rId22" Type="http://schemas.openxmlformats.org/officeDocument/2006/relationships/font" Target="fonts/Ubuntu-boldItalic.fntdata"/><Relationship Id="rId21" Type="http://schemas.openxmlformats.org/officeDocument/2006/relationships/font" Target="fonts/Ubuntu-italic.fntdata"/><Relationship Id="rId24" Type="http://schemas.openxmlformats.org/officeDocument/2006/relationships/font" Target="fonts/UbuntuLight-bold.fntdata"/><Relationship Id="rId23" Type="http://schemas.openxmlformats.org/officeDocument/2006/relationships/font" Target="fonts/Ubuntu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UbuntuLight-boldItalic.fntdata"/><Relationship Id="rId25" Type="http://schemas.openxmlformats.org/officeDocument/2006/relationships/font" Target="fonts/UbuntuLight-italic.fntdata"/><Relationship Id="rId28" Type="http://schemas.openxmlformats.org/officeDocument/2006/relationships/font" Target="fonts/AdventProSemiBold-bold.fntdata"/><Relationship Id="rId27" Type="http://schemas.openxmlformats.org/officeDocument/2006/relationships/font" Target="fonts/AdventProSemiBol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dventPr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DMSans-regular.fntdata"/><Relationship Id="rId30" Type="http://schemas.openxmlformats.org/officeDocument/2006/relationships/font" Target="fonts/AdventPro-bold.fntdata"/><Relationship Id="rId11" Type="http://schemas.openxmlformats.org/officeDocument/2006/relationships/slide" Target="slides/slide7.xml"/><Relationship Id="rId33" Type="http://schemas.openxmlformats.org/officeDocument/2006/relationships/font" Target="fonts/DMSans-italic.fntdata"/><Relationship Id="rId10" Type="http://schemas.openxmlformats.org/officeDocument/2006/relationships/slide" Target="slides/slide6.xml"/><Relationship Id="rId32" Type="http://schemas.openxmlformats.org/officeDocument/2006/relationships/font" Target="fonts/DMSans-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DMSa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Slab-regular.fntdata"/><Relationship Id="rId16" Type="http://schemas.openxmlformats.org/officeDocument/2006/relationships/slide" Target="slides/slide12.xml"/><Relationship Id="rId19" Type="http://schemas.openxmlformats.org/officeDocument/2006/relationships/font" Target="fonts/Ubuntu-regular.fntdata"/><Relationship Id="rId18" Type="http://schemas.openxmlformats.org/officeDocument/2006/relationships/font" Target="fonts/RobotoSlab-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8852098cf7_7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8852098cf7_7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latin typeface="Rockwell"/>
                <a:ea typeface="Rockwell"/>
                <a:cs typeface="Rockwell"/>
                <a:sym typeface="Rockwell"/>
              </a:rPr>
              <a:t>Randomly: send mailings to 33,400 customers to get 1,667 positive response</a:t>
            </a:r>
            <a:endParaRPr sz="1500">
              <a:latin typeface="Rockwell"/>
              <a:ea typeface="Rockwell"/>
              <a:cs typeface="Rockwell"/>
              <a:sym typeface="Rockwell"/>
            </a:endParaRPr>
          </a:p>
          <a:p>
            <a:pPr indent="0" lvl="0" marL="0" rtl="0" algn="l">
              <a:lnSpc>
                <a:spcPct val="150000"/>
              </a:lnSpc>
              <a:spcBef>
                <a:spcPts val="0"/>
              </a:spcBef>
              <a:spcAft>
                <a:spcPts val="0"/>
              </a:spcAft>
              <a:buNone/>
            </a:pPr>
            <a:r>
              <a:rPr lang="en" sz="1500">
                <a:latin typeface="Rockwell"/>
                <a:ea typeface="Rockwell"/>
                <a:cs typeface="Rockwell"/>
                <a:sym typeface="Rockwell"/>
              </a:rPr>
              <a:t>Using the model: send mailings to customers to get positive response</a:t>
            </a:r>
            <a:endParaRPr sz="1500">
              <a:latin typeface="Rockwell"/>
              <a:ea typeface="Rockwell"/>
              <a:cs typeface="Rockwell"/>
              <a:sym typeface="Rockwe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8852098cf7_7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g8852098cf7_7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lang="en"/>
              <a:t>At last, we have two recommendations for the company according to our analysis.</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Font typeface="Arial"/>
              <a:buNone/>
            </a:pPr>
            <a:r>
              <a:rPr lang="en"/>
              <a:t>One is that the company should test the marketing strategy at some customers, use stats and machine learning models to find out the best way to implement it,  and then roll out to all the customers.</a:t>
            </a:r>
            <a:endParaRPr/>
          </a:p>
          <a:p>
            <a:pPr indent="0" lvl="0" marL="0" rtl="0" algn="l">
              <a:spcBef>
                <a:spcPts val="0"/>
              </a:spcBef>
              <a:spcAft>
                <a:spcPts val="0"/>
              </a:spcAft>
              <a:buClr>
                <a:srgbClr val="000000"/>
              </a:buClr>
              <a:buFont typeface="Arial"/>
              <a:buNone/>
            </a:pPr>
            <a:r>
              <a:t/>
            </a:r>
            <a:endParaRPr/>
          </a:p>
          <a:p>
            <a:pPr indent="0" lvl="0" marL="0" rtl="0" algn="l">
              <a:spcBef>
                <a:spcPts val="0"/>
              </a:spcBef>
              <a:spcAft>
                <a:spcPts val="0"/>
              </a:spcAft>
              <a:buClr>
                <a:srgbClr val="000000"/>
              </a:buClr>
              <a:buFont typeface="Arial"/>
              <a:buNone/>
            </a:pPr>
            <a:r>
              <a:rPr lang="en"/>
              <a:t>The other</a:t>
            </a:r>
            <a:r>
              <a:rPr lang="en"/>
              <a:t> is that: our analysis shows that the model without transaction data has very little predictive power, so transaction data is very important for predicting customers behavior or response in the future. The company should leverage transaction data when doing other predictive analytics.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8852098cf7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8852098cf7_1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8852098cf7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8852098cf7_1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Rockwell"/>
                <a:ea typeface="Rockwell"/>
                <a:cs typeface="Rockwell"/>
                <a:sym typeface="Rockwell"/>
              </a:rPr>
              <a:t>We choose logistic regression because it can return probability, we can control the threshold, and therefore we can control the number of True positive returned by the model. It is more flexible.</a:t>
            </a:r>
            <a:endParaRPr sz="1200">
              <a:latin typeface="Rockwell"/>
              <a:ea typeface="Rockwell"/>
              <a:cs typeface="Rockwell"/>
              <a:sym typeface="Rockwell"/>
            </a:endParaRPr>
          </a:p>
          <a:p>
            <a:pPr indent="0" lvl="0" marL="0" rtl="0" algn="l">
              <a:lnSpc>
                <a:spcPct val="150000"/>
              </a:lnSpc>
              <a:spcBef>
                <a:spcPts val="0"/>
              </a:spcBef>
              <a:spcAft>
                <a:spcPts val="0"/>
              </a:spcAft>
              <a:buNone/>
            </a:pPr>
            <a:r>
              <a:rPr lang="en" sz="1200">
                <a:latin typeface="Rockwell"/>
                <a:ea typeface="Rockwell"/>
                <a:cs typeface="Rockwell"/>
                <a:sym typeface="Rockwell"/>
              </a:rPr>
              <a:t>too little positive-response customers in the train dataset -- we give positive-response customers higher weight in the model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8852098cf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8852098cf7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ckwell"/>
                <a:ea typeface="Rockwell"/>
                <a:cs typeface="Rockwell"/>
                <a:sym typeface="Rockwell"/>
              </a:rPr>
              <a:t>we need to make sure TP &gt;= 1667</a:t>
            </a:r>
            <a:endParaRPr sz="1200">
              <a:latin typeface="Rockwell"/>
              <a:ea typeface="Rockwell"/>
              <a:cs typeface="Rockwell"/>
              <a:sym typeface="Rockwell"/>
            </a:endParaRPr>
          </a:p>
          <a:p>
            <a:pPr indent="0" lvl="0" marL="0" rtl="0" algn="l">
              <a:spcBef>
                <a:spcPts val="1600"/>
              </a:spcBef>
              <a:spcAft>
                <a:spcPts val="0"/>
              </a:spcAft>
              <a:buNone/>
            </a:pPr>
            <a:r>
              <a:rPr lang="en" sz="1200">
                <a:latin typeface="Rockwell"/>
                <a:ea typeface="Rockwell"/>
                <a:cs typeface="Rockwell"/>
                <a:sym typeface="Rockwell"/>
              </a:rPr>
              <a:t> at the same time we want the number of positive response predicted as small as possible</a:t>
            </a:r>
            <a:endParaRPr sz="1200">
              <a:latin typeface="Rockwell"/>
              <a:ea typeface="Rockwell"/>
              <a:cs typeface="Rockwell"/>
              <a:sym typeface="Rockwell"/>
            </a:endParaRPr>
          </a:p>
          <a:p>
            <a:pPr indent="0" lvl="0" marL="0" rtl="0" algn="l">
              <a:spcBef>
                <a:spcPts val="1600"/>
              </a:spcBef>
              <a:spcAft>
                <a:spcPts val="0"/>
              </a:spcAft>
              <a:buNone/>
            </a:pPr>
            <a:r>
              <a:rPr lang="en" sz="1200">
                <a:latin typeface="Rockwell"/>
                <a:ea typeface="Rockwell"/>
                <a:cs typeface="Rockwell"/>
                <a:sym typeface="Rockwell"/>
              </a:rPr>
              <a:t>Because we want to send the mailings to as few customers as possible</a:t>
            </a:r>
            <a:endParaRPr sz="1200">
              <a:latin typeface="Rockwell"/>
              <a:ea typeface="Rockwell"/>
              <a:cs typeface="Rockwell"/>
              <a:sym typeface="Rockwell"/>
            </a:endParaRPr>
          </a:p>
          <a:p>
            <a:pPr indent="0" lvl="0" marL="0" rtl="0" algn="l">
              <a:lnSpc>
                <a:spcPct val="100000"/>
              </a:lnSpc>
              <a:spcBef>
                <a:spcPts val="160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noFill/>
      </p:bgPr>
    </p:bg>
    <p:spTree>
      <p:nvGrpSpPr>
        <p:cNvPr id="8" name="Shape 8"/>
        <p:cNvGrpSpPr/>
        <p:nvPr/>
      </p:nvGrpSpPr>
      <p:grpSpPr>
        <a:xfrm>
          <a:off x="0" y="0"/>
          <a:ext cx="0" cy="0"/>
          <a:chOff x="0" y="0"/>
          <a:chExt cx="0" cy="0"/>
        </a:xfrm>
      </p:grpSpPr>
      <p:sp>
        <p:nvSpPr>
          <p:cNvPr id="9" name="Google Shape;9;p49"/>
          <p:cNvSpPr txBox="1"/>
          <p:nvPr>
            <p:ph type="ctrTitle"/>
          </p:nvPr>
        </p:nvSpPr>
        <p:spPr>
          <a:xfrm flipH="1">
            <a:off x="591300" y="561250"/>
            <a:ext cx="3568500" cy="321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800"/>
              <a:buNone/>
              <a:defRPr sz="4800">
                <a:solidFill>
                  <a:schemeClr val="dk1"/>
                </a:solidFill>
              </a:defRPr>
            </a:lvl1pPr>
            <a:lvl2pPr lvl="1" algn="l">
              <a:lnSpc>
                <a:spcPct val="100000"/>
              </a:lnSpc>
              <a:spcBef>
                <a:spcPts val="0"/>
              </a:spcBef>
              <a:spcAft>
                <a:spcPts val="0"/>
              </a:spcAft>
              <a:buClr>
                <a:srgbClr val="434343"/>
              </a:buClr>
              <a:buSzPts val="4800"/>
              <a:buNone/>
              <a:defRPr sz="4800">
                <a:solidFill>
                  <a:srgbClr val="434343"/>
                </a:solidFill>
              </a:defRPr>
            </a:lvl2pPr>
            <a:lvl3pPr lvl="2" algn="l">
              <a:lnSpc>
                <a:spcPct val="100000"/>
              </a:lnSpc>
              <a:spcBef>
                <a:spcPts val="0"/>
              </a:spcBef>
              <a:spcAft>
                <a:spcPts val="0"/>
              </a:spcAft>
              <a:buClr>
                <a:srgbClr val="434343"/>
              </a:buClr>
              <a:buSzPts val="4800"/>
              <a:buNone/>
              <a:defRPr sz="4800">
                <a:solidFill>
                  <a:srgbClr val="434343"/>
                </a:solidFill>
              </a:defRPr>
            </a:lvl3pPr>
            <a:lvl4pPr lvl="3" algn="l">
              <a:lnSpc>
                <a:spcPct val="100000"/>
              </a:lnSpc>
              <a:spcBef>
                <a:spcPts val="0"/>
              </a:spcBef>
              <a:spcAft>
                <a:spcPts val="0"/>
              </a:spcAft>
              <a:buClr>
                <a:srgbClr val="434343"/>
              </a:buClr>
              <a:buSzPts val="4800"/>
              <a:buNone/>
              <a:defRPr sz="4800">
                <a:solidFill>
                  <a:srgbClr val="434343"/>
                </a:solidFill>
              </a:defRPr>
            </a:lvl4pPr>
            <a:lvl5pPr lvl="4" algn="l">
              <a:lnSpc>
                <a:spcPct val="100000"/>
              </a:lnSpc>
              <a:spcBef>
                <a:spcPts val="0"/>
              </a:spcBef>
              <a:spcAft>
                <a:spcPts val="0"/>
              </a:spcAft>
              <a:buClr>
                <a:srgbClr val="434343"/>
              </a:buClr>
              <a:buSzPts val="4800"/>
              <a:buNone/>
              <a:defRPr sz="4800">
                <a:solidFill>
                  <a:srgbClr val="434343"/>
                </a:solidFill>
              </a:defRPr>
            </a:lvl5pPr>
            <a:lvl6pPr lvl="5" algn="l">
              <a:lnSpc>
                <a:spcPct val="100000"/>
              </a:lnSpc>
              <a:spcBef>
                <a:spcPts val="0"/>
              </a:spcBef>
              <a:spcAft>
                <a:spcPts val="0"/>
              </a:spcAft>
              <a:buClr>
                <a:srgbClr val="434343"/>
              </a:buClr>
              <a:buSzPts val="4800"/>
              <a:buNone/>
              <a:defRPr sz="4800">
                <a:solidFill>
                  <a:srgbClr val="434343"/>
                </a:solidFill>
              </a:defRPr>
            </a:lvl6pPr>
            <a:lvl7pPr lvl="6" algn="l">
              <a:lnSpc>
                <a:spcPct val="100000"/>
              </a:lnSpc>
              <a:spcBef>
                <a:spcPts val="0"/>
              </a:spcBef>
              <a:spcAft>
                <a:spcPts val="0"/>
              </a:spcAft>
              <a:buClr>
                <a:srgbClr val="434343"/>
              </a:buClr>
              <a:buSzPts val="4800"/>
              <a:buNone/>
              <a:defRPr sz="4800">
                <a:solidFill>
                  <a:srgbClr val="434343"/>
                </a:solidFill>
              </a:defRPr>
            </a:lvl7pPr>
            <a:lvl8pPr lvl="7" algn="l">
              <a:lnSpc>
                <a:spcPct val="100000"/>
              </a:lnSpc>
              <a:spcBef>
                <a:spcPts val="0"/>
              </a:spcBef>
              <a:spcAft>
                <a:spcPts val="0"/>
              </a:spcAft>
              <a:buClr>
                <a:srgbClr val="434343"/>
              </a:buClr>
              <a:buSzPts val="4800"/>
              <a:buNone/>
              <a:defRPr sz="4800">
                <a:solidFill>
                  <a:srgbClr val="434343"/>
                </a:solidFill>
              </a:defRPr>
            </a:lvl8pPr>
            <a:lvl9pPr lvl="8" algn="l">
              <a:lnSpc>
                <a:spcPct val="100000"/>
              </a:lnSpc>
              <a:spcBef>
                <a:spcPts val="0"/>
              </a:spcBef>
              <a:spcAft>
                <a:spcPts val="0"/>
              </a:spcAft>
              <a:buClr>
                <a:srgbClr val="434343"/>
              </a:buClr>
              <a:buSzPts val="4800"/>
              <a:buNone/>
              <a:defRPr sz="4800">
                <a:solidFill>
                  <a:srgbClr val="434343"/>
                </a:solidFill>
              </a:defRPr>
            </a:lvl9pPr>
          </a:lstStyle>
          <a:p/>
        </p:txBody>
      </p:sp>
      <p:sp>
        <p:nvSpPr>
          <p:cNvPr id="10" name="Google Shape;10;p49"/>
          <p:cNvSpPr txBox="1"/>
          <p:nvPr>
            <p:ph idx="1" type="subTitle"/>
          </p:nvPr>
        </p:nvSpPr>
        <p:spPr>
          <a:xfrm flipH="1">
            <a:off x="966225" y="3904375"/>
            <a:ext cx="14931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1800"/>
              <a:buNone/>
              <a:defRPr sz="1400">
                <a:latin typeface="Advent Pro"/>
                <a:ea typeface="Advent Pro"/>
                <a:cs typeface="Advent Pro"/>
                <a:sym typeface="Advent Pro"/>
              </a:defRPr>
            </a:lvl1pPr>
            <a:lvl2pPr lvl="1" algn="l">
              <a:lnSpc>
                <a:spcPct val="100000"/>
              </a:lnSpc>
              <a:spcBef>
                <a:spcPts val="0"/>
              </a:spcBef>
              <a:spcAft>
                <a:spcPts val="0"/>
              </a:spcAft>
              <a:buClr>
                <a:srgbClr val="434343"/>
              </a:buClr>
              <a:buSzPts val="2800"/>
              <a:buNone/>
              <a:defRPr sz="2800">
                <a:solidFill>
                  <a:srgbClr val="434343"/>
                </a:solidFill>
              </a:defRPr>
            </a:lvl2pPr>
            <a:lvl3pPr lvl="2" algn="l">
              <a:lnSpc>
                <a:spcPct val="100000"/>
              </a:lnSpc>
              <a:spcBef>
                <a:spcPts val="0"/>
              </a:spcBef>
              <a:spcAft>
                <a:spcPts val="0"/>
              </a:spcAft>
              <a:buClr>
                <a:srgbClr val="434343"/>
              </a:buClr>
              <a:buSzPts val="2800"/>
              <a:buNone/>
              <a:defRPr sz="2800">
                <a:solidFill>
                  <a:srgbClr val="434343"/>
                </a:solidFill>
              </a:defRPr>
            </a:lvl3pPr>
            <a:lvl4pPr lvl="3" algn="l">
              <a:lnSpc>
                <a:spcPct val="100000"/>
              </a:lnSpc>
              <a:spcBef>
                <a:spcPts val="0"/>
              </a:spcBef>
              <a:spcAft>
                <a:spcPts val="0"/>
              </a:spcAft>
              <a:buClr>
                <a:srgbClr val="434343"/>
              </a:buClr>
              <a:buSzPts val="2800"/>
              <a:buNone/>
              <a:defRPr sz="2800">
                <a:solidFill>
                  <a:srgbClr val="434343"/>
                </a:solidFill>
              </a:defRPr>
            </a:lvl4pPr>
            <a:lvl5pPr lvl="4" algn="l">
              <a:lnSpc>
                <a:spcPct val="100000"/>
              </a:lnSpc>
              <a:spcBef>
                <a:spcPts val="0"/>
              </a:spcBef>
              <a:spcAft>
                <a:spcPts val="0"/>
              </a:spcAft>
              <a:buClr>
                <a:srgbClr val="434343"/>
              </a:buClr>
              <a:buSzPts val="2800"/>
              <a:buNone/>
              <a:defRPr sz="2800">
                <a:solidFill>
                  <a:srgbClr val="434343"/>
                </a:solidFill>
              </a:defRPr>
            </a:lvl5pPr>
            <a:lvl6pPr lvl="5" algn="l">
              <a:lnSpc>
                <a:spcPct val="100000"/>
              </a:lnSpc>
              <a:spcBef>
                <a:spcPts val="0"/>
              </a:spcBef>
              <a:spcAft>
                <a:spcPts val="0"/>
              </a:spcAft>
              <a:buClr>
                <a:srgbClr val="434343"/>
              </a:buClr>
              <a:buSzPts val="2800"/>
              <a:buNone/>
              <a:defRPr sz="2800">
                <a:solidFill>
                  <a:srgbClr val="434343"/>
                </a:solidFill>
              </a:defRPr>
            </a:lvl6pPr>
            <a:lvl7pPr lvl="6" algn="l">
              <a:lnSpc>
                <a:spcPct val="100000"/>
              </a:lnSpc>
              <a:spcBef>
                <a:spcPts val="0"/>
              </a:spcBef>
              <a:spcAft>
                <a:spcPts val="0"/>
              </a:spcAft>
              <a:buClr>
                <a:srgbClr val="434343"/>
              </a:buClr>
              <a:buSzPts val="2800"/>
              <a:buNone/>
              <a:defRPr sz="2800">
                <a:solidFill>
                  <a:srgbClr val="434343"/>
                </a:solidFill>
              </a:defRPr>
            </a:lvl7pPr>
            <a:lvl8pPr lvl="7" algn="l">
              <a:lnSpc>
                <a:spcPct val="100000"/>
              </a:lnSpc>
              <a:spcBef>
                <a:spcPts val="0"/>
              </a:spcBef>
              <a:spcAft>
                <a:spcPts val="0"/>
              </a:spcAft>
              <a:buClr>
                <a:srgbClr val="434343"/>
              </a:buClr>
              <a:buSzPts val="2800"/>
              <a:buNone/>
              <a:defRPr sz="2800">
                <a:solidFill>
                  <a:srgbClr val="434343"/>
                </a:solidFill>
              </a:defRPr>
            </a:lvl8pPr>
            <a:lvl9pPr lvl="8" algn="l">
              <a:lnSpc>
                <a:spcPct val="100000"/>
              </a:lnSpc>
              <a:spcBef>
                <a:spcPts val="0"/>
              </a:spcBef>
              <a:spcAft>
                <a:spcPts val="0"/>
              </a:spcAft>
              <a:buClr>
                <a:srgbClr val="434343"/>
              </a:buClr>
              <a:buSzPts val="2800"/>
              <a:buNone/>
              <a:defRPr sz="2800">
                <a:solidFill>
                  <a:srgbClr val="434343"/>
                </a:solidFill>
              </a:defRPr>
            </a:lvl9pPr>
          </a:lstStyle>
          <a:p/>
        </p:txBody>
      </p:sp>
      <p:cxnSp>
        <p:nvCxnSpPr>
          <p:cNvPr id="11" name="Google Shape;11;p49"/>
          <p:cNvCxnSpPr/>
          <p:nvPr/>
        </p:nvCxnSpPr>
        <p:spPr>
          <a:xfrm>
            <a:off x="715625" y="4646600"/>
            <a:ext cx="7715400" cy="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49"/>
          <p:cNvCxnSpPr/>
          <p:nvPr/>
        </p:nvCxnSpPr>
        <p:spPr>
          <a:xfrm>
            <a:off x="715625" y="4646600"/>
            <a:ext cx="77154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ix columns">
  <p:cSld name="ONE_COLUMN_TEXT_1_1">
    <p:bg>
      <p:bgPr>
        <a:noFill/>
      </p:bgPr>
    </p:bg>
    <p:spTree>
      <p:nvGrpSpPr>
        <p:cNvPr id="77" name="Shape 77"/>
        <p:cNvGrpSpPr/>
        <p:nvPr/>
      </p:nvGrpSpPr>
      <p:grpSpPr>
        <a:xfrm>
          <a:off x="0" y="0"/>
          <a:ext cx="0" cy="0"/>
          <a:chOff x="0" y="0"/>
          <a:chExt cx="0" cy="0"/>
        </a:xfrm>
      </p:grpSpPr>
      <p:sp>
        <p:nvSpPr>
          <p:cNvPr id="78" name="Google Shape;78;p58"/>
          <p:cNvSpPr/>
          <p:nvPr/>
        </p:nvSpPr>
        <p:spPr>
          <a:xfrm>
            <a:off x="718225" y="48390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8"/>
          <p:cNvSpPr txBox="1"/>
          <p:nvPr>
            <p:ph idx="1" type="subTitle"/>
          </p:nvPr>
        </p:nvSpPr>
        <p:spPr>
          <a:xfrm>
            <a:off x="720050" y="3571960"/>
            <a:ext cx="2154000" cy="75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200">
                <a:solidFill>
                  <a:schemeClr val="lt1"/>
                </a:solidFill>
              </a:defRPr>
            </a:lvl1pPr>
            <a:lvl2pPr lvl="1" algn="ctr">
              <a:lnSpc>
                <a:spcPct val="100000"/>
              </a:lnSpc>
              <a:spcBef>
                <a:spcPts val="1600"/>
              </a:spcBef>
              <a:spcAft>
                <a:spcPts val="0"/>
              </a:spcAft>
              <a:buSzPts val="1400"/>
              <a:buNone/>
              <a:defRPr sz="1200">
                <a:solidFill>
                  <a:schemeClr val="lt1"/>
                </a:solidFill>
              </a:defRPr>
            </a:lvl2pPr>
            <a:lvl3pPr lvl="2" algn="ctr">
              <a:lnSpc>
                <a:spcPct val="100000"/>
              </a:lnSpc>
              <a:spcBef>
                <a:spcPts val="1600"/>
              </a:spcBef>
              <a:spcAft>
                <a:spcPts val="0"/>
              </a:spcAft>
              <a:buSzPts val="1400"/>
              <a:buNone/>
              <a:defRPr sz="1200">
                <a:solidFill>
                  <a:schemeClr val="lt1"/>
                </a:solidFill>
              </a:defRPr>
            </a:lvl3pPr>
            <a:lvl4pPr lvl="3" algn="ctr">
              <a:lnSpc>
                <a:spcPct val="100000"/>
              </a:lnSpc>
              <a:spcBef>
                <a:spcPts val="1600"/>
              </a:spcBef>
              <a:spcAft>
                <a:spcPts val="0"/>
              </a:spcAft>
              <a:buSzPts val="1400"/>
              <a:buNone/>
              <a:defRPr sz="1200">
                <a:solidFill>
                  <a:schemeClr val="lt1"/>
                </a:solidFill>
              </a:defRPr>
            </a:lvl4pPr>
            <a:lvl5pPr lvl="4" algn="ctr">
              <a:lnSpc>
                <a:spcPct val="100000"/>
              </a:lnSpc>
              <a:spcBef>
                <a:spcPts val="1600"/>
              </a:spcBef>
              <a:spcAft>
                <a:spcPts val="0"/>
              </a:spcAft>
              <a:buSzPts val="1400"/>
              <a:buNone/>
              <a:defRPr sz="1200">
                <a:solidFill>
                  <a:schemeClr val="lt1"/>
                </a:solidFill>
              </a:defRPr>
            </a:lvl5pPr>
            <a:lvl6pPr lvl="5" algn="ctr">
              <a:lnSpc>
                <a:spcPct val="100000"/>
              </a:lnSpc>
              <a:spcBef>
                <a:spcPts val="1600"/>
              </a:spcBef>
              <a:spcAft>
                <a:spcPts val="0"/>
              </a:spcAft>
              <a:buSzPts val="1400"/>
              <a:buNone/>
              <a:defRPr sz="1200">
                <a:solidFill>
                  <a:schemeClr val="lt1"/>
                </a:solidFill>
              </a:defRPr>
            </a:lvl6pPr>
            <a:lvl7pPr lvl="6" algn="ctr">
              <a:lnSpc>
                <a:spcPct val="100000"/>
              </a:lnSpc>
              <a:spcBef>
                <a:spcPts val="1600"/>
              </a:spcBef>
              <a:spcAft>
                <a:spcPts val="0"/>
              </a:spcAft>
              <a:buSzPts val="1400"/>
              <a:buNone/>
              <a:defRPr sz="1200">
                <a:solidFill>
                  <a:schemeClr val="lt1"/>
                </a:solidFill>
              </a:defRPr>
            </a:lvl7pPr>
            <a:lvl8pPr lvl="7" algn="ctr">
              <a:lnSpc>
                <a:spcPct val="100000"/>
              </a:lnSpc>
              <a:spcBef>
                <a:spcPts val="1600"/>
              </a:spcBef>
              <a:spcAft>
                <a:spcPts val="0"/>
              </a:spcAft>
              <a:buSzPts val="1400"/>
              <a:buNone/>
              <a:defRPr sz="1200">
                <a:solidFill>
                  <a:schemeClr val="lt1"/>
                </a:solidFill>
              </a:defRPr>
            </a:lvl8pPr>
            <a:lvl9pPr lvl="8" algn="ctr">
              <a:lnSpc>
                <a:spcPct val="100000"/>
              </a:lnSpc>
              <a:spcBef>
                <a:spcPts val="1600"/>
              </a:spcBef>
              <a:spcAft>
                <a:spcPts val="1600"/>
              </a:spcAft>
              <a:buSzPts val="1400"/>
              <a:buNone/>
              <a:defRPr sz="1200">
                <a:solidFill>
                  <a:schemeClr val="lt1"/>
                </a:solidFill>
              </a:defRPr>
            </a:lvl9pPr>
          </a:lstStyle>
          <a:p/>
        </p:txBody>
      </p:sp>
      <p:sp>
        <p:nvSpPr>
          <p:cNvPr id="80" name="Google Shape;80;p58"/>
          <p:cNvSpPr txBox="1"/>
          <p:nvPr>
            <p:ph idx="2" type="subTitle"/>
          </p:nvPr>
        </p:nvSpPr>
        <p:spPr>
          <a:xfrm>
            <a:off x="3494960" y="3571960"/>
            <a:ext cx="2154000" cy="75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200">
                <a:solidFill>
                  <a:schemeClr val="lt1"/>
                </a:solidFill>
              </a:defRPr>
            </a:lvl1pPr>
            <a:lvl2pPr lvl="1" algn="ctr">
              <a:lnSpc>
                <a:spcPct val="100000"/>
              </a:lnSpc>
              <a:spcBef>
                <a:spcPts val="1600"/>
              </a:spcBef>
              <a:spcAft>
                <a:spcPts val="0"/>
              </a:spcAft>
              <a:buSzPts val="1400"/>
              <a:buNone/>
              <a:defRPr sz="1200">
                <a:solidFill>
                  <a:schemeClr val="lt1"/>
                </a:solidFill>
              </a:defRPr>
            </a:lvl2pPr>
            <a:lvl3pPr lvl="2" algn="ctr">
              <a:lnSpc>
                <a:spcPct val="100000"/>
              </a:lnSpc>
              <a:spcBef>
                <a:spcPts val="1600"/>
              </a:spcBef>
              <a:spcAft>
                <a:spcPts val="0"/>
              </a:spcAft>
              <a:buSzPts val="1400"/>
              <a:buNone/>
              <a:defRPr sz="1200">
                <a:solidFill>
                  <a:schemeClr val="lt1"/>
                </a:solidFill>
              </a:defRPr>
            </a:lvl3pPr>
            <a:lvl4pPr lvl="3" algn="ctr">
              <a:lnSpc>
                <a:spcPct val="100000"/>
              </a:lnSpc>
              <a:spcBef>
                <a:spcPts val="1600"/>
              </a:spcBef>
              <a:spcAft>
                <a:spcPts val="0"/>
              </a:spcAft>
              <a:buSzPts val="1400"/>
              <a:buNone/>
              <a:defRPr sz="1200">
                <a:solidFill>
                  <a:schemeClr val="lt1"/>
                </a:solidFill>
              </a:defRPr>
            </a:lvl4pPr>
            <a:lvl5pPr lvl="4" algn="ctr">
              <a:lnSpc>
                <a:spcPct val="100000"/>
              </a:lnSpc>
              <a:spcBef>
                <a:spcPts val="1600"/>
              </a:spcBef>
              <a:spcAft>
                <a:spcPts val="0"/>
              </a:spcAft>
              <a:buSzPts val="1400"/>
              <a:buNone/>
              <a:defRPr sz="1200">
                <a:solidFill>
                  <a:schemeClr val="lt1"/>
                </a:solidFill>
              </a:defRPr>
            </a:lvl5pPr>
            <a:lvl6pPr lvl="5" algn="ctr">
              <a:lnSpc>
                <a:spcPct val="100000"/>
              </a:lnSpc>
              <a:spcBef>
                <a:spcPts val="1600"/>
              </a:spcBef>
              <a:spcAft>
                <a:spcPts val="0"/>
              </a:spcAft>
              <a:buSzPts val="1400"/>
              <a:buNone/>
              <a:defRPr sz="1200">
                <a:solidFill>
                  <a:schemeClr val="lt1"/>
                </a:solidFill>
              </a:defRPr>
            </a:lvl6pPr>
            <a:lvl7pPr lvl="6" algn="ctr">
              <a:lnSpc>
                <a:spcPct val="100000"/>
              </a:lnSpc>
              <a:spcBef>
                <a:spcPts val="1600"/>
              </a:spcBef>
              <a:spcAft>
                <a:spcPts val="0"/>
              </a:spcAft>
              <a:buSzPts val="1400"/>
              <a:buNone/>
              <a:defRPr sz="1200">
                <a:solidFill>
                  <a:schemeClr val="lt1"/>
                </a:solidFill>
              </a:defRPr>
            </a:lvl7pPr>
            <a:lvl8pPr lvl="7" algn="ctr">
              <a:lnSpc>
                <a:spcPct val="100000"/>
              </a:lnSpc>
              <a:spcBef>
                <a:spcPts val="1600"/>
              </a:spcBef>
              <a:spcAft>
                <a:spcPts val="0"/>
              </a:spcAft>
              <a:buSzPts val="1400"/>
              <a:buNone/>
              <a:defRPr sz="1200">
                <a:solidFill>
                  <a:schemeClr val="lt1"/>
                </a:solidFill>
              </a:defRPr>
            </a:lvl8pPr>
            <a:lvl9pPr lvl="8" algn="ctr">
              <a:lnSpc>
                <a:spcPct val="100000"/>
              </a:lnSpc>
              <a:spcBef>
                <a:spcPts val="1600"/>
              </a:spcBef>
              <a:spcAft>
                <a:spcPts val="1600"/>
              </a:spcAft>
              <a:buSzPts val="1400"/>
              <a:buNone/>
              <a:defRPr sz="1200">
                <a:solidFill>
                  <a:schemeClr val="lt1"/>
                </a:solidFill>
              </a:defRPr>
            </a:lvl9pPr>
          </a:lstStyle>
          <a:p/>
        </p:txBody>
      </p:sp>
      <p:sp>
        <p:nvSpPr>
          <p:cNvPr id="81" name="Google Shape;81;p58"/>
          <p:cNvSpPr txBox="1"/>
          <p:nvPr>
            <p:ph idx="3" type="subTitle"/>
          </p:nvPr>
        </p:nvSpPr>
        <p:spPr>
          <a:xfrm>
            <a:off x="6279600" y="3571960"/>
            <a:ext cx="2154000" cy="75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200">
                <a:solidFill>
                  <a:schemeClr val="lt1"/>
                </a:solidFill>
              </a:defRPr>
            </a:lvl1pPr>
            <a:lvl2pPr lvl="1" algn="ctr">
              <a:lnSpc>
                <a:spcPct val="100000"/>
              </a:lnSpc>
              <a:spcBef>
                <a:spcPts val="1600"/>
              </a:spcBef>
              <a:spcAft>
                <a:spcPts val="0"/>
              </a:spcAft>
              <a:buSzPts val="1400"/>
              <a:buNone/>
              <a:defRPr sz="1200">
                <a:solidFill>
                  <a:schemeClr val="lt1"/>
                </a:solidFill>
              </a:defRPr>
            </a:lvl2pPr>
            <a:lvl3pPr lvl="2" algn="ctr">
              <a:lnSpc>
                <a:spcPct val="100000"/>
              </a:lnSpc>
              <a:spcBef>
                <a:spcPts val="1600"/>
              </a:spcBef>
              <a:spcAft>
                <a:spcPts val="0"/>
              </a:spcAft>
              <a:buSzPts val="1400"/>
              <a:buNone/>
              <a:defRPr sz="1200">
                <a:solidFill>
                  <a:schemeClr val="lt1"/>
                </a:solidFill>
              </a:defRPr>
            </a:lvl3pPr>
            <a:lvl4pPr lvl="3" algn="ctr">
              <a:lnSpc>
                <a:spcPct val="100000"/>
              </a:lnSpc>
              <a:spcBef>
                <a:spcPts val="1600"/>
              </a:spcBef>
              <a:spcAft>
                <a:spcPts val="0"/>
              </a:spcAft>
              <a:buSzPts val="1400"/>
              <a:buNone/>
              <a:defRPr sz="1200">
                <a:solidFill>
                  <a:schemeClr val="lt1"/>
                </a:solidFill>
              </a:defRPr>
            </a:lvl4pPr>
            <a:lvl5pPr lvl="4" algn="ctr">
              <a:lnSpc>
                <a:spcPct val="100000"/>
              </a:lnSpc>
              <a:spcBef>
                <a:spcPts val="1600"/>
              </a:spcBef>
              <a:spcAft>
                <a:spcPts val="0"/>
              </a:spcAft>
              <a:buSzPts val="1400"/>
              <a:buNone/>
              <a:defRPr sz="1200">
                <a:solidFill>
                  <a:schemeClr val="lt1"/>
                </a:solidFill>
              </a:defRPr>
            </a:lvl5pPr>
            <a:lvl6pPr lvl="5" algn="ctr">
              <a:lnSpc>
                <a:spcPct val="100000"/>
              </a:lnSpc>
              <a:spcBef>
                <a:spcPts val="1600"/>
              </a:spcBef>
              <a:spcAft>
                <a:spcPts val="0"/>
              </a:spcAft>
              <a:buSzPts val="1400"/>
              <a:buNone/>
              <a:defRPr sz="1200">
                <a:solidFill>
                  <a:schemeClr val="lt1"/>
                </a:solidFill>
              </a:defRPr>
            </a:lvl6pPr>
            <a:lvl7pPr lvl="6" algn="ctr">
              <a:lnSpc>
                <a:spcPct val="100000"/>
              </a:lnSpc>
              <a:spcBef>
                <a:spcPts val="1600"/>
              </a:spcBef>
              <a:spcAft>
                <a:spcPts val="0"/>
              </a:spcAft>
              <a:buSzPts val="1400"/>
              <a:buNone/>
              <a:defRPr sz="1200">
                <a:solidFill>
                  <a:schemeClr val="lt1"/>
                </a:solidFill>
              </a:defRPr>
            </a:lvl7pPr>
            <a:lvl8pPr lvl="7" algn="ctr">
              <a:lnSpc>
                <a:spcPct val="100000"/>
              </a:lnSpc>
              <a:spcBef>
                <a:spcPts val="1600"/>
              </a:spcBef>
              <a:spcAft>
                <a:spcPts val="0"/>
              </a:spcAft>
              <a:buSzPts val="1400"/>
              <a:buNone/>
              <a:defRPr sz="1200">
                <a:solidFill>
                  <a:schemeClr val="lt1"/>
                </a:solidFill>
              </a:defRPr>
            </a:lvl8pPr>
            <a:lvl9pPr lvl="8" algn="ctr">
              <a:lnSpc>
                <a:spcPct val="100000"/>
              </a:lnSpc>
              <a:spcBef>
                <a:spcPts val="1600"/>
              </a:spcBef>
              <a:spcAft>
                <a:spcPts val="1600"/>
              </a:spcAft>
              <a:buSzPts val="1400"/>
              <a:buNone/>
              <a:defRPr sz="1200">
                <a:solidFill>
                  <a:schemeClr val="lt1"/>
                </a:solidFill>
              </a:defRPr>
            </a:lvl9pPr>
          </a:lstStyle>
          <a:p/>
        </p:txBody>
      </p:sp>
      <p:sp>
        <p:nvSpPr>
          <p:cNvPr id="82" name="Google Shape;82;p58"/>
          <p:cNvSpPr txBox="1"/>
          <p:nvPr>
            <p:ph idx="4" type="subTitle"/>
          </p:nvPr>
        </p:nvSpPr>
        <p:spPr>
          <a:xfrm>
            <a:off x="1492950" y="3155948"/>
            <a:ext cx="608100" cy="302100"/>
          </a:xfrm>
          <a:prstGeom prst="rect">
            <a:avLst/>
          </a:prstGeom>
          <a:noFill/>
          <a:ln>
            <a:noFill/>
          </a:ln>
        </p:spPr>
        <p:txBody>
          <a:bodyPr anchorCtr="0" anchor="ctr" bIns="0" lIns="91425" spcFirstLastPara="1" rIns="91425" wrap="square" tIns="90000">
            <a:noAutofit/>
          </a:bodyPr>
          <a:lstStyle>
            <a:lvl1pPr lvl="0" algn="ctr">
              <a:lnSpc>
                <a:spcPct val="100000"/>
              </a:lnSpc>
              <a:spcBef>
                <a:spcPts val="0"/>
              </a:spcBef>
              <a:spcAft>
                <a:spcPts val="0"/>
              </a:spcAft>
              <a:buSzPts val="1800"/>
              <a:buNone/>
              <a:defRPr b="1">
                <a:solidFill>
                  <a:schemeClr val="lt1"/>
                </a:solidFill>
                <a:latin typeface="Advent Pro"/>
                <a:ea typeface="Advent Pro"/>
                <a:cs typeface="Advent Pro"/>
                <a:sym typeface="Advent Pro"/>
              </a:defRPr>
            </a:lvl1pPr>
            <a:lvl2pPr lvl="1"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2pPr>
            <a:lvl3pPr lvl="2"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3pPr>
            <a:lvl4pPr lvl="3"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4pPr>
            <a:lvl5pPr lvl="4"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5pPr>
            <a:lvl6pPr lvl="5"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6pPr>
            <a:lvl7pPr lvl="6"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7pPr>
            <a:lvl8pPr lvl="7"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8pPr>
            <a:lvl9pPr lvl="8" algn="ctr">
              <a:lnSpc>
                <a:spcPct val="100000"/>
              </a:lnSpc>
              <a:spcBef>
                <a:spcPts val="1600"/>
              </a:spcBef>
              <a:spcAft>
                <a:spcPts val="1600"/>
              </a:spcAft>
              <a:buSzPts val="1400"/>
              <a:buNone/>
              <a:defRPr b="1">
                <a:solidFill>
                  <a:schemeClr val="lt1"/>
                </a:solidFill>
                <a:latin typeface="Advent Pro"/>
                <a:ea typeface="Advent Pro"/>
                <a:cs typeface="Advent Pro"/>
                <a:sym typeface="Advent Pro"/>
              </a:defRPr>
            </a:lvl9pPr>
          </a:lstStyle>
          <a:p/>
        </p:txBody>
      </p:sp>
      <p:sp>
        <p:nvSpPr>
          <p:cNvPr id="83" name="Google Shape;83;p58"/>
          <p:cNvSpPr txBox="1"/>
          <p:nvPr>
            <p:ph idx="5" type="subTitle"/>
          </p:nvPr>
        </p:nvSpPr>
        <p:spPr>
          <a:xfrm>
            <a:off x="4267911" y="3155948"/>
            <a:ext cx="608100" cy="302100"/>
          </a:xfrm>
          <a:prstGeom prst="rect">
            <a:avLst/>
          </a:prstGeom>
          <a:noFill/>
          <a:ln>
            <a:noFill/>
          </a:ln>
        </p:spPr>
        <p:txBody>
          <a:bodyPr anchorCtr="0" anchor="ctr" bIns="0" lIns="91425" spcFirstLastPara="1" rIns="91425" wrap="square" tIns="90000">
            <a:noAutofit/>
          </a:bodyPr>
          <a:lstStyle>
            <a:lvl1pPr lvl="0" algn="ctr">
              <a:lnSpc>
                <a:spcPct val="100000"/>
              </a:lnSpc>
              <a:spcBef>
                <a:spcPts val="0"/>
              </a:spcBef>
              <a:spcAft>
                <a:spcPts val="0"/>
              </a:spcAft>
              <a:buSzPts val="1800"/>
              <a:buNone/>
              <a:defRPr b="1">
                <a:solidFill>
                  <a:schemeClr val="lt1"/>
                </a:solidFill>
                <a:latin typeface="Advent Pro"/>
                <a:ea typeface="Advent Pro"/>
                <a:cs typeface="Advent Pro"/>
                <a:sym typeface="Advent Pro"/>
              </a:defRPr>
            </a:lvl1pPr>
            <a:lvl2pPr lvl="1"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2pPr>
            <a:lvl3pPr lvl="2"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3pPr>
            <a:lvl4pPr lvl="3"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4pPr>
            <a:lvl5pPr lvl="4"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5pPr>
            <a:lvl6pPr lvl="5"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6pPr>
            <a:lvl7pPr lvl="6"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7pPr>
            <a:lvl8pPr lvl="7"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8pPr>
            <a:lvl9pPr lvl="8" algn="ctr">
              <a:lnSpc>
                <a:spcPct val="100000"/>
              </a:lnSpc>
              <a:spcBef>
                <a:spcPts val="1600"/>
              </a:spcBef>
              <a:spcAft>
                <a:spcPts val="1600"/>
              </a:spcAft>
              <a:buSzPts val="1400"/>
              <a:buNone/>
              <a:defRPr b="1">
                <a:solidFill>
                  <a:schemeClr val="lt1"/>
                </a:solidFill>
                <a:latin typeface="Advent Pro"/>
                <a:ea typeface="Advent Pro"/>
                <a:cs typeface="Advent Pro"/>
                <a:sym typeface="Advent Pro"/>
              </a:defRPr>
            </a:lvl9pPr>
          </a:lstStyle>
          <a:p/>
        </p:txBody>
      </p:sp>
      <p:sp>
        <p:nvSpPr>
          <p:cNvPr id="84" name="Google Shape;84;p58"/>
          <p:cNvSpPr txBox="1"/>
          <p:nvPr>
            <p:ph idx="6" type="subTitle"/>
          </p:nvPr>
        </p:nvSpPr>
        <p:spPr>
          <a:xfrm>
            <a:off x="7052550" y="3155948"/>
            <a:ext cx="608100" cy="302100"/>
          </a:xfrm>
          <a:prstGeom prst="rect">
            <a:avLst/>
          </a:prstGeom>
          <a:noFill/>
          <a:ln>
            <a:noFill/>
          </a:ln>
        </p:spPr>
        <p:txBody>
          <a:bodyPr anchorCtr="0" anchor="ctr" bIns="0" lIns="91425" spcFirstLastPara="1" rIns="91425" wrap="square" tIns="90000">
            <a:noAutofit/>
          </a:bodyPr>
          <a:lstStyle>
            <a:lvl1pPr lvl="0" algn="ctr">
              <a:lnSpc>
                <a:spcPct val="100000"/>
              </a:lnSpc>
              <a:spcBef>
                <a:spcPts val="0"/>
              </a:spcBef>
              <a:spcAft>
                <a:spcPts val="0"/>
              </a:spcAft>
              <a:buSzPts val="1800"/>
              <a:buNone/>
              <a:defRPr b="1">
                <a:solidFill>
                  <a:schemeClr val="lt1"/>
                </a:solidFill>
                <a:latin typeface="Advent Pro"/>
                <a:ea typeface="Advent Pro"/>
                <a:cs typeface="Advent Pro"/>
                <a:sym typeface="Advent Pro"/>
              </a:defRPr>
            </a:lvl1pPr>
            <a:lvl2pPr lvl="1"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2pPr>
            <a:lvl3pPr lvl="2"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3pPr>
            <a:lvl4pPr lvl="3"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4pPr>
            <a:lvl5pPr lvl="4"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5pPr>
            <a:lvl6pPr lvl="5"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6pPr>
            <a:lvl7pPr lvl="6"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7pPr>
            <a:lvl8pPr lvl="7"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8pPr>
            <a:lvl9pPr lvl="8" algn="ctr">
              <a:lnSpc>
                <a:spcPct val="100000"/>
              </a:lnSpc>
              <a:spcBef>
                <a:spcPts val="1600"/>
              </a:spcBef>
              <a:spcAft>
                <a:spcPts val="1600"/>
              </a:spcAft>
              <a:buSzPts val="1400"/>
              <a:buNone/>
              <a:defRPr b="1">
                <a:solidFill>
                  <a:schemeClr val="lt1"/>
                </a:solidFill>
                <a:latin typeface="Advent Pro"/>
                <a:ea typeface="Advent Pro"/>
                <a:cs typeface="Advent Pro"/>
                <a:sym typeface="Advent Pro"/>
              </a:defRPr>
            </a:lvl9pPr>
          </a:lstStyle>
          <a:p/>
        </p:txBody>
      </p:sp>
      <p:sp>
        <p:nvSpPr>
          <p:cNvPr id="85" name="Google Shape;85;p58"/>
          <p:cNvSpPr txBox="1"/>
          <p:nvPr>
            <p:ph idx="7" type="subTitle"/>
          </p:nvPr>
        </p:nvSpPr>
        <p:spPr>
          <a:xfrm>
            <a:off x="720050" y="1926225"/>
            <a:ext cx="2154000" cy="75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200">
                <a:solidFill>
                  <a:schemeClr val="lt1"/>
                </a:solidFill>
              </a:defRPr>
            </a:lvl1pPr>
            <a:lvl2pPr lvl="1" algn="ctr">
              <a:lnSpc>
                <a:spcPct val="100000"/>
              </a:lnSpc>
              <a:spcBef>
                <a:spcPts val="1600"/>
              </a:spcBef>
              <a:spcAft>
                <a:spcPts val="0"/>
              </a:spcAft>
              <a:buSzPts val="1400"/>
              <a:buNone/>
              <a:defRPr sz="1200">
                <a:solidFill>
                  <a:schemeClr val="lt1"/>
                </a:solidFill>
              </a:defRPr>
            </a:lvl2pPr>
            <a:lvl3pPr lvl="2" algn="ctr">
              <a:lnSpc>
                <a:spcPct val="100000"/>
              </a:lnSpc>
              <a:spcBef>
                <a:spcPts val="1600"/>
              </a:spcBef>
              <a:spcAft>
                <a:spcPts val="0"/>
              </a:spcAft>
              <a:buSzPts val="1400"/>
              <a:buNone/>
              <a:defRPr sz="1200">
                <a:solidFill>
                  <a:schemeClr val="lt1"/>
                </a:solidFill>
              </a:defRPr>
            </a:lvl3pPr>
            <a:lvl4pPr lvl="3" algn="ctr">
              <a:lnSpc>
                <a:spcPct val="100000"/>
              </a:lnSpc>
              <a:spcBef>
                <a:spcPts val="1600"/>
              </a:spcBef>
              <a:spcAft>
                <a:spcPts val="0"/>
              </a:spcAft>
              <a:buSzPts val="1400"/>
              <a:buNone/>
              <a:defRPr sz="1200">
                <a:solidFill>
                  <a:schemeClr val="lt1"/>
                </a:solidFill>
              </a:defRPr>
            </a:lvl4pPr>
            <a:lvl5pPr lvl="4" algn="ctr">
              <a:lnSpc>
                <a:spcPct val="100000"/>
              </a:lnSpc>
              <a:spcBef>
                <a:spcPts val="1600"/>
              </a:spcBef>
              <a:spcAft>
                <a:spcPts val="0"/>
              </a:spcAft>
              <a:buSzPts val="1400"/>
              <a:buNone/>
              <a:defRPr sz="1200">
                <a:solidFill>
                  <a:schemeClr val="lt1"/>
                </a:solidFill>
              </a:defRPr>
            </a:lvl5pPr>
            <a:lvl6pPr lvl="5" algn="ctr">
              <a:lnSpc>
                <a:spcPct val="100000"/>
              </a:lnSpc>
              <a:spcBef>
                <a:spcPts val="1600"/>
              </a:spcBef>
              <a:spcAft>
                <a:spcPts val="0"/>
              </a:spcAft>
              <a:buSzPts val="1400"/>
              <a:buNone/>
              <a:defRPr sz="1200">
                <a:solidFill>
                  <a:schemeClr val="lt1"/>
                </a:solidFill>
              </a:defRPr>
            </a:lvl6pPr>
            <a:lvl7pPr lvl="6" algn="ctr">
              <a:lnSpc>
                <a:spcPct val="100000"/>
              </a:lnSpc>
              <a:spcBef>
                <a:spcPts val="1600"/>
              </a:spcBef>
              <a:spcAft>
                <a:spcPts val="0"/>
              </a:spcAft>
              <a:buSzPts val="1400"/>
              <a:buNone/>
              <a:defRPr sz="1200">
                <a:solidFill>
                  <a:schemeClr val="lt1"/>
                </a:solidFill>
              </a:defRPr>
            </a:lvl7pPr>
            <a:lvl8pPr lvl="7" algn="ctr">
              <a:lnSpc>
                <a:spcPct val="100000"/>
              </a:lnSpc>
              <a:spcBef>
                <a:spcPts val="1600"/>
              </a:spcBef>
              <a:spcAft>
                <a:spcPts val="0"/>
              </a:spcAft>
              <a:buSzPts val="1400"/>
              <a:buNone/>
              <a:defRPr sz="1200">
                <a:solidFill>
                  <a:schemeClr val="lt1"/>
                </a:solidFill>
              </a:defRPr>
            </a:lvl8pPr>
            <a:lvl9pPr lvl="8" algn="ctr">
              <a:lnSpc>
                <a:spcPct val="100000"/>
              </a:lnSpc>
              <a:spcBef>
                <a:spcPts val="1600"/>
              </a:spcBef>
              <a:spcAft>
                <a:spcPts val="1600"/>
              </a:spcAft>
              <a:buSzPts val="1400"/>
              <a:buNone/>
              <a:defRPr sz="1200">
                <a:solidFill>
                  <a:schemeClr val="lt1"/>
                </a:solidFill>
              </a:defRPr>
            </a:lvl9pPr>
          </a:lstStyle>
          <a:p/>
        </p:txBody>
      </p:sp>
      <p:sp>
        <p:nvSpPr>
          <p:cNvPr id="86" name="Google Shape;86;p58"/>
          <p:cNvSpPr txBox="1"/>
          <p:nvPr>
            <p:ph idx="8" type="subTitle"/>
          </p:nvPr>
        </p:nvSpPr>
        <p:spPr>
          <a:xfrm>
            <a:off x="3494960" y="1926225"/>
            <a:ext cx="2154000" cy="75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200">
                <a:solidFill>
                  <a:schemeClr val="lt1"/>
                </a:solidFill>
              </a:defRPr>
            </a:lvl1pPr>
            <a:lvl2pPr lvl="1" algn="ctr">
              <a:lnSpc>
                <a:spcPct val="100000"/>
              </a:lnSpc>
              <a:spcBef>
                <a:spcPts val="1600"/>
              </a:spcBef>
              <a:spcAft>
                <a:spcPts val="0"/>
              </a:spcAft>
              <a:buSzPts val="1400"/>
              <a:buNone/>
              <a:defRPr sz="1200">
                <a:solidFill>
                  <a:schemeClr val="lt1"/>
                </a:solidFill>
              </a:defRPr>
            </a:lvl2pPr>
            <a:lvl3pPr lvl="2" algn="ctr">
              <a:lnSpc>
                <a:spcPct val="100000"/>
              </a:lnSpc>
              <a:spcBef>
                <a:spcPts val="1600"/>
              </a:spcBef>
              <a:spcAft>
                <a:spcPts val="0"/>
              </a:spcAft>
              <a:buSzPts val="1400"/>
              <a:buNone/>
              <a:defRPr sz="1200">
                <a:solidFill>
                  <a:schemeClr val="lt1"/>
                </a:solidFill>
              </a:defRPr>
            </a:lvl3pPr>
            <a:lvl4pPr lvl="3" algn="ctr">
              <a:lnSpc>
                <a:spcPct val="100000"/>
              </a:lnSpc>
              <a:spcBef>
                <a:spcPts val="1600"/>
              </a:spcBef>
              <a:spcAft>
                <a:spcPts val="0"/>
              </a:spcAft>
              <a:buSzPts val="1400"/>
              <a:buNone/>
              <a:defRPr sz="1200">
                <a:solidFill>
                  <a:schemeClr val="lt1"/>
                </a:solidFill>
              </a:defRPr>
            </a:lvl4pPr>
            <a:lvl5pPr lvl="4" algn="ctr">
              <a:lnSpc>
                <a:spcPct val="100000"/>
              </a:lnSpc>
              <a:spcBef>
                <a:spcPts val="1600"/>
              </a:spcBef>
              <a:spcAft>
                <a:spcPts val="0"/>
              </a:spcAft>
              <a:buSzPts val="1400"/>
              <a:buNone/>
              <a:defRPr sz="1200">
                <a:solidFill>
                  <a:schemeClr val="lt1"/>
                </a:solidFill>
              </a:defRPr>
            </a:lvl5pPr>
            <a:lvl6pPr lvl="5" algn="ctr">
              <a:lnSpc>
                <a:spcPct val="100000"/>
              </a:lnSpc>
              <a:spcBef>
                <a:spcPts val="1600"/>
              </a:spcBef>
              <a:spcAft>
                <a:spcPts val="0"/>
              </a:spcAft>
              <a:buSzPts val="1400"/>
              <a:buNone/>
              <a:defRPr sz="1200">
                <a:solidFill>
                  <a:schemeClr val="lt1"/>
                </a:solidFill>
              </a:defRPr>
            </a:lvl6pPr>
            <a:lvl7pPr lvl="6" algn="ctr">
              <a:lnSpc>
                <a:spcPct val="100000"/>
              </a:lnSpc>
              <a:spcBef>
                <a:spcPts val="1600"/>
              </a:spcBef>
              <a:spcAft>
                <a:spcPts val="0"/>
              </a:spcAft>
              <a:buSzPts val="1400"/>
              <a:buNone/>
              <a:defRPr sz="1200">
                <a:solidFill>
                  <a:schemeClr val="lt1"/>
                </a:solidFill>
              </a:defRPr>
            </a:lvl7pPr>
            <a:lvl8pPr lvl="7" algn="ctr">
              <a:lnSpc>
                <a:spcPct val="100000"/>
              </a:lnSpc>
              <a:spcBef>
                <a:spcPts val="1600"/>
              </a:spcBef>
              <a:spcAft>
                <a:spcPts val="0"/>
              </a:spcAft>
              <a:buSzPts val="1400"/>
              <a:buNone/>
              <a:defRPr sz="1200">
                <a:solidFill>
                  <a:schemeClr val="lt1"/>
                </a:solidFill>
              </a:defRPr>
            </a:lvl8pPr>
            <a:lvl9pPr lvl="8" algn="ctr">
              <a:lnSpc>
                <a:spcPct val="100000"/>
              </a:lnSpc>
              <a:spcBef>
                <a:spcPts val="1600"/>
              </a:spcBef>
              <a:spcAft>
                <a:spcPts val="1600"/>
              </a:spcAft>
              <a:buSzPts val="1400"/>
              <a:buNone/>
              <a:defRPr sz="1200">
                <a:solidFill>
                  <a:schemeClr val="lt1"/>
                </a:solidFill>
              </a:defRPr>
            </a:lvl9pPr>
          </a:lstStyle>
          <a:p/>
        </p:txBody>
      </p:sp>
      <p:sp>
        <p:nvSpPr>
          <p:cNvPr id="87" name="Google Shape;87;p58"/>
          <p:cNvSpPr txBox="1"/>
          <p:nvPr>
            <p:ph idx="9" type="subTitle"/>
          </p:nvPr>
        </p:nvSpPr>
        <p:spPr>
          <a:xfrm>
            <a:off x="6279600" y="1926225"/>
            <a:ext cx="2154000" cy="75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200">
                <a:solidFill>
                  <a:schemeClr val="lt1"/>
                </a:solidFill>
              </a:defRPr>
            </a:lvl1pPr>
            <a:lvl2pPr lvl="1" algn="ctr">
              <a:lnSpc>
                <a:spcPct val="100000"/>
              </a:lnSpc>
              <a:spcBef>
                <a:spcPts val="1600"/>
              </a:spcBef>
              <a:spcAft>
                <a:spcPts val="0"/>
              </a:spcAft>
              <a:buSzPts val="1400"/>
              <a:buNone/>
              <a:defRPr sz="1200">
                <a:solidFill>
                  <a:schemeClr val="lt1"/>
                </a:solidFill>
              </a:defRPr>
            </a:lvl2pPr>
            <a:lvl3pPr lvl="2" algn="ctr">
              <a:lnSpc>
                <a:spcPct val="100000"/>
              </a:lnSpc>
              <a:spcBef>
                <a:spcPts val="1600"/>
              </a:spcBef>
              <a:spcAft>
                <a:spcPts val="0"/>
              </a:spcAft>
              <a:buSzPts val="1400"/>
              <a:buNone/>
              <a:defRPr sz="1200">
                <a:solidFill>
                  <a:schemeClr val="lt1"/>
                </a:solidFill>
              </a:defRPr>
            </a:lvl3pPr>
            <a:lvl4pPr lvl="3" algn="ctr">
              <a:lnSpc>
                <a:spcPct val="100000"/>
              </a:lnSpc>
              <a:spcBef>
                <a:spcPts val="1600"/>
              </a:spcBef>
              <a:spcAft>
                <a:spcPts val="0"/>
              </a:spcAft>
              <a:buSzPts val="1400"/>
              <a:buNone/>
              <a:defRPr sz="1200">
                <a:solidFill>
                  <a:schemeClr val="lt1"/>
                </a:solidFill>
              </a:defRPr>
            </a:lvl4pPr>
            <a:lvl5pPr lvl="4" algn="ctr">
              <a:lnSpc>
                <a:spcPct val="100000"/>
              </a:lnSpc>
              <a:spcBef>
                <a:spcPts val="1600"/>
              </a:spcBef>
              <a:spcAft>
                <a:spcPts val="0"/>
              </a:spcAft>
              <a:buSzPts val="1400"/>
              <a:buNone/>
              <a:defRPr sz="1200">
                <a:solidFill>
                  <a:schemeClr val="lt1"/>
                </a:solidFill>
              </a:defRPr>
            </a:lvl5pPr>
            <a:lvl6pPr lvl="5" algn="ctr">
              <a:lnSpc>
                <a:spcPct val="100000"/>
              </a:lnSpc>
              <a:spcBef>
                <a:spcPts val="1600"/>
              </a:spcBef>
              <a:spcAft>
                <a:spcPts val="0"/>
              </a:spcAft>
              <a:buSzPts val="1400"/>
              <a:buNone/>
              <a:defRPr sz="1200">
                <a:solidFill>
                  <a:schemeClr val="lt1"/>
                </a:solidFill>
              </a:defRPr>
            </a:lvl6pPr>
            <a:lvl7pPr lvl="6" algn="ctr">
              <a:lnSpc>
                <a:spcPct val="100000"/>
              </a:lnSpc>
              <a:spcBef>
                <a:spcPts val="1600"/>
              </a:spcBef>
              <a:spcAft>
                <a:spcPts val="0"/>
              </a:spcAft>
              <a:buSzPts val="1400"/>
              <a:buNone/>
              <a:defRPr sz="1200">
                <a:solidFill>
                  <a:schemeClr val="lt1"/>
                </a:solidFill>
              </a:defRPr>
            </a:lvl7pPr>
            <a:lvl8pPr lvl="7" algn="ctr">
              <a:lnSpc>
                <a:spcPct val="100000"/>
              </a:lnSpc>
              <a:spcBef>
                <a:spcPts val="1600"/>
              </a:spcBef>
              <a:spcAft>
                <a:spcPts val="0"/>
              </a:spcAft>
              <a:buSzPts val="1400"/>
              <a:buNone/>
              <a:defRPr sz="1200">
                <a:solidFill>
                  <a:schemeClr val="lt1"/>
                </a:solidFill>
              </a:defRPr>
            </a:lvl8pPr>
            <a:lvl9pPr lvl="8" algn="ctr">
              <a:lnSpc>
                <a:spcPct val="100000"/>
              </a:lnSpc>
              <a:spcBef>
                <a:spcPts val="1600"/>
              </a:spcBef>
              <a:spcAft>
                <a:spcPts val="1600"/>
              </a:spcAft>
              <a:buSzPts val="1400"/>
              <a:buNone/>
              <a:defRPr sz="1200">
                <a:solidFill>
                  <a:schemeClr val="lt1"/>
                </a:solidFill>
              </a:defRPr>
            </a:lvl9pPr>
          </a:lstStyle>
          <a:p/>
        </p:txBody>
      </p:sp>
      <p:sp>
        <p:nvSpPr>
          <p:cNvPr id="88" name="Google Shape;88;p58"/>
          <p:cNvSpPr txBox="1"/>
          <p:nvPr>
            <p:ph idx="13" type="subTitle"/>
          </p:nvPr>
        </p:nvSpPr>
        <p:spPr>
          <a:xfrm>
            <a:off x="1492950" y="1510200"/>
            <a:ext cx="608100" cy="302100"/>
          </a:xfrm>
          <a:prstGeom prst="rect">
            <a:avLst/>
          </a:prstGeom>
          <a:noFill/>
          <a:ln>
            <a:noFill/>
          </a:ln>
        </p:spPr>
        <p:txBody>
          <a:bodyPr anchorCtr="0" anchor="ctr" bIns="0" lIns="91425" spcFirstLastPara="1" rIns="91425" wrap="square" tIns="90000">
            <a:noAutofit/>
          </a:bodyPr>
          <a:lstStyle>
            <a:lvl1pPr lvl="0" algn="ctr">
              <a:lnSpc>
                <a:spcPct val="100000"/>
              </a:lnSpc>
              <a:spcBef>
                <a:spcPts val="0"/>
              </a:spcBef>
              <a:spcAft>
                <a:spcPts val="0"/>
              </a:spcAft>
              <a:buSzPts val="1800"/>
              <a:buNone/>
              <a:defRPr b="1">
                <a:solidFill>
                  <a:schemeClr val="lt1"/>
                </a:solidFill>
                <a:latin typeface="Advent Pro"/>
                <a:ea typeface="Advent Pro"/>
                <a:cs typeface="Advent Pro"/>
                <a:sym typeface="Advent Pro"/>
              </a:defRPr>
            </a:lvl1pPr>
            <a:lvl2pPr lvl="1"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2pPr>
            <a:lvl3pPr lvl="2"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3pPr>
            <a:lvl4pPr lvl="3"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4pPr>
            <a:lvl5pPr lvl="4"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5pPr>
            <a:lvl6pPr lvl="5"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6pPr>
            <a:lvl7pPr lvl="6"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7pPr>
            <a:lvl8pPr lvl="7"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8pPr>
            <a:lvl9pPr lvl="8" algn="ctr">
              <a:lnSpc>
                <a:spcPct val="100000"/>
              </a:lnSpc>
              <a:spcBef>
                <a:spcPts val="1600"/>
              </a:spcBef>
              <a:spcAft>
                <a:spcPts val="1600"/>
              </a:spcAft>
              <a:buSzPts val="1400"/>
              <a:buNone/>
              <a:defRPr b="1">
                <a:solidFill>
                  <a:schemeClr val="lt1"/>
                </a:solidFill>
                <a:latin typeface="Advent Pro"/>
                <a:ea typeface="Advent Pro"/>
                <a:cs typeface="Advent Pro"/>
                <a:sym typeface="Advent Pro"/>
              </a:defRPr>
            </a:lvl9pPr>
          </a:lstStyle>
          <a:p/>
        </p:txBody>
      </p:sp>
      <p:sp>
        <p:nvSpPr>
          <p:cNvPr id="89" name="Google Shape;89;p58"/>
          <p:cNvSpPr txBox="1"/>
          <p:nvPr>
            <p:ph idx="14" type="subTitle"/>
          </p:nvPr>
        </p:nvSpPr>
        <p:spPr>
          <a:xfrm>
            <a:off x="4267911" y="1510200"/>
            <a:ext cx="608100" cy="302100"/>
          </a:xfrm>
          <a:prstGeom prst="rect">
            <a:avLst/>
          </a:prstGeom>
          <a:noFill/>
          <a:ln>
            <a:noFill/>
          </a:ln>
        </p:spPr>
        <p:txBody>
          <a:bodyPr anchorCtr="0" anchor="ctr" bIns="0" lIns="91425" spcFirstLastPara="1" rIns="91425" wrap="square" tIns="90000">
            <a:noAutofit/>
          </a:bodyPr>
          <a:lstStyle>
            <a:lvl1pPr lvl="0" algn="ctr">
              <a:lnSpc>
                <a:spcPct val="100000"/>
              </a:lnSpc>
              <a:spcBef>
                <a:spcPts val="0"/>
              </a:spcBef>
              <a:spcAft>
                <a:spcPts val="0"/>
              </a:spcAft>
              <a:buSzPts val="1800"/>
              <a:buNone/>
              <a:defRPr b="1">
                <a:solidFill>
                  <a:schemeClr val="lt1"/>
                </a:solidFill>
                <a:latin typeface="Advent Pro"/>
                <a:ea typeface="Advent Pro"/>
                <a:cs typeface="Advent Pro"/>
                <a:sym typeface="Advent Pro"/>
              </a:defRPr>
            </a:lvl1pPr>
            <a:lvl2pPr lvl="1"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2pPr>
            <a:lvl3pPr lvl="2"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3pPr>
            <a:lvl4pPr lvl="3"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4pPr>
            <a:lvl5pPr lvl="4"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5pPr>
            <a:lvl6pPr lvl="5"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6pPr>
            <a:lvl7pPr lvl="6"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7pPr>
            <a:lvl8pPr lvl="7"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8pPr>
            <a:lvl9pPr lvl="8" algn="ctr">
              <a:lnSpc>
                <a:spcPct val="100000"/>
              </a:lnSpc>
              <a:spcBef>
                <a:spcPts val="1600"/>
              </a:spcBef>
              <a:spcAft>
                <a:spcPts val="1600"/>
              </a:spcAft>
              <a:buSzPts val="1400"/>
              <a:buNone/>
              <a:defRPr b="1">
                <a:solidFill>
                  <a:schemeClr val="lt1"/>
                </a:solidFill>
                <a:latin typeface="Advent Pro"/>
                <a:ea typeface="Advent Pro"/>
                <a:cs typeface="Advent Pro"/>
                <a:sym typeface="Advent Pro"/>
              </a:defRPr>
            </a:lvl9pPr>
          </a:lstStyle>
          <a:p/>
        </p:txBody>
      </p:sp>
      <p:sp>
        <p:nvSpPr>
          <p:cNvPr id="90" name="Google Shape;90;p58"/>
          <p:cNvSpPr txBox="1"/>
          <p:nvPr>
            <p:ph idx="15" type="subTitle"/>
          </p:nvPr>
        </p:nvSpPr>
        <p:spPr>
          <a:xfrm>
            <a:off x="7052550" y="1510200"/>
            <a:ext cx="608100" cy="302100"/>
          </a:xfrm>
          <a:prstGeom prst="rect">
            <a:avLst/>
          </a:prstGeom>
          <a:noFill/>
          <a:ln>
            <a:noFill/>
          </a:ln>
        </p:spPr>
        <p:txBody>
          <a:bodyPr anchorCtr="0" anchor="ctr" bIns="0" lIns="91425" spcFirstLastPara="1" rIns="91425" wrap="square" tIns="90000">
            <a:noAutofit/>
          </a:bodyPr>
          <a:lstStyle>
            <a:lvl1pPr lvl="0" algn="ctr">
              <a:lnSpc>
                <a:spcPct val="100000"/>
              </a:lnSpc>
              <a:spcBef>
                <a:spcPts val="0"/>
              </a:spcBef>
              <a:spcAft>
                <a:spcPts val="0"/>
              </a:spcAft>
              <a:buSzPts val="1800"/>
              <a:buNone/>
              <a:defRPr b="1">
                <a:solidFill>
                  <a:schemeClr val="lt1"/>
                </a:solidFill>
                <a:latin typeface="Advent Pro"/>
                <a:ea typeface="Advent Pro"/>
                <a:cs typeface="Advent Pro"/>
                <a:sym typeface="Advent Pro"/>
              </a:defRPr>
            </a:lvl1pPr>
            <a:lvl2pPr lvl="1"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2pPr>
            <a:lvl3pPr lvl="2"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3pPr>
            <a:lvl4pPr lvl="3"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4pPr>
            <a:lvl5pPr lvl="4"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5pPr>
            <a:lvl6pPr lvl="5"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6pPr>
            <a:lvl7pPr lvl="6"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7pPr>
            <a:lvl8pPr lvl="7"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8pPr>
            <a:lvl9pPr lvl="8" algn="ctr">
              <a:lnSpc>
                <a:spcPct val="100000"/>
              </a:lnSpc>
              <a:spcBef>
                <a:spcPts val="1600"/>
              </a:spcBef>
              <a:spcAft>
                <a:spcPts val="1600"/>
              </a:spcAft>
              <a:buSzPts val="1400"/>
              <a:buNone/>
              <a:defRPr b="1">
                <a:solidFill>
                  <a:schemeClr val="lt1"/>
                </a:solidFill>
                <a:latin typeface="Advent Pro"/>
                <a:ea typeface="Advent Pro"/>
                <a:cs typeface="Advent Pro"/>
                <a:sym typeface="Advent Pro"/>
              </a:defRPr>
            </a:lvl9pPr>
          </a:lstStyle>
          <a:p/>
        </p:txBody>
      </p:sp>
      <p:sp>
        <p:nvSpPr>
          <p:cNvPr id="91" name="Google Shape;91;p58"/>
          <p:cNvSpPr txBox="1"/>
          <p:nvPr>
            <p:ph type="title"/>
          </p:nvPr>
        </p:nvSpPr>
        <p:spPr>
          <a:xfrm>
            <a:off x="2260800" y="483900"/>
            <a:ext cx="46224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000">
                <a:latin typeface="Roboto Slab"/>
                <a:ea typeface="Roboto Slab"/>
                <a:cs typeface="Roboto Slab"/>
                <a:sym typeface="Roboto Slab"/>
              </a:defRPr>
            </a:lvl2pPr>
            <a:lvl3pPr lvl="2" algn="ctr">
              <a:lnSpc>
                <a:spcPct val="100000"/>
              </a:lnSpc>
              <a:spcBef>
                <a:spcPts val="0"/>
              </a:spcBef>
              <a:spcAft>
                <a:spcPts val="0"/>
              </a:spcAft>
              <a:buSzPts val="2800"/>
              <a:buNone/>
              <a:defRPr sz="2000">
                <a:latin typeface="Roboto Slab"/>
                <a:ea typeface="Roboto Slab"/>
                <a:cs typeface="Roboto Slab"/>
                <a:sym typeface="Roboto Slab"/>
              </a:defRPr>
            </a:lvl3pPr>
            <a:lvl4pPr lvl="3" algn="ctr">
              <a:lnSpc>
                <a:spcPct val="100000"/>
              </a:lnSpc>
              <a:spcBef>
                <a:spcPts val="0"/>
              </a:spcBef>
              <a:spcAft>
                <a:spcPts val="0"/>
              </a:spcAft>
              <a:buSzPts val="2800"/>
              <a:buNone/>
              <a:defRPr sz="2000">
                <a:latin typeface="Roboto Slab"/>
                <a:ea typeface="Roboto Slab"/>
                <a:cs typeface="Roboto Slab"/>
                <a:sym typeface="Roboto Slab"/>
              </a:defRPr>
            </a:lvl4pPr>
            <a:lvl5pPr lvl="4" algn="ctr">
              <a:lnSpc>
                <a:spcPct val="100000"/>
              </a:lnSpc>
              <a:spcBef>
                <a:spcPts val="0"/>
              </a:spcBef>
              <a:spcAft>
                <a:spcPts val="0"/>
              </a:spcAft>
              <a:buSzPts val="2800"/>
              <a:buNone/>
              <a:defRPr sz="2000">
                <a:latin typeface="Roboto Slab"/>
                <a:ea typeface="Roboto Slab"/>
                <a:cs typeface="Roboto Slab"/>
                <a:sym typeface="Roboto Slab"/>
              </a:defRPr>
            </a:lvl5pPr>
            <a:lvl6pPr lvl="5" algn="ctr">
              <a:lnSpc>
                <a:spcPct val="100000"/>
              </a:lnSpc>
              <a:spcBef>
                <a:spcPts val="0"/>
              </a:spcBef>
              <a:spcAft>
                <a:spcPts val="0"/>
              </a:spcAft>
              <a:buSzPts val="2800"/>
              <a:buNone/>
              <a:defRPr sz="2000">
                <a:latin typeface="Roboto Slab"/>
                <a:ea typeface="Roboto Slab"/>
                <a:cs typeface="Roboto Slab"/>
                <a:sym typeface="Roboto Slab"/>
              </a:defRPr>
            </a:lvl6pPr>
            <a:lvl7pPr lvl="6" algn="ctr">
              <a:lnSpc>
                <a:spcPct val="100000"/>
              </a:lnSpc>
              <a:spcBef>
                <a:spcPts val="0"/>
              </a:spcBef>
              <a:spcAft>
                <a:spcPts val="0"/>
              </a:spcAft>
              <a:buSzPts val="2800"/>
              <a:buNone/>
              <a:defRPr sz="2000">
                <a:latin typeface="Roboto Slab"/>
                <a:ea typeface="Roboto Slab"/>
                <a:cs typeface="Roboto Slab"/>
                <a:sym typeface="Roboto Slab"/>
              </a:defRPr>
            </a:lvl7pPr>
            <a:lvl8pPr lvl="7" algn="ctr">
              <a:lnSpc>
                <a:spcPct val="100000"/>
              </a:lnSpc>
              <a:spcBef>
                <a:spcPts val="0"/>
              </a:spcBef>
              <a:spcAft>
                <a:spcPts val="0"/>
              </a:spcAft>
              <a:buSzPts val="2800"/>
              <a:buNone/>
              <a:defRPr sz="2000">
                <a:latin typeface="Roboto Slab"/>
                <a:ea typeface="Roboto Slab"/>
                <a:cs typeface="Roboto Slab"/>
                <a:sym typeface="Roboto Slab"/>
              </a:defRPr>
            </a:lvl8pPr>
            <a:lvl9pPr lvl="8" algn="ctr">
              <a:lnSpc>
                <a:spcPct val="100000"/>
              </a:lnSpc>
              <a:spcBef>
                <a:spcPts val="0"/>
              </a:spcBef>
              <a:spcAft>
                <a:spcPts val="0"/>
              </a:spcAft>
              <a:buSzPts val="2800"/>
              <a:buNone/>
              <a:defRPr sz="2000">
                <a:latin typeface="Roboto Slab"/>
                <a:ea typeface="Roboto Slab"/>
                <a:cs typeface="Roboto Slab"/>
                <a:sym typeface="Roboto Slab"/>
              </a:defRPr>
            </a:lvl9pPr>
          </a:lstStyle>
          <a:p/>
        </p:txBody>
      </p:sp>
      <p:cxnSp>
        <p:nvCxnSpPr>
          <p:cNvPr id="92" name="Google Shape;92;p58"/>
          <p:cNvCxnSpPr/>
          <p:nvPr/>
        </p:nvCxnSpPr>
        <p:spPr>
          <a:xfrm>
            <a:off x="715625" y="4646600"/>
            <a:ext cx="77154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noFill/>
      </p:bgPr>
    </p:bg>
    <p:spTree>
      <p:nvGrpSpPr>
        <p:cNvPr id="93" name="Shape 93"/>
        <p:cNvGrpSpPr/>
        <p:nvPr/>
      </p:nvGrpSpPr>
      <p:grpSpPr>
        <a:xfrm>
          <a:off x="0" y="0"/>
          <a:ext cx="0" cy="0"/>
          <a:chOff x="0" y="0"/>
          <a:chExt cx="0" cy="0"/>
        </a:xfrm>
      </p:grpSpPr>
      <p:sp>
        <p:nvSpPr>
          <p:cNvPr id="94" name="Google Shape;94;p59"/>
          <p:cNvSpPr txBox="1"/>
          <p:nvPr>
            <p:ph type="title"/>
          </p:nvPr>
        </p:nvSpPr>
        <p:spPr>
          <a:xfrm>
            <a:off x="718225" y="917625"/>
            <a:ext cx="3562500" cy="330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3600"/>
            </a:lvl1pPr>
            <a:lvl2pPr lvl="1" algn="l">
              <a:lnSpc>
                <a:spcPct val="100000"/>
              </a:lnSpc>
              <a:spcBef>
                <a:spcPts val="0"/>
              </a:spcBef>
              <a:spcAft>
                <a:spcPts val="0"/>
              </a:spcAft>
              <a:buSzPts val="4800"/>
              <a:buFont typeface="DM Sans"/>
              <a:buNone/>
              <a:defRPr sz="4800">
                <a:latin typeface="DM Sans"/>
                <a:ea typeface="DM Sans"/>
                <a:cs typeface="DM Sans"/>
                <a:sym typeface="DM Sans"/>
              </a:defRPr>
            </a:lvl2pPr>
            <a:lvl3pPr lvl="2" algn="l">
              <a:lnSpc>
                <a:spcPct val="100000"/>
              </a:lnSpc>
              <a:spcBef>
                <a:spcPts val="0"/>
              </a:spcBef>
              <a:spcAft>
                <a:spcPts val="0"/>
              </a:spcAft>
              <a:buSzPts val="4800"/>
              <a:buFont typeface="DM Sans"/>
              <a:buNone/>
              <a:defRPr sz="4800">
                <a:latin typeface="DM Sans"/>
                <a:ea typeface="DM Sans"/>
                <a:cs typeface="DM Sans"/>
                <a:sym typeface="DM Sans"/>
              </a:defRPr>
            </a:lvl3pPr>
            <a:lvl4pPr lvl="3" algn="l">
              <a:lnSpc>
                <a:spcPct val="100000"/>
              </a:lnSpc>
              <a:spcBef>
                <a:spcPts val="0"/>
              </a:spcBef>
              <a:spcAft>
                <a:spcPts val="0"/>
              </a:spcAft>
              <a:buSzPts val="4800"/>
              <a:buFont typeface="DM Sans"/>
              <a:buNone/>
              <a:defRPr sz="4800">
                <a:latin typeface="DM Sans"/>
                <a:ea typeface="DM Sans"/>
                <a:cs typeface="DM Sans"/>
                <a:sym typeface="DM Sans"/>
              </a:defRPr>
            </a:lvl4pPr>
            <a:lvl5pPr lvl="4" algn="l">
              <a:lnSpc>
                <a:spcPct val="100000"/>
              </a:lnSpc>
              <a:spcBef>
                <a:spcPts val="0"/>
              </a:spcBef>
              <a:spcAft>
                <a:spcPts val="0"/>
              </a:spcAft>
              <a:buSzPts val="4800"/>
              <a:buFont typeface="DM Sans"/>
              <a:buNone/>
              <a:defRPr sz="4800">
                <a:latin typeface="DM Sans"/>
                <a:ea typeface="DM Sans"/>
                <a:cs typeface="DM Sans"/>
                <a:sym typeface="DM Sans"/>
              </a:defRPr>
            </a:lvl5pPr>
            <a:lvl6pPr lvl="5" algn="l">
              <a:lnSpc>
                <a:spcPct val="100000"/>
              </a:lnSpc>
              <a:spcBef>
                <a:spcPts val="0"/>
              </a:spcBef>
              <a:spcAft>
                <a:spcPts val="0"/>
              </a:spcAft>
              <a:buSzPts val="4800"/>
              <a:buFont typeface="DM Sans"/>
              <a:buNone/>
              <a:defRPr sz="4800">
                <a:latin typeface="DM Sans"/>
                <a:ea typeface="DM Sans"/>
                <a:cs typeface="DM Sans"/>
                <a:sym typeface="DM Sans"/>
              </a:defRPr>
            </a:lvl6pPr>
            <a:lvl7pPr lvl="6" algn="l">
              <a:lnSpc>
                <a:spcPct val="100000"/>
              </a:lnSpc>
              <a:spcBef>
                <a:spcPts val="0"/>
              </a:spcBef>
              <a:spcAft>
                <a:spcPts val="0"/>
              </a:spcAft>
              <a:buSzPts val="4800"/>
              <a:buFont typeface="DM Sans"/>
              <a:buNone/>
              <a:defRPr sz="4800">
                <a:latin typeface="DM Sans"/>
                <a:ea typeface="DM Sans"/>
                <a:cs typeface="DM Sans"/>
                <a:sym typeface="DM Sans"/>
              </a:defRPr>
            </a:lvl7pPr>
            <a:lvl8pPr lvl="7" algn="l">
              <a:lnSpc>
                <a:spcPct val="100000"/>
              </a:lnSpc>
              <a:spcBef>
                <a:spcPts val="0"/>
              </a:spcBef>
              <a:spcAft>
                <a:spcPts val="0"/>
              </a:spcAft>
              <a:buSzPts val="4800"/>
              <a:buFont typeface="DM Sans"/>
              <a:buNone/>
              <a:defRPr sz="4800">
                <a:latin typeface="DM Sans"/>
                <a:ea typeface="DM Sans"/>
                <a:cs typeface="DM Sans"/>
                <a:sym typeface="DM Sans"/>
              </a:defRPr>
            </a:lvl8pPr>
            <a:lvl9pPr lvl="8" algn="l">
              <a:lnSpc>
                <a:spcPct val="100000"/>
              </a:lnSpc>
              <a:spcBef>
                <a:spcPts val="0"/>
              </a:spcBef>
              <a:spcAft>
                <a:spcPts val="0"/>
              </a:spcAft>
              <a:buSzPts val="4800"/>
              <a:buFont typeface="DM Sans"/>
              <a:buNone/>
              <a:defRPr sz="4800">
                <a:latin typeface="DM Sans"/>
                <a:ea typeface="DM Sans"/>
                <a:cs typeface="DM Sans"/>
                <a:sym typeface="DM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four columns 1">
  <p:cSld name="ONE_COLUMN_TEXT_1_1_1_1">
    <p:bg>
      <p:bgPr>
        <a:noFill/>
      </p:bgPr>
    </p:bg>
    <p:spTree>
      <p:nvGrpSpPr>
        <p:cNvPr id="95" name="Shape 95"/>
        <p:cNvGrpSpPr/>
        <p:nvPr/>
      </p:nvGrpSpPr>
      <p:grpSpPr>
        <a:xfrm>
          <a:off x="0" y="0"/>
          <a:ext cx="0" cy="0"/>
          <a:chOff x="0" y="0"/>
          <a:chExt cx="0" cy="0"/>
        </a:xfrm>
      </p:grpSpPr>
      <p:sp>
        <p:nvSpPr>
          <p:cNvPr id="96" name="Google Shape;96;p60"/>
          <p:cNvSpPr/>
          <p:nvPr/>
        </p:nvSpPr>
        <p:spPr>
          <a:xfrm>
            <a:off x="718225" y="48390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60"/>
          <p:cNvSpPr txBox="1"/>
          <p:nvPr>
            <p:ph idx="1" type="subTitle"/>
          </p:nvPr>
        </p:nvSpPr>
        <p:spPr>
          <a:xfrm>
            <a:off x="1166525" y="2167425"/>
            <a:ext cx="2875200" cy="70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300"/>
            </a:lvl1pPr>
            <a:lvl2pPr lvl="1" algn="ctr">
              <a:lnSpc>
                <a:spcPct val="100000"/>
              </a:lnSpc>
              <a:spcBef>
                <a:spcPts val="1600"/>
              </a:spcBef>
              <a:spcAft>
                <a:spcPts val="0"/>
              </a:spcAft>
              <a:buSzPts val="1400"/>
              <a:buNone/>
              <a:defRPr sz="1300"/>
            </a:lvl2pPr>
            <a:lvl3pPr lvl="2" algn="ctr">
              <a:lnSpc>
                <a:spcPct val="100000"/>
              </a:lnSpc>
              <a:spcBef>
                <a:spcPts val="1600"/>
              </a:spcBef>
              <a:spcAft>
                <a:spcPts val="0"/>
              </a:spcAft>
              <a:buSzPts val="1400"/>
              <a:buNone/>
              <a:defRPr sz="1300"/>
            </a:lvl3pPr>
            <a:lvl4pPr lvl="3" algn="ctr">
              <a:lnSpc>
                <a:spcPct val="100000"/>
              </a:lnSpc>
              <a:spcBef>
                <a:spcPts val="1600"/>
              </a:spcBef>
              <a:spcAft>
                <a:spcPts val="0"/>
              </a:spcAft>
              <a:buSzPts val="1400"/>
              <a:buNone/>
              <a:defRPr sz="1300"/>
            </a:lvl4pPr>
            <a:lvl5pPr lvl="4" algn="ctr">
              <a:lnSpc>
                <a:spcPct val="100000"/>
              </a:lnSpc>
              <a:spcBef>
                <a:spcPts val="1600"/>
              </a:spcBef>
              <a:spcAft>
                <a:spcPts val="0"/>
              </a:spcAft>
              <a:buSzPts val="1400"/>
              <a:buNone/>
              <a:defRPr sz="1300"/>
            </a:lvl5pPr>
            <a:lvl6pPr lvl="5" algn="ctr">
              <a:lnSpc>
                <a:spcPct val="100000"/>
              </a:lnSpc>
              <a:spcBef>
                <a:spcPts val="1600"/>
              </a:spcBef>
              <a:spcAft>
                <a:spcPts val="0"/>
              </a:spcAft>
              <a:buSzPts val="1400"/>
              <a:buNone/>
              <a:defRPr sz="1300"/>
            </a:lvl6pPr>
            <a:lvl7pPr lvl="6" algn="ctr">
              <a:lnSpc>
                <a:spcPct val="100000"/>
              </a:lnSpc>
              <a:spcBef>
                <a:spcPts val="1600"/>
              </a:spcBef>
              <a:spcAft>
                <a:spcPts val="0"/>
              </a:spcAft>
              <a:buSzPts val="1400"/>
              <a:buNone/>
              <a:defRPr sz="1300"/>
            </a:lvl7pPr>
            <a:lvl8pPr lvl="7" algn="ctr">
              <a:lnSpc>
                <a:spcPct val="100000"/>
              </a:lnSpc>
              <a:spcBef>
                <a:spcPts val="1600"/>
              </a:spcBef>
              <a:spcAft>
                <a:spcPts val="0"/>
              </a:spcAft>
              <a:buSzPts val="1400"/>
              <a:buNone/>
              <a:defRPr sz="1300"/>
            </a:lvl8pPr>
            <a:lvl9pPr lvl="8" algn="ctr">
              <a:lnSpc>
                <a:spcPct val="100000"/>
              </a:lnSpc>
              <a:spcBef>
                <a:spcPts val="1600"/>
              </a:spcBef>
              <a:spcAft>
                <a:spcPts val="1600"/>
              </a:spcAft>
              <a:buSzPts val="1400"/>
              <a:buNone/>
              <a:defRPr sz="1300"/>
            </a:lvl9pPr>
          </a:lstStyle>
          <a:p/>
        </p:txBody>
      </p:sp>
      <p:sp>
        <p:nvSpPr>
          <p:cNvPr id="98" name="Google Shape;98;p60"/>
          <p:cNvSpPr txBox="1"/>
          <p:nvPr>
            <p:ph idx="2" type="subTitle"/>
          </p:nvPr>
        </p:nvSpPr>
        <p:spPr>
          <a:xfrm>
            <a:off x="1166525" y="3716351"/>
            <a:ext cx="2875200" cy="70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300"/>
            </a:lvl1pPr>
            <a:lvl2pPr lvl="1" algn="ctr">
              <a:lnSpc>
                <a:spcPct val="100000"/>
              </a:lnSpc>
              <a:spcBef>
                <a:spcPts val="1600"/>
              </a:spcBef>
              <a:spcAft>
                <a:spcPts val="0"/>
              </a:spcAft>
              <a:buSzPts val="1400"/>
              <a:buNone/>
              <a:defRPr sz="1300"/>
            </a:lvl2pPr>
            <a:lvl3pPr lvl="2" algn="ctr">
              <a:lnSpc>
                <a:spcPct val="100000"/>
              </a:lnSpc>
              <a:spcBef>
                <a:spcPts val="1600"/>
              </a:spcBef>
              <a:spcAft>
                <a:spcPts val="0"/>
              </a:spcAft>
              <a:buSzPts val="1400"/>
              <a:buNone/>
              <a:defRPr sz="1300"/>
            </a:lvl3pPr>
            <a:lvl4pPr lvl="3" algn="ctr">
              <a:lnSpc>
                <a:spcPct val="100000"/>
              </a:lnSpc>
              <a:spcBef>
                <a:spcPts val="1600"/>
              </a:spcBef>
              <a:spcAft>
                <a:spcPts val="0"/>
              </a:spcAft>
              <a:buSzPts val="1400"/>
              <a:buNone/>
              <a:defRPr sz="1300"/>
            </a:lvl4pPr>
            <a:lvl5pPr lvl="4" algn="ctr">
              <a:lnSpc>
                <a:spcPct val="100000"/>
              </a:lnSpc>
              <a:spcBef>
                <a:spcPts val="1600"/>
              </a:spcBef>
              <a:spcAft>
                <a:spcPts val="0"/>
              </a:spcAft>
              <a:buSzPts val="1400"/>
              <a:buNone/>
              <a:defRPr sz="1300"/>
            </a:lvl5pPr>
            <a:lvl6pPr lvl="5" algn="ctr">
              <a:lnSpc>
                <a:spcPct val="100000"/>
              </a:lnSpc>
              <a:spcBef>
                <a:spcPts val="1600"/>
              </a:spcBef>
              <a:spcAft>
                <a:spcPts val="0"/>
              </a:spcAft>
              <a:buSzPts val="1400"/>
              <a:buNone/>
              <a:defRPr sz="1300"/>
            </a:lvl6pPr>
            <a:lvl7pPr lvl="6" algn="ctr">
              <a:lnSpc>
                <a:spcPct val="100000"/>
              </a:lnSpc>
              <a:spcBef>
                <a:spcPts val="1600"/>
              </a:spcBef>
              <a:spcAft>
                <a:spcPts val="0"/>
              </a:spcAft>
              <a:buSzPts val="1400"/>
              <a:buNone/>
              <a:defRPr sz="1300"/>
            </a:lvl7pPr>
            <a:lvl8pPr lvl="7" algn="ctr">
              <a:lnSpc>
                <a:spcPct val="100000"/>
              </a:lnSpc>
              <a:spcBef>
                <a:spcPts val="1600"/>
              </a:spcBef>
              <a:spcAft>
                <a:spcPts val="0"/>
              </a:spcAft>
              <a:buSzPts val="1400"/>
              <a:buNone/>
              <a:defRPr sz="1300"/>
            </a:lvl8pPr>
            <a:lvl9pPr lvl="8" algn="ctr">
              <a:lnSpc>
                <a:spcPct val="100000"/>
              </a:lnSpc>
              <a:spcBef>
                <a:spcPts val="1600"/>
              </a:spcBef>
              <a:spcAft>
                <a:spcPts val="1600"/>
              </a:spcAft>
              <a:buSzPts val="1400"/>
              <a:buNone/>
              <a:defRPr sz="1300"/>
            </a:lvl9pPr>
          </a:lstStyle>
          <a:p/>
        </p:txBody>
      </p:sp>
      <p:sp>
        <p:nvSpPr>
          <p:cNvPr id="99" name="Google Shape;99;p60"/>
          <p:cNvSpPr txBox="1"/>
          <p:nvPr>
            <p:ph type="title"/>
          </p:nvPr>
        </p:nvSpPr>
        <p:spPr>
          <a:xfrm>
            <a:off x="2260800" y="483900"/>
            <a:ext cx="46224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000">
                <a:latin typeface="Roboto Slab"/>
                <a:ea typeface="Roboto Slab"/>
                <a:cs typeface="Roboto Slab"/>
                <a:sym typeface="Roboto Slab"/>
              </a:defRPr>
            </a:lvl2pPr>
            <a:lvl3pPr lvl="2" algn="ctr">
              <a:lnSpc>
                <a:spcPct val="100000"/>
              </a:lnSpc>
              <a:spcBef>
                <a:spcPts val="0"/>
              </a:spcBef>
              <a:spcAft>
                <a:spcPts val="0"/>
              </a:spcAft>
              <a:buSzPts val="2800"/>
              <a:buNone/>
              <a:defRPr sz="2000">
                <a:latin typeface="Roboto Slab"/>
                <a:ea typeface="Roboto Slab"/>
                <a:cs typeface="Roboto Slab"/>
                <a:sym typeface="Roboto Slab"/>
              </a:defRPr>
            </a:lvl3pPr>
            <a:lvl4pPr lvl="3" algn="ctr">
              <a:lnSpc>
                <a:spcPct val="100000"/>
              </a:lnSpc>
              <a:spcBef>
                <a:spcPts val="0"/>
              </a:spcBef>
              <a:spcAft>
                <a:spcPts val="0"/>
              </a:spcAft>
              <a:buSzPts val="2800"/>
              <a:buNone/>
              <a:defRPr sz="2000">
                <a:latin typeface="Roboto Slab"/>
                <a:ea typeface="Roboto Slab"/>
                <a:cs typeface="Roboto Slab"/>
                <a:sym typeface="Roboto Slab"/>
              </a:defRPr>
            </a:lvl4pPr>
            <a:lvl5pPr lvl="4" algn="ctr">
              <a:lnSpc>
                <a:spcPct val="100000"/>
              </a:lnSpc>
              <a:spcBef>
                <a:spcPts val="0"/>
              </a:spcBef>
              <a:spcAft>
                <a:spcPts val="0"/>
              </a:spcAft>
              <a:buSzPts val="2800"/>
              <a:buNone/>
              <a:defRPr sz="2000">
                <a:latin typeface="Roboto Slab"/>
                <a:ea typeface="Roboto Slab"/>
                <a:cs typeface="Roboto Slab"/>
                <a:sym typeface="Roboto Slab"/>
              </a:defRPr>
            </a:lvl5pPr>
            <a:lvl6pPr lvl="5" algn="ctr">
              <a:lnSpc>
                <a:spcPct val="100000"/>
              </a:lnSpc>
              <a:spcBef>
                <a:spcPts val="0"/>
              </a:spcBef>
              <a:spcAft>
                <a:spcPts val="0"/>
              </a:spcAft>
              <a:buSzPts val="2800"/>
              <a:buNone/>
              <a:defRPr sz="2000">
                <a:latin typeface="Roboto Slab"/>
                <a:ea typeface="Roboto Slab"/>
                <a:cs typeface="Roboto Slab"/>
                <a:sym typeface="Roboto Slab"/>
              </a:defRPr>
            </a:lvl6pPr>
            <a:lvl7pPr lvl="6" algn="ctr">
              <a:lnSpc>
                <a:spcPct val="100000"/>
              </a:lnSpc>
              <a:spcBef>
                <a:spcPts val="0"/>
              </a:spcBef>
              <a:spcAft>
                <a:spcPts val="0"/>
              </a:spcAft>
              <a:buSzPts val="2800"/>
              <a:buNone/>
              <a:defRPr sz="2000">
                <a:latin typeface="Roboto Slab"/>
                <a:ea typeface="Roboto Slab"/>
                <a:cs typeface="Roboto Slab"/>
                <a:sym typeface="Roboto Slab"/>
              </a:defRPr>
            </a:lvl7pPr>
            <a:lvl8pPr lvl="7" algn="ctr">
              <a:lnSpc>
                <a:spcPct val="100000"/>
              </a:lnSpc>
              <a:spcBef>
                <a:spcPts val="0"/>
              </a:spcBef>
              <a:spcAft>
                <a:spcPts val="0"/>
              </a:spcAft>
              <a:buSzPts val="2800"/>
              <a:buNone/>
              <a:defRPr sz="2000">
                <a:latin typeface="Roboto Slab"/>
                <a:ea typeface="Roboto Slab"/>
                <a:cs typeface="Roboto Slab"/>
                <a:sym typeface="Roboto Slab"/>
              </a:defRPr>
            </a:lvl8pPr>
            <a:lvl9pPr lvl="8" algn="ctr">
              <a:lnSpc>
                <a:spcPct val="100000"/>
              </a:lnSpc>
              <a:spcBef>
                <a:spcPts val="0"/>
              </a:spcBef>
              <a:spcAft>
                <a:spcPts val="0"/>
              </a:spcAft>
              <a:buSzPts val="2800"/>
              <a:buNone/>
              <a:defRPr sz="2000">
                <a:latin typeface="Roboto Slab"/>
                <a:ea typeface="Roboto Slab"/>
                <a:cs typeface="Roboto Slab"/>
                <a:sym typeface="Roboto Slab"/>
              </a:defRPr>
            </a:lvl9pPr>
          </a:lstStyle>
          <a:p/>
        </p:txBody>
      </p:sp>
      <p:sp>
        <p:nvSpPr>
          <p:cNvPr id="100" name="Google Shape;100;p60"/>
          <p:cNvSpPr txBox="1"/>
          <p:nvPr>
            <p:ph idx="3" type="subTitle"/>
          </p:nvPr>
        </p:nvSpPr>
        <p:spPr>
          <a:xfrm>
            <a:off x="2305485" y="1489365"/>
            <a:ext cx="597300" cy="29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a:solidFill>
                  <a:schemeClr val="lt1"/>
                </a:solidFill>
                <a:latin typeface="Advent Pro"/>
                <a:ea typeface="Advent Pro"/>
                <a:cs typeface="Advent Pro"/>
                <a:sym typeface="Advent Pro"/>
              </a:defRPr>
            </a:lvl1pPr>
            <a:lvl2pPr lvl="1"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2pPr>
            <a:lvl3pPr lvl="2"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3pPr>
            <a:lvl4pPr lvl="3"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4pPr>
            <a:lvl5pPr lvl="4"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5pPr>
            <a:lvl6pPr lvl="5"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6pPr>
            <a:lvl7pPr lvl="6"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7pPr>
            <a:lvl8pPr lvl="7"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8pPr>
            <a:lvl9pPr lvl="8" algn="ctr">
              <a:lnSpc>
                <a:spcPct val="100000"/>
              </a:lnSpc>
              <a:spcBef>
                <a:spcPts val="1600"/>
              </a:spcBef>
              <a:spcAft>
                <a:spcPts val="1600"/>
              </a:spcAft>
              <a:buSzPts val="1400"/>
              <a:buNone/>
              <a:defRPr b="1">
                <a:solidFill>
                  <a:schemeClr val="lt1"/>
                </a:solidFill>
                <a:latin typeface="Advent Pro"/>
                <a:ea typeface="Advent Pro"/>
                <a:cs typeface="Advent Pro"/>
                <a:sym typeface="Advent Pro"/>
              </a:defRPr>
            </a:lvl9pPr>
          </a:lstStyle>
          <a:p/>
        </p:txBody>
      </p:sp>
      <p:sp>
        <p:nvSpPr>
          <p:cNvPr id="101" name="Google Shape;101;p60"/>
          <p:cNvSpPr txBox="1"/>
          <p:nvPr>
            <p:ph idx="4" type="subTitle"/>
          </p:nvPr>
        </p:nvSpPr>
        <p:spPr>
          <a:xfrm>
            <a:off x="2305485" y="3040503"/>
            <a:ext cx="597300" cy="29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a:solidFill>
                  <a:schemeClr val="lt1"/>
                </a:solidFill>
                <a:latin typeface="Advent Pro"/>
                <a:ea typeface="Advent Pro"/>
                <a:cs typeface="Advent Pro"/>
                <a:sym typeface="Advent Pro"/>
              </a:defRPr>
            </a:lvl1pPr>
            <a:lvl2pPr lvl="1"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2pPr>
            <a:lvl3pPr lvl="2"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3pPr>
            <a:lvl4pPr lvl="3"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4pPr>
            <a:lvl5pPr lvl="4"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5pPr>
            <a:lvl6pPr lvl="5"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6pPr>
            <a:lvl7pPr lvl="6"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7pPr>
            <a:lvl8pPr lvl="7"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8pPr>
            <a:lvl9pPr lvl="8" algn="ctr">
              <a:lnSpc>
                <a:spcPct val="100000"/>
              </a:lnSpc>
              <a:spcBef>
                <a:spcPts val="1600"/>
              </a:spcBef>
              <a:spcAft>
                <a:spcPts val="1600"/>
              </a:spcAft>
              <a:buSzPts val="1400"/>
              <a:buNone/>
              <a:defRPr b="1">
                <a:solidFill>
                  <a:schemeClr val="lt1"/>
                </a:solidFill>
                <a:latin typeface="Advent Pro"/>
                <a:ea typeface="Advent Pro"/>
                <a:cs typeface="Advent Pro"/>
                <a:sym typeface="Advent Pro"/>
              </a:defRPr>
            </a:lvl9pPr>
          </a:lstStyle>
          <a:p/>
        </p:txBody>
      </p:sp>
      <p:sp>
        <p:nvSpPr>
          <p:cNvPr id="102" name="Google Shape;102;p60"/>
          <p:cNvSpPr txBox="1"/>
          <p:nvPr>
            <p:ph idx="5" type="subTitle"/>
          </p:nvPr>
        </p:nvSpPr>
        <p:spPr>
          <a:xfrm>
            <a:off x="5102276" y="2167425"/>
            <a:ext cx="2875200" cy="70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300"/>
            </a:lvl1pPr>
            <a:lvl2pPr lvl="1" algn="ctr">
              <a:lnSpc>
                <a:spcPct val="100000"/>
              </a:lnSpc>
              <a:spcBef>
                <a:spcPts val="1600"/>
              </a:spcBef>
              <a:spcAft>
                <a:spcPts val="0"/>
              </a:spcAft>
              <a:buSzPts val="1400"/>
              <a:buNone/>
              <a:defRPr sz="1300"/>
            </a:lvl2pPr>
            <a:lvl3pPr lvl="2" algn="ctr">
              <a:lnSpc>
                <a:spcPct val="100000"/>
              </a:lnSpc>
              <a:spcBef>
                <a:spcPts val="1600"/>
              </a:spcBef>
              <a:spcAft>
                <a:spcPts val="0"/>
              </a:spcAft>
              <a:buSzPts val="1400"/>
              <a:buNone/>
              <a:defRPr sz="1300"/>
            </a:lvl3pPr>
            <a:lvl4pPr lvl="3" algn="ctr">
              <a:lnSpc>
                <a:spcPct val="100000"/>
              </a:lnSpc>
              <a:spcBef>
                <a:spcPts val="1600"/>
              </a:spcBef>
              <a:spcAft>
                <a:spcPts val="0"/>
              </a:spcAft>
              <a:buSzPts val="1400"/>
              <a:buNone/>
              <a:defRPr sz="1300"/>
            </a:lvl4pPr>
            <a:lvl5pPr lvl="4" algn="ctr">
              <a:lnSpc>
                <a:spcPct val="100000"/>
              </a:lnSpc>
              <a:spcBef>
                <a:spcPts val="1600"/>
              </a:spcBef>
              <a:spcAft>
                <a:spcPts val="0"/>
              </a:spcAft>
              <a:buSzPts val="1400"/>
              <a:buNone/>
              <a:defRPr sz="1300"/>
            </a:lvl5pPr>
            <a:lvl6pPr lvl="5" algn="ctr">
              <a:lnSpc>
                <a:spcPct val="100000"/>
              </a:lnSpc>
              <a:spcBef>
                <a:spcPts val="1600"/>
              </a:spcBef>
              <a:spcAft>
                <a:spcPts val="0"/>
              </a:spcAft>
              <a:buSzPts val="1400"/>
              <a:buNone/>
              <a:defRPr sz="1300"/>
            </a:lvl6pPr>
            <a:lvl7pPr lvl="6" algn="ctr">
              <a:lnSpc>
                <a:spcPct val="100000"/>
              </a:lnSpc>
              <a:spcBef>
                <a:spcPts val="1600"/>
              </a:spcBef>
              <a:spcAft>
                <a:spcPts val="0"/>
              </a:spcAft>
              <a:buSzPts val="1400"/>
              <a:buNone/>
              <a:defRPr sz="1300"/>
            </a:lvl7pPr>
            <a:lvl8pPr lvl="7" algn="ctr">
              <a:lnSpc>
                <a:spcPct val="100000"/>
              </a:lnSpc>
              <a:spcBef>
                <a:spcPts val="1600"/>
              </a:spcBef>
              <a:spcAft>
                <a:spcPts val="0"/>
              </a:spcAft>
              <a:buSzPts val="1400"/>
              <a:buNone/>
              <a:defRPr sz="1300"/>
            </a:lvl8pPr>
            <a:lvl9pPr lvl="8" algn="ctr">
              <a:lnSpc>
                <a:spcPct val="100000"/>
              </a:lnSpc>
              <a:spcBef>
                <a:spcPts val="1600"/>
              </a:spcBef>
              <a:spcAft>
                <a:spcPts val="1600"/>
              </a:spcAft>
              <a:buSzPts val="1400"/>
              <a:buNone/>
              <a:defRPr sz="1300"/>
            </a:lvl9pPr>
          </a:lstStyle>
          <a:p/>
        </p:txBody>
      </p:sp>
      <p:sp>
        <p:nvSpPr>
          <p:cNvPr id="103" name="Google Shape;103;p60"/>
          <p:cNvSpPr txBox="1"/>
          <p:nvPr>
            <p:ph idx="6" type="subTitle"/>
          </p:nvPr>
        </p:nvSpPr>
        <p:spPr>
          <a:xfrm>
            <a:off x="5102276" y="3716352"/>
            <a:ext cx="2875200" cy="70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300"/>
            </a:lvl1pPr>
            <a:lvl2pPr lvl="1" algn="ctr">
              <a:lnSpc>
                <a:spcPct val="100000"/>
              </a:lnSpc>
              <a:spcBef>
                <a:spcPts val="1600"/>
              </a:spcBef>
              <a:spcAft>
                <a:spcPts val="0"/>
              </a:spcAft>
              <a:buSzPts val="1400"/>
              <a:buNone/>
              <a:defRPr sz="1300"/>
            </a:lvl2pPr>
            <a:lvl3pPr lvl="2" algn="ctr">
              <a:lnSpc>
                <a:spcPct val="100000"/>
              </a:lnSpc>
              <a:spcBef>
                <a:spcPts val="1600"/>
              </a:spcBef>
              <a:spcAft>
                <a:spcPts val="0"/>
              </a:spcAft>
              <a:buSzPts val="1400"/>
              <a:buNone/>
              <a:defRPr sz="1300"/>
            </a:lvl3pPr>
            <a:lvl4pPr lvl="3" algn="ctr">
              <a:lnSpc>
                <a:spcPct val="100000"/>
              </a:lnSpc>
              <a:spcBef>
                <a:spcPts val="1600"/>
              </a:spcBef>
              <a:spcAft>
                <a:spcPts val="0"/>
              </a:spcAft>
              <a:buSzPts val="1400"/>
              <a:buNone/>
              <a:defRPr sz="1300"/>
            </a:lvl4pPr>
            <a:lvl5pPr lvl="4" algn="ctr">
              <a:lnSpc>
                <a:spcPct val="100000"/>
              </a:lnSpc>
              <a:spcBef>
                <a:spcPts val="1600"/>
              </a:spcBef>
              <a:spcAft>
                <a:spcPts val="0"/>
              </a:spcAft>
              <a:buSzPts val="1400"/>
              <a:buNone/>
              <a:defRPr sz="1300"/>
            </a:lvl5pPr>
            <a:lvl6pPr lvl="5" algn="ctr">
              <a:lnSpc>
                <a:spcPct val="100000"/>
              </a:lnSpc>
              <a:spcBef>
                <a:spcPts val="1600"/>
              </a:spcBef>
              <a:spcAft>
                <a:spcPts val="0"/>
              </a:spcAft>
              <a:buSzPts val="1400"/>
              <a:buNone/>
              <a:defRPr sz="1300"/>
            </a:lvl6pPr>
            <a:lvl7pPr lvl="6" algn="ctr">
              <a:lnSpc>
                <a:spcPct val="100000"/>
              </a:lnSpc>
              <a:spcBef>
                <a:spcPts val="1600"/>
              </a:spcBef>
              <a:spcAft>
                <a:spcPts val="0"/>
              </a:spcAft>
              <a:buSzPts val="1400"/>
              <a:buNone/>
              <a:defRPr sz="1300"/>
            </a:lvl7pPr>
            <a:lvl8pPr lvl="7" algn="ctr">
              <a:lnSpc>
                <a:spcPct val="100000"/>
              </a:lnSpc>
              <a:spcBef>
                <a:spcPts val="1600"/>
              </a:spcBef>
              <a:spcAft>
                <a:spcPts val="0"/>
              </a:spcAft>
              <a:buSzPts val="1400"/>
              <a:buNone/>
              <a:defRPr sz="1300"/>
            </a:lvl8pPr>
            <a:lvl9pPr lvl="8" algn="ctr">
              <a:lnSpc>
                <a:spcPct val="100000"/>
              </a:lnSpc>
              <a:spcBef>
                <a:spcPts val="1600"/>
              </a:spcBef>
              <a:spcAft>
                <a:spcPts val="1600"/>
              </a:spcAft>
              <a:buSzPts val="1400"/>
              <a:buNone/>
              <a:defRPr sz="1300"/>
            </a:lvl9pPr>
          </a:lstStyle>
          <a:p/>
        </p:txBody>
      </p:sp>
      <p:sp>
        <p:nvSpPr>
          <p:cNvPr id="104" name="Google Shape;104;p60"/>
          <p:cNvSpPr txBox="1"/>
          <p:nvPr>
            <p:ph idx="7" type="subTitle"/>
          </p:nvPr>
        </p:nvSpPr>
        <p:spPr>
          <a:xfrm>
            <a:off x="6236347" y="1489365"/>
            <a:ext cx="597300" cy="29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a:solidFill>
                  <a:schemeClr val="lt1"/>
                </a:solidFill>
                <a:latin typeface="Advent Pro"/>
                <a:ea typeface="Advent Pro"/>
                <a:cs typeface="Advent Pro"/>
                <a:sym typeface="Advent Pro"/>
              </a:defRPr>
            </a:lvl1pPr>
            <a:lvl2pPr lvl="1"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2pPr>
            <a:lvl3pPr lvl="2"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3pPr>
            <a:lvl4pPr lvl="3"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4pPr>
            <a:lvl5pPr lvl="4"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5pPr>
            <a:lvl6pPr lvl="5"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6pPr>
            <a:lvl7pPr lvl="6"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7pPr>
            <a:lvl8pPr lvl="7"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8pPr>
            <a:lvl9pPr lvl="8" algn="ctr">
              <a:lnSpc>
                <a:spcPct val="100000"/>
              </a:lnSpc>
              <a:spcBef>
                <a:spcPts val="1600"/>
              </a:spcBef>
              <a:spcAft>
                <a:spcPts val="1600"/>
              </a:spcAft>
              <a:buSzPts val="1400"/>
              <a:buNone/>
              <a:defRPr b="1">
                <a:solidFill>
                  <a:schemeClr val="lt1"/>
                </a:solidFill>
                <a:latin typeface="Advent Pro"/>
                <a:ea typeface="Advent Pro"/>
                <a:cs typeface="Advent Pro"/>
                <a:sym typeface="Advent Pro"/>
              </a:defRPr>
            </a:lvl9pPr>
          </a:lstStyle>
          <a:p/>
        </p:txBody>
      </p:sp>
      <p:sp>
        <p:nvSpPr>
          <p:cNvPr id="105" name="Google Shape;105;p60"/>
          <p:cNvSpPr txBox="1"/>
          <p:nvPr>
            <p:ph idx="8" type="subTitle"/>
          </p:nvPr>
        </p:nvSpPr>
        <p:spPr>
          <a:xfrm>
            <a:off x="6236347" y="3040503"/>
            <a:ext cx="597300" cy="29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a:solidFill>
                  <a:schemeClr val="lt1"/>
                </a:solidFill>
                <a:latin typeface="Advent Pro"/>
                <a:ea typeface="Advent Pro"/>
                <a:cs typeface="Advent Pro"/>
                <a:sym typeface="Advent Pro"/>
              </a:defRPr>
            </a:lvl1pPr>
            <a:lvl2pPr lvl="1"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2pPr>
            <a:lvl3pPr lvl="2"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3pPr>
            <a:lvl4pPr lvl="3"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4pPr>
            <a:lvl5pPr lvl="4"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5pPr>
            <a:lvl6pPr lvl="5"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6pPr>
            <a:lvl7pPr lvl="6"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7pPr>
            <a:lvl8pPr lvl="7" algn="ctr">
              <a:lnSpc>
                <a:spcPct val="100000"/>
              </a:lnSpc>
              <a:spcBef>
                <a:spcPts val="1600"/>
              </a:spcBef>
              <a:spcAft>
                <a:spcPts val="0"/>
              </a:spcAft>
              <a:buSzPts val="1400"/>
              <a:buNone/>
              <a:defRPr b="1">
                <a:solidFill>
                  <a:schemeClr val="lt1"/>
                </a:solidFill>
                <a:latin typeface="Advent Pro"/>
                <a:ea typeface="Advent Pro"/>
                <a:cs typeface="Advent Pro"/>
                <a:sym typeface="Advent Pro"/>
              </a:defRPr>
            </a:lvl8pPr>
            <a:lvl9pPr lvl="8" algn="ctr">
              <a:lnSpc>
                <a:spcPct val="100000"/>
              </a:lnSpc>
              <a:spcBef>
                <a:spcPts val="1600"/>
              </a:spcBef>
              <a:spcAft>
                <a:spcPts val="1600"/>
              </a:spcAft>
              <a:buSzPts val="1400"/>
              <a:buNone/>
              <a:defRPr b="1">
                <a:solidFill>
                  <a:schemeClr val="lt1"/>
                </a:solidFill>
                <a:latin typeface="Advent Pro"/>
                <a:ea typeface="Advent Pro"/>
                <a:cs typeface="Advent Pro"/>
                <a:sym typeface="Advent Pro"/>
              </a:defRPr>
            </a:lvl9pPr>
          </a:lstStyle>
          <a:p/>
        </p:txBody>
      </p:sp>
      <p:cxnSp>
        <p:nvCxnSpPr>
          <p:cNvPr id="106" name="Google Shape;106;p60"/>
          <p:cNvCxnSpPr/>
          <p:nvPr/>
        </p:nvCxnSpPr>
        <p:spPr>
          <a:xfrm>
            <a:off x="715625" y="4646600"/>
            <a:ext cx="77154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noFill/>
      </p:bgPr>
    </p:bg>
    <p:spTree>
      <p:nvGrpSpPr>
        <p:cNvPr id="107" name="Shape 107"/>
        <p:cNvGrpSpPr/>
        <p:nvPr/>
      </p:nvGrpSpPr>
      <p:grpSpPr>
        <a:xfrm>
          <a:off x="0" y="0"/>
          <a:ext cx="0" cy="0"/>
          <a:chOff x="0" y="0"/>
          <a:chExt cx="0" cy="0"/>
        </a:xfrm>
      </p:grpSpPr>
      <p:sp>
        <p:nvSpPr>
          <p:cNvPr id="108" name="Google Shape;108;p61"/>
          <p:cNvSpPr txBox="1"/>
          <p:nvPr>
            <p:ph hasCustomPrompt="1" type="title"/>
          </p:nvPr>
        </p:nvSpPr>
        <p:spPr>
          <a:xfrm flipH="1">
            <a:off x="1735519" y="1784310"/>
            <a:ext cx="5674200" cy="117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7200"/>
              <a:buFont typeface="DM Sans"/>
              <a:buNone/>
              <a:defRPr sz="7200">
                <a:latin typeface="DM Sans"/>
                <a:ea typeface="DM Sans"/>
                <a:cs typeface="DM Sans"/>
                <a:sym typeface="DM Sans"/>
              </a:defRPr>
            </a:lvl2pPr>
            <a:lvl3pPr lvl="2" algn="ctr">
              <a:lnSpc>
                <a:spcPct val="100000"/>
              </a:lnSpc>
              <a:spcBef>
                <a:spcPts val="0"/>
              </a:spcBef>
              <a:spcAft>
                <a:spcPts val="0"/>
              </a:spcAft>
              <a:buSzPts val="7200"/>
              <a:buFont typeface="DM Sans"/>
              <a:buNone/>
              <a:defRPr sz="7200">
                <a:latin typeface="DM Sans"/>
                <a:ea typeface="DM Sans"/>
                <a:cs typeface="DM Sans"/>
                <a:sym typeface="DM Sans"/>
              </a:defRPr>
            </a:lvl3pPr>
            <a:lvl4pPr lvl="3" algn="ctr">
              <a:lnSpc>
                <a:spcPct val="100000"/>
              </a:lnSpc>
              <a:spcBef>
                <a:spcPts val="0"/>
              </a:spcBef>
              <a:spcAft>
                <a:spcPts val="0"/>
              </a:spcAft>
              <a:buSzPts val="7200"/>
              <a:buFont typeface="DM Sans"/>
              <a:buNone/>
              <a:defRPr sz="7200">
                <a:latin typeface="DM Sans"/>
                <a:ea typeface="DM Sans"/>
                <a:cs typeface="DM Sans"/>
                <a:sym typeface="DM Sans"/>
              </a:defRPr>
            </a:lvl4pPr>
            <a:lvl5pPr lvl="4" algn="ctr">
              <a:lnSpc>
                <a:spcPct val="100000"/>
              </a:lnSpc>
              <a:spcBef>
                <a:spcPts val="0"/>
              </a:spcBef>
              <a:spcAft>
                <a:spcPts val="0"/>
              </a:spcAft>
              <a:buSzPts val="7200"/>
              <a:buFont typeface="DM Sans"/>
              <a:buNone/>
              <a:defRPr sz="7200">
                <a:latin typeface="DM Sans"/>
                <a:ea typeface="DM Sans"/>
                <a:cs typeface="DM Sans"/>
                <a:sym typeface="DM Sans"/>
              </a:defRPr>
            </a:lvl5pPr>
            <a:lvl6pPr lvl="5" algn="ctr">
              <a:lnSpc>
                <a:spcPct val="100000"/>
              </a:lnSpc>
              <a:spcBef>
                <a:spcPts val="0"/>
              </a:spcBef>
              <a:spcAft>
                <a:spcPts val="0"/>
              </a:spcAft>
              <a:buSzPts val="7200"/>
              <a:buFont typeface="DM Sans"/>
              <a:buNone/>
              <a:defRPr sz="7200">
                <a:latin typeface="DM Sans"/>
                <a:ea typeface="DM Sans"/>
                <a:cs typeface="DM Sans"/>
                <a:sym typeface="DM Sans"/>
              </a:defRPr>
            </a:lvl6pPr>
            <a:lvl7pPr lvl="6" algn="ctr">
              <a:lnSpc>
                <a:spcPct val="100000"/>
              </a:lnSpc>
              <a:spcBef>
                <a:spcPts val="0"/>
              </a:spcBef>
              <a:spcAft>
                <a:spcPts val="0"/>
              </a:spcAft>
              <a:buSzPts val="7200"/>
              <a:buFont typeface="DM Sans"/>
              <a:buNone/>
              <a:defRPr sz="7200">
                <a:latin typeface="DM Sans"/>
                <a:ea typeface="DM Sans"/>
                <a:cs typeface="DM Sans"/>
                <a:sym typeface="DM Sans"/>
              </a:defRPr>
            </a:lvl7pPr>
            <a:lvl8pPr lvl="7" algn="ctr">
              <a:lnSpc>
                <a:spcPct val="100000"/>
              </a:lnSpc>
              <a:spcBef>
                <a:spcPts val="0"/>
              </a:spcBef>
              <a:spcAft>
                <a:spcPts val="0"/>
              </a:spcAft>
              <a:buSzPts val="7200"/>
              <a:buFont typeface="DM Sans"/>
              <a:buNone/>
              <a:defRPr sz="7200">
                <a:latin typeface="DM Sans"/>
                <a:ea typeface="DM Sans"/>
                <a:cs typeface="DM Sans"/>
                <a:sym typeface="DM Sans"/>
              </a:defRPr>
            </a:lvl8pPr>
            <a:lvl9pPr lvl="8" algn="ctr">
              <a:lnSpc>
                <a:spcPct val="100000"/>
              </a:lnSpc>
              <a:spcBef>
                <a:spcPts val="0"/>
              </a:spcBef>
              <a:spcAft>
                <a:spcPts val="0"/>
              </a:spcAft>
              <a:buSzPts val="7200"/>
              <a:buFont typeface="DM Sans"/>
              <a:buNone/>
              <a:defRPr sz="7200">
                <a:latin typeface="DM Sans"/>
                <a:ea typeface="DM Sans"/>
                <a:cs typeface="DM Sans"/>
                <a:sym typeface="DM Sans"/>
              </a:defRPr>
            </a:lvl9pPr>
          </a:lstStyle>
          <a:p>
            <a:r>
              <a:t>xx%</a:t>
            </a:r>
          </a:p>
        </p:txBody>
      </p:sp>
      <p:sp>
        <p:nvSpPr>
          <p:cNvPr id="109" name="Google Shape;109;p61"/>
          <p:cNvSpPr txBox="1"/>
          <p:nvPr>
            <p:ph idx="1" type="subTitle"/>
          </p:nvPr>
        </p:nvSpPr>
        <p:spPr>
          <a:xfrm>
            <a:off x="1734975" y="3030050"/>
            <a:ext cx="5674200" cy="59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cxnSp>
        <p:nvCxnSpPr>
          <p:cNvPr id="110" name="Google Shape;110;p61"/>
          <p:cNvCxnSpPr/>
          <p:nvPr/>
        </p:nvCxnSpPr>
        <p:spPr>
          <a:xfrm>
            <a:off x="715625" y="4646600"/>
            <a:ext cx="77154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ONE_COLUMN_TEXT_1_1_1_1_1">
    <p:bg>
      <p:bgPr>
        <a:noFill/>
      </p:bgPr>
    </p:bg>
    <p:spTree>
      <p:nvGrpSpPr>
        <p:cNvPr id="111" name="Shape 111"/>
        <p:cNvGrpSpPr/>
        <p:nvPr/>
      </p:nvGrpSpPr>
      <p:grpSpPr>
        <a:xfrm>
          <a:off x="0" y="0"/>
          <a:ext cx="0" cy="0"/>
          <a:chOff x="0" y="0"/>
          <a:chExt cx="0" cy="0"/>
        </a:xfrm>
      </p:grpSpPr>
      <p:sp>
        <p:nvSpPr>
          <p:cNvPr id="112" name="Google Shape;112;p62"/>
          <p:cNvSpPr txBox="1"/>
          <p:nvPr>
            <p:ph type="ctrTitle"/>
          </p:nvPr>
        </p:nvSpPr>
        <p:spPr>
          <a:xfrm flipH="1">
            <a:off x="720000" y="540000"/>
            <a:ext cx="4592400" cy="106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3" name="Google Shape;113;p62"/>
          <p:cNvSpPr txBox="1"/>
          <p:nvPr>
            <p:ph idx="1" type="subTitle"/>
          </p:nvPr>
        </p:nvSpPr>
        <p:spPr>
          <a:xfrm flipH="1">
            <a:off x="719900" y="2014925"/>
            <a:ext cx="3857400" cy="135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3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114" name="Google Shape;114;p62"/>
          <p:cNvSpPr txBox="1"/>
          <p:nvPr/>
        </p:nvSpPr>
        <p:spPr>
          <a:xfrm>
            <a:off x="720000" y="3595425"/>
            <a:ext cx="3949800" cy="53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900"/>
              <a:buFont typeface="Arial"/>
              <a:buNone/>
            </a:pPr>
            <a:r>
              <a:rPr b="0" i="0" lang="en" sz="900" u="none" cap="none" strike="noStrike">
                <a:solidFill>
                  <a:schemeClr val="dk1"/>
                </a:solidFill>
                <a:latin typeface="Roboto Slab"/>
                <a:ea typeface="Roboto Slab"/>
                <a:cs typeface="Roboto Slab"/>
                <a:sym typeface="Roboto Slab"/>
              </a:rPr>
              <a:t>CREDITS: This presentation template was created by </a:t>
            </a:r>
            <a:r>
              <a:rPr b="0" i="0" lang="en" sz="900" u="none" cap="none" strike="noStrike">
                <a:solidFill>
                  <a:schemeClr val="dk1"/>
                </a:solidFill>
                <a:uFill>
                  <a:noFill/>
                </a:uFill>
                <a:latin typeface="Roboto Slab"/>
                <a:ea typeface="Roboto Slab"/>
                <a:cs typeface="Roboto Slab"/>
                <a:sym typeface="Roboto Slab"/>
                <a:hlinkClick r:id="rId2"/>
              </a:rPr>
              <a:t>Slidesgo</a:t>
            </a:r>
            <a:r>
              <a:rPr b="0" i="0" lang="en" sz="900" u="none" cap="none" strike="noStrike">
                <a:solidFill>
                  <a:schemeClr val="dk1"/>
                </a:solidFill>
                <a:latin typeface="Roboto Slab"/>
                <a:ea typeface="Roboto Slab"/>
                <a:cs typeface="Roboto Slab"/>
                <a:sym typeface="Roboto Slab"/>
              </a:rPr>
              <a:t>, including icons by </a:t>
            </a:r>
            <a:r>
              <a:rPr b="0" i="0" lang="en" sz="900" u="none" cap="none" strike="noStrike">
                <a:solidFill>
                  <a:schemeClr val="dk1"/>
                </a:solidFill>
                <a:uFill>
                  <a:noFill/>
                </a:uFill>
                <a:latin typeface="Roboto Slab"/>
                <a:ea typeface="Roboto Slab"/>
                <a:cs typeface="Roboto Slab"/>
                <a:sym typeface="Roboto Slab"/>
                <a:hlinkClick r:id="rId3"/>
              </a:rPr>
              <a:t>Flaticon</a:t>
            </a:r>
            <a:r>
              <a:rPr b="0" i="0" lang="en" sz="900" u="none" cap="none" strike="noStrike">
                <a:solidFill>
                  <a:schemeClr val="dk1"/>
                </a:solidFill>
                <a:latin typeface="Roboto Slab"/>
                <a:ea typeface="Roboto Slab"/>
                <a:cs typeface="Roboto Slab"/>
                <a:sym typeface="Roboto Slab"/>
              </a:rPr>
              <a:t>, and infographics &amp; images by </a:t>
            </a:r>
            <a:r>
              <a:rPr b="0" i="0" lang="en" sz="900" u="none" cap="none" strike="noStrike">
                <a:solidFill>
                  <a:schemeClr val="dk1"/>
                </a:solidFill>
                <a:uFill>
                  <a:noFill/>
                </a:uFill>
                <a:latin typeface="Roboto Slab"/>
                <a:ea typeface="Roboto Slab"/>
                <a:cs typeface="Roboto Slab"/>
                <a:sym typeface="Roboto Slab"/>
                <a:hlinkClick r:id="rId4"/>
              </a:rPr>
              <a:t>Freepik</a:t>
            </a:r>
            <a:endParaRPr b="0" i="0" sz="900" u="none" cap="none" strike="noStrike">
              <a:solidFill>
                <a:schemeClr val="dk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Roboto Slab"/>
              <a:ea typeface="Roboto Slab"/>
              <a:cs typeface="Roboto Slab"/>
              <a:sym typeface="Roboto Slab"/>
            </a:endParaRPr>
          </a:p>
          <a:p>
            <a:pPr indent="0" lvl="0" marL="0" marR="0" rtl="0" algn="l">
              <a:lnSpc>
                <a:spcPct val="100000"/>
              </a:lnSpc>
              <a:spcBef>
                <a:spcPts val="300"/>
              </a:spcBef>
              <a:spcAft>
                <a:spcPts val="0"/>
              </a:spcAft>
              <a:buClr>
                <a:srgbClr val="000000"/>
              </a:buClr>
              <a:buSzPts val="900"/>
              <a:buFont typeface="Arial"/>
              <a:buNone/>
            </a:pPr>
            <a:r>
              <a:t/>
            </a:r>
            <a:endParaRPr b="0" i="0" sz="900" u="none" cap="none" strike="noStrike">
              <a:solidFill>
                <a:schemeClr val="dk1"/>
              </a:solidFill>
              <a:latin typeface="Roboto Slab"/>
              <a:ea typeface="Roboto Slab"/>
              <a:cs typeface="Roboto Slab"/>
              <a:sym typeface="Roboto Slab"/>
            </a:endParaRPr>
          </a:p>
        </p:txBody>
      </p:sp>
      <p:cxnSp>
        <p:nvCxnSpPr>
          <p:cNvPr id="115" name="Google Shape;115;p62"/>
          <p:cNvCxnSpPr/>
          <p:nvPr/>
        </p:nvCxnSpPr>
        <p:spPr>
          <a:xfrm>
            <a:off x="715625" y="4646600"/>
            <a:ext cx="77154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noFill/>
      </p:bgPr>
    </p:bg>
    <p:spTree>
      <p:nvGrpSpPr>
        <p:cNvPr id="116" name="Shape 116"/>
        <p:cNvGrpSpPr/>
        <p:nvPr/>
      </p:nvGrpSpPr>
      <p:grpSpPr>
        <a:xfrm>
          <a:off x="0" y="0"/>
          <a:ext cx="0" cy="0"/>
          <a:chOff x="0" y="0"/>
          <a:chExt cx="0" cy="0"/>
        </a:xfrm>
      </p:grpSpPr>
      <p:sp>
        <p:nvSpPr>
          <p:cNvPr id="117" name="Google Shape;117;p65"/>
          <p:cNvSpPr txBox="1"/>
          <p:nvPr>
            <p:ph idx="1" type="subTitle"/>
          </p:nvPr>
        </p:nvSpPr>
        <p:spPr>
          <a:xfrm flipH="1">
            <a:off x="720025" y="2518800"/>
            <a:ext cx="3016500" cy="208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18" name="Google Shape;118;p65"/>
          <p:cNvSpPr txBox="1"/>
          <p:nvPr>
            <p:ph type="title"/>
          </p:nvPr>
        </p:nvSpPr>
        <p:spPr>
          <a:xfrm>
            <a:off x="2260800" y="483900"/>
            <a:ext cx="46224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000">
                <a:latin typeface="Roboto Slab"/>
                <a:ea typeface="Roboto Slab"/>
                <a:cs typeface="Roboto Slab"/>
                <a:sym typeface="Roboto Slab"/>
              </a:defRPr>
            </a:lvl2pPr>
            <a:lvl3pPr lvl="2" algn="ctr">
              <a:lnSpc>
                <a:spcPct val="100000"/>
              </a:lnSpc>
              <a:spcBef>
                <a:spcPts val="0"/>
              </a:spcBef>
              <a:spcAft>
                <a:spcPts val="0"/>
              </a:spcAft>
              <a:buSzPts val="2800"/>
              <a:buNone/>
              <a:defRPr sz="2000">
                <a:latin typeface="Roboto Slab"/>
                <a:ea typeface="Roboto Slab"/>
                <a:cs typeface="Roboto Slab"/>
                <a:sym typeface="Roboto Slab"/>
              </a:defRPr>
            </a:lvl3pPr>
            <a:lvl4pPr lvl="3" algn="ctr">
              <a:lnSpc>
                <a:spcPct val="100000"/>
              </a:lnSpc>
              <a:spcBef>
                <a:spcPts val="0"/>
              </a:spcBef>
              <a:spcAft>
                <a:spcPts val="0"/>
              </a:spcAft>
              <a:buSzPts val="2800"/>
              <a:buNone/>
              <a:defRPr sz="2000">
                <a:latin typeface="Roboto Slab"/>
                <a:ea typeface="Roboto Slab"/>
                <a:cs typeface="Roboto Slab"/>
                <a:sym typeface="Roboto Slab"/>
              </a:defRPr>
            </a:lvl4pPr>
            <a:lvl5pPr lvl="4" algn="ctr">
              <a:lnSpc>
                <a:spcPct val="100000"/>
              </a:lnSpc>
              <a:spcBef>
                <a:spcPts val="0"/>
              </a:spcBef>
              <a:spcAft>
                <a:spcPts val="0"/>
              </a:spcAft>
              <a:buSzPts val="2800"/>
              <a:buNone/>
              <a:defRPr sz="2000">
                <a:latin typeface="Roboto Slab"/>
                <a:ea typeface="Roboto Slab"/>
                <a:cs typeface="Roboto Slab"/>
                <a:sym typeface="Roboto Slab"/>
              </a:defRPr>
            </a:lvl5pPr>
            <a:lvl6pPr lvl="5" algn="ctr">
              <a:lnSpc>
                <a:spcPct val="100000"/>
              </a:lnSpc>
              <a:spcBef>
                <a:spcPts val="0"/>
              </a:spcBef>
              <a:spcAft>
                <a:spcPts val="0"/>
              </a:spcAft>
              <a:buSzPts val="2800"/>
              <a:buNone/>
              <a:defRPr sz="2000">
                <a:latin typeface="Roboto Slab"/>
                <a:ea typeface="Roboto Slab"/>
                <a:cs typeface="Roboto Slab"/>
                <a:sym typeface="Roboto Slab"/>
              </a:defRPr>
            </a:lvl6pPr>
            <a:lvl7pPr lvl="6" algn="ctr">
              <a:lnSpc>
                <a:spcPct val="100000"/>
              </a:lnSpc>
              <a:spcBef>
                <a:spcPts val="0"/>
              </a:spcBef>
              <a:spcAft>
                <a:spcPts val="0"/>
              </a:spcAft>
              <a:buSzPts val="2800"/>
              <a:buNone/>
              <a:defRPr sz="2000">
                <a:latin typeface="Roboto Slab"/>
                <a:ea typeface="Roboto Slab"/>
                <a:cs typeface="Roboto Slab"/>
                <a:sym typeface="Roboto Slab"/>
              </a:defRPr>
            </a:lvl7pPr>
            <a:lvl8pPr lvl="7" algn="ctr">
              <a:lnSpc>
                <a:spcPct val="100000"/>
              </a:lnSpc>
              <a:spcBef>
                <a:spcPts val="0"/>
              </a:spcBef>
              <a:spcAft>
                <a:spcPts val="0"/>
              </a:spcAft>
              <a:buSzPts val="2800"/>
              <a:buNone/>
              <a:defRPr sz="2000">
                <a:latin typeface="Roboto Slab"/>
                <a:ea typeface="Roboto Slab"/>
                <a:cs typeface="Roboto Slab"/>
                <a:sym typeface="Roboto Slab"/>
              </a:defRPr>
            </a:lvl8pPr>
            <a:lvl9pPr lvl="8" algn="ctr">
              <a:lnSpc>
                <a:spcPct val="100000"/>
              </a:lnSpc>
              <a:spcBef>
                <a:spcPts val="0"/>
              </a:spcBef>
              <a:spcAft>
                <a:spcPts val="0"/>
              </a:spcAft>
              <a:buSzPts val="2800"/>
              <a:buNone/>
              <a:defRPr sz="2000">
                <a:latin typeface="Roboto Slab"/>
                <a:ea typeface="Roboto Slab"/>
                <a:cs typeface="Roboto Slab"/>
                <a:sym typeface="Roboto Slab"/>
              </a:defRPr>
            </a:lvl9pPr>
          </a:lstStyle>
          <a:p/>
        </p:txBody>
      </p:sp>
      <p:cxnSp>
        <p:nvCxnSpPr>
          <p:cNvPr id="119" name="Google Shape;119;p65"/>
          <p:cNvCxnSpPr/>
          <p:nvPr/>
        </p:nvCxnSpPr>
        <p:spPr>
          <a:xfrm>
            <a:off x="715625" y="4646600"/>
            <a:ext cx="7715400" cy="0"/>
          </a:xfrm>
          <a:prstGeom prst="straightConnector1">
            <a:avLst/>
          </a:prstGeom>
          <a:noFill/>
          <a:ln cap="flat" cmpd="sng" w="9525">
            <a:solidFill>
              <a:schemeClr val="dk1"/>
            </a:solidFill>
            <a:prstDash val="solid"/>
            <a:round/>
            <a:headEnd len="sm" w="sm" type="none"/>
            <a:tailEnd len="sm" w="sm" type="none"/>
          </a:ln>
        </p:spPr>
      </p:cxnSp>
      <p:cxnSp>
        <p:nvCxnSpPr>
          <p:cNvPr id="120" name="Google Shape;120;p65"/>
          <p:cNvCxnSpPr/>
          <p:nvPr/>
        </p:nvCxnSpPr>
        <p:spPr>
          <a:xfrm>
            <a:off x="715625" y="4646600"/>
            <a:ext cx="77154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noFill/>
      </p:bgPr>
    </p:bg>
    <p:spTree>
      <p:nvGrpSpPr>
        <p:cNvPr id="121" name="Shape 121"/>
        <p:cNvGrpSpPr/>
        <p:nvPr/>
      </p:nvGrpSpPr>
      <p:grpSpPr>
        <a:xfrm>
          <a:off x="0" y="0"/>
          <a:ext cx="0" cy="0"/>
          <a:chOff x="0" y="0"/>
          <a:chExt cx="0" cy="0"/>
        </a:xfrm>
      </p:grpSpPr>
      <p:cxnSp>
        <p:nvCxnSpPr>
          <p:cNvPr id="122" name="Google Shape;122;p66"/>
          <p:cNvCxnSpPr/>
          <p:nvPr/>
        </p:nvCxnSpPr>
        <p:spPr>
          <a:xfrm>
            <a:off x="715625" y="4646600"/>
            <a:ext cx="7715400" cy="0"/>
          </a:xfrm>
          <a:prstGeom prst="straightConnector1">
            <a:avLst/>
          </a:prstGeom>
          <a:noFill/>
          <a:ln cap="flat" cmpd="sng" w="9525">
            <a:solidFill>
              <a:schemeClr val="dk1"/>
            </a:solidFill>
            <a:prstDash val="solid"/>
            <a:round/>
            <a:headEnd len="sm" w="sm" type="none"/>
            <a:tailEnd len="sm" w="sm" type="none"/>
          </a:ln>
        </p:spPr>
      </p:cxnSp>
      <p:sp>
        <p:nvSpPr>
          <p:cNvPr id="123" name="Google Shape;123;p66"/>
          <p:cNvSpPr txBox="1"/>
          <p:nvPr>
            <p:ph type="title"/>
          </p:nvPr>
        </p:nvSpPr>
        <p:spPr>
          <a:xfrm flipH="1">
            <a:off x="718500" y="1261100"/>
            <a:ext cx="3853500" cy="259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sz="48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24" name="Google Shape;124;p66"/>
          <p:cNvSpPr txBox="1"/>
          <p:nvPr>
            <p:ph idx="1" type="subTitle"/>
          </p:nvPr>
        </p:nvSpPr>
        <p:spPr>
          <a:xfrm flipH="1">
            <a:off x="796800" y="3927375"/>
            <a:ext cx="3775200" cy="316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1400">
                <a:latin typeface="Advent Pro"/>
                <a:ea typeface="Advent Pro"/>
                <a:cs typeface="Advent Pro"/>
                <a:sym typeface="Advent Pro"/>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25" name="Google Shape;125;p66"/>
          <p:cNvSpPr txBox="1"/>
          <p:nvPr>
            <p:ph idx="2" type="title"/>
          </p:nvPr>
        </p:nvSpPr>
        <p:spPr>
          <a:xfrm flipH="1">
            <a:off x="718737" y="343150"/>
            <a:ext cx="1179000" cy="81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4800"/>
            </a:lvl1pPr>
            <a:lvl2pPr lvl="1" algn="l">
              <a:lnSpc>
                <a:spcPct val="100000"/>
              </a:lnSpc>
              <a:spcBef>
                <a:spcPts val="0"/>
              </a:spcBef>
              <a:spcAft>
                <a:spcPts val="0"/>
              </a:spcAft>
              <a:buSzPts val="4800"/>
              <a:buFont typeface="DM Sans"/>
              <a:buNone/>
              <a:defRPr sz="4800">
                <a:latin typeface="DM Sans"/>
                <a:ea typeface="DM Sans"/>
                <a:cs typeface="DM Sans"/>
                <a:sym typeface="DM Sans"/>
              </a:defRPr>
            </a:lvl2pPr>
            <a:lvl3pPr lvl="2" algn="l">
              <a:lnSpc>
                <a:spcPct val="100000"/>
              </a:lnSpc>
              <a:spcBef>
                <a:spcPts val="0"/>
              </a:spcBef>
              <a:spcAft>
                <a:spcPts val="0"/>
              </a:spcAft>
              <a:buSzPts val="4800"/>
              <a:buFont typeface="DM Sans"/>
              <a:buNone/>
              <a:defRPr sz="4800">
                <a:latin typeface="DM Sans"/>
                <a:ea typeface="DM Sans"/>
                <a:cs typeface="DM Sans"/>
                <a:sym typeface="DM Sans"/>
              </a:defRPr>
            </a:lvl3pPr>
            <a:lvl4pPr lvl="3" algn="l">
              <a:lnSpc>
                <a:spcPct val="100000"/>
              </a:lnSpc>
              <a:spcBef>
                <a:spcPts val="0"/>
              </a:spcBef>
              <a:spcAft>
                <a:spcPts val="0"/>
              </a:spcAft>
              <a:buSzPts val="4800"/>
              <a:buFont typeface="DM Sans"/>
              <a:buNone/>
              <a:defRPr sz="4800">
                <a:latin typeface="DM Sans"/>
                <a:ea typeface="DM Sans"/>
                <a:cs typeface="DM Sans"/>
                <a:sym typeface="DM Sans"/>
              </a:defRPr>
            </a:lvl4pPr>
            <a:lvl5pPr lvl="4" algn="l">
              <a:lnSpc>
                <a:spcPct val="100000"/>
              </a:lnSpc>
              <a:spcBef>
                <a:spcPts val="0"/>
              </a:spcBef>
              <a:spcAft>
                <a:spcPts val="0"/>
              </a:spcAft>
              <a:buSzPts val="4800"/>
              <a:buFont typeface="DM Sans"/>
              <a:buNone/>
              <a:defRPr sz="4800">
                <a:latin typeface="DM Sans"/>
                <a:ea typeface="DM Sans"/>
                <a:cs typeface="DM Sans"/>
                <a:sym typeface="DM Sans"/>
              </a:defRPr>
            </a:lvl5pPr>
            <a:lvl6pPr lvl="5" algn="l">
              <a:lnSpc>
                <a:spcPct val="100000"/>
              </a:lnSpc>
              <a:spcBef>
                <a:spcPts val="0"/>
              </a:spcBef>
              <a:spcAft>
                <a:spcPts val="0"/>
              </a:spcAft>
              <a:buSzPts val="4800"/>
              <a:buFont typeface="DM Sans"/>
              <a:buNone/>
              <a:defRPr sz="4800">
                <a:latin typeface="DM Sans"/>
                <a:ea typeface="DM Sans"/>
                <a:cs typeface="DM Sans"/>
                <a:sym typeface="DM Sans"/>
              </a:defRPr>
            </a:lvl6pPr>
            <a:lvl7pPr lvl="6" algn="l">
              <a:lnSpc>
                <a:spcPct val="100000"/>
              </a:lnSpc>
              <a:spcBef>
                <a:spcPts val="0"/>
              </a:spcBef>
              <a:spcAft>
                <a:spcPts val="0"/>
              </a:spcAft>
              <a:buSzPts val="4800"/>
              <a:buFont typeface="DM Sans"/>
              <a:buNone/>
              <a:defRPr sz="4800">
                <a:latin typeface="DM Sans"/>
                <a:ea typeface="DM Sans"/>
                <a:cs typeface="DM Sans"/>
                <a:sym typeface="DM Sans"/>
              </a:defRPr>
            </a:lvl7pPr>
            <a:lvl8pPr lvl="7" algn="l">
              <a:lnSpc>
                <a:spcPct val="100000"/>
              </a:lnSpc>
              <a:spcBef>
                <a:spcPts val="0"/>
              </a:spcBef>
              <a:spcAft>
                <a:spcPts val="0"/>
              </a:spcAft>
              <a:buSzPts val="4800"/>
              <a:buFont typeface="DM Sans"/>
              <a:buNone/>
              <a:defRPr sz="4800">
                <a:latin typeface="DM Sans"/>
                <a:ea typeface="DM Sans"/>
                <a:cs typeface="DM Sans"/>
                <a:sym typeface="DM Sans"/>
              </a:defRPr>
            </a:lvl8pPr>
            <a:lvl9pPr lvl="8" algn="l">
              <a:lnSpc>
                <a:spcPct val="100000"/>
              </a:lnSpc>
              <a:spcBef>
                <a:spcPts val="0"/>
              </a:spcBef>
              <a:spcAft>
                <a:spcPts val="0"/>
              </a:spcAft>
              <a:buSzPts val="4800"/>
              <a:buFont typeface="DM Sans"/>
              <a:buNone/>
              <a:defRPr sz="4800">
                <a:latin typeface="DM Sans"/>
                <a:ea typeface="DM Sans"/>
                <a:cs typeface="DM Sans"/>
                <a:sym typeface="DM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noFill/>
      </p:bgPr>
    </p:bg>
    <p:spTree>
      <p:nvGrpSpPr>
        <p:cNvPr id="126" name="Shape 126"/>
        <p:cNvGrpSpPr/>
        <p:nvPr/>
      </p:nvGrpSpPr>
      <p:grpSpPr>
        <a:xfrm>
          <a:off x="0" y="0"/>
          <a:ext cx="0" cy="0"/>
          <a:chOff x="0" y="0"/>
          <a:chExt cx="0" cy="0"/>
        </a:xfrm>
      </p:grpSpPr>
      <p:sp>
        <p:nvSpPr>
          <p:cNvPr id="127" name="Google Shape;127;p67"/>
          <p:cNvSpPr/>
          <p:nvPr/>
        </p:nvSpPr>
        <p:spPr>
          <a:xfrm>
            <a:off x="718225" y="48390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8" name="Google Shape;128;p67"/>
          <p:cNvCxnSpPr/>
          <p:nvPr/>
        </p:nvCxnSpPr>
        <p:spPr>
          <a:xfrm>
            <a:off x="715625" y="4646600"/>
            <a:ext cx="7715400" cy="0"/>
          </a:xfrm>
          <a:prstGeom prst="straightConnector1">
            <a:avLst/>
          </a:prstGeom>
          <a:noFill/>
          <a:ln cap="flat" cmpd="sng" w="9525">
            <a:solidFill>
              <a:schemeClr val="dk1"/>
            </a:solidFill>
            <a:prstDash val="solid"/>
            <a:round/>
            <a:headEnd len="sm" w="sm" type="none"/>
            <a:tailEnd len="sm" w="sm" type="none"/>
          </a:ln>
        </p:spPr>
      </p:cxnSp>
      <p:sp>
        <p:nvSpPr>
          <p:cNvPr id="129" name="Google Shape;129;p67"/>
          <p:cNvSpPr txBox="1"/>
          <p:nvPr>
            <p:ph type="title"/>
          </p:nvPr>
        </p:nvSpPr>
        <p:spPr>
          <a:xfrm>
            <a:off x="2260800" y="483900"/>
            <a:ext cx="46224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000">
                <a:latin typeface="Roboto Slab"/>
                <a:ea typeface="Roboto Slab"/>
                <a:cs typeface="Roboto Slab"/>
                <a:sym typeface="Roboto Slab"/>
              </a:defRPr>
            </a:lvl2pPr>
            <a:lvl3pPr lvl="2" algn="ctr">
              <a:lnSpc>
                <a:spcPct val="100000"/>
              </a:lnSpc>
              <a:spcBef>
                <a:spcPts val="0"/>
              </a:spcBef>
              <a:spcAft>
                <a:spcPts val="0"/>
              </a:spcAft>
              <a:buSzPts val="2800"/>
              <a:buNone/>
              <a:defRPr sz="2000">
                <a:latin typeface="Roboto Slab"/>
                <a:ea typeface="Roboto Slab"/>
                <a:cs typeface="Roboto Slab"/>
                <a:sym typeface="Roboto Slab"/>
              </a:defRPr>
            </a:lvl3pPr>
            <a:lvl4pPr lvl="3" algn="ctr">
              <a:lnSpc>
                <a:spcPct val="100000"/>
              </a:lnSpc>
              <a:spcBef>
                <a:spcPts val="0"/>
              </a:spcBef>
              <a:spcAft>
                <a:spcPts val="0"/>
              </a:spcAft>
              <a:buSzPts val="2800"/>
              <a:buNone/>
              <a:defRPr sz="2000">
                <a:latin typeface="Roboto Slab"/>
                <a:ea typeface="Roboto Slab"/>
                <a:cs typeface="Roboto Slab"/>
                <a:sym typeface="Roboto Slab"/>
              </a:defRPr>
            </a:lvl4pPr>
            <a:lvl5pPr lvl="4" algn="ctr">
              <a:lnSpc>
                <a:spcPct val="100000"/>
              </a:lnSpc>
              <a:spcBef>
                <a:spcPts val="0"/>
              </a:spcBef>
              <a:spcAft>
                <a:spcPts val="0"/>
              </a:spcAft>
              <a:buSzPts val="2800"/>
              <a:buNone/>
              <a:defRPr sz="2000">
                <a:latin typeface="Roboto Slab"/>
                <a:ea typeface="Roboto Slab"/>
                <a:cs typeface="Roboto Slab"/>
                <a:sym typeface="Roboto Slab"/>
              </a:defRPr>
            </a:lvl5pPr>
            <a:lvl6pPr lvl="5" algn="ctr">
              <a:lnSpc>
                <a:spcPct val="100000"/>
              </a:lnSpc>
              <a:spcBef>
                <a:spcPts val="0"/>
              </a:spcBef>
              <a:spcAft>
                <a:spcPts val="0"/>
              </a:spcAft>
              <a:buSzPts val="2800"/>
              <a:buNone/>
              <a:defRPr sz="2000">
                <a:latin typeface="Roboto Slab"/>
                <a:ea typeface="Roboto Slab"/>
                <a:cs typeface="Roboto Slab"/>
                <a:sym typeface="Roboto Slab"/>
              </a:defRPr>
            </a:lvl6pPr>
            <a:lvl7pPr lvl="6" algn="ctr">
              <a:lnSpc>
                <a:spcPct val="100000"/>
              </a:lnSpc>
              <a:spcBef>
                <a:spcPts val="0"/>
              </a:spcBef>
              <a:spcAft>
                <a:spcPts val="0"/>
              </a:spcAft>
              <a:buSzPts val="2800"/>
              <a:buNone/>
              <a:defRPr sz="2000">
                <a:latin typeface="Roboto Slab"/>
                <a:ea typeface="Roboto Slab"/>
                <a:cs typeface="Roboto Slab"/>
                <a:sym typeface="Roboto Slab"/>
              </a:defRPr>
            </a:lvl7pPr>
            <a:lvl8pPr lvl="7" algn="ctr">
              <a:lnSpc>
                <a:spcPct val="100000"/>
              </a:lnSpc>
              <a:spcBef>
                <a:spcPts val="0"/>
              </a:spcBef>
              <a:spcAft>
                <a:spcPts val="0"/>
              </a:spcAft>
              <a:buSzPts val="2800"/>
              <a:buNone/>
              <a:defRPr sz="2000">
                <a:latin typeface="Roboto Slab"/>
                <a:ea typeface="Roboto Slab"/>
                <a:cs typeface="Roboto Slab"/>
                <a:sym typeface="Roboto Slab"/>
              </a:defRPr>
            </a:lvl8pPr>
            <a:lvl9pPr lvl="8" algn="ctr">
              <a:lnSpc>
                <a:spcPct val="100000"/>
              </a:lnSpc>
              <a:spcBef>
                <a:spcPts val="0"/>
              </a:spcBef>
              <a:spcAft>
                <a:spcPts val="0"/>
              </a:spcAft>
              <a:buSzPts val="2800"/>
              <a:buNone/>
              <a:defRPr sz="2000">
                <a:latin typeface="Roboto Slab"/>
                <a:ea typeface="Roboto Slab"/>
                <a:cs typeface="Roboto Slab"/>
                <a:sym typeface="Roboto Slab"/>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noFill/>
      </p:bgPr>
    </p:bg>
    <p:spTree>
      <p:nvGrpSpPr>
        <p:cNvPr id="130" name="Shape 130"/>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31" name="Shape 131"/>
        <p:cNvGrpSpPr/>
        <p:nvPr/>
      </p:nvGrpSpPr>
      <p:grpSpPr>
        <a:xfrm>
          <a:off x="0" y="0"/>
          <a:ext cx="0" cy="0"/>
          <a:chOff x="0" y="0"/>
          <a:chExt cx="0" cy="0"/>
        </a:xfrm>
      </p:grpSpPr>
      <p:sp>
        <p:nvSpPr>
          <p:cNvPr id="132" name="Google Shape;132;g8852098cf7_5_22"/>
          <p:cNvSpPr txBox="1"/>
          <p:nvPr>
            <p:ph type="title"/>
          </p:nvPr>
        </p:nvSpPr>
        <p:spPr>
          <a:xfrm>
            <a:off x="628650" y="273846"/>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g8852098cf7_5_22"/>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lt1"/>
              </a:buClr>
              <a:buSzPts val="1800"/>
              <a:buChar char="●"/>
              <a:defRPr/>
            </a:lvl1pPr>
            <a:lvl2pPr indent="-342900" lvl="1" marL="914400" rtl="0" algn="l">
              <a:lnSpc>
                <a:spcPct val="90000"/>
              </a:lnSpc>
              <a:spcBef>
                <a:spcPts val="375"/>
              </a:spcBef>
              <a:spcAft>
                <a:spcPts val="0"/>
              </a:spcAft>
              <a:buClr>
                <a:schemeClr val="lt1"/>
              </a:buClr>
              <a:buSzPts val="1800"/>
              <a:buChar char="○"/>
              <a:defRPr/>
            </a:lvl2pPr>
            <a:lvl3pPr indent="-342900" lvl="2" marL="1371600" rtl="0" algn="l">
              <a:lnSpc>
                <a:spcPct val="90000"/>
              </a:lnSpc>
              <a:spcBef>
                <a:spcPts val="375"/>
              </a:spcBef>
              <a:spcAft>
                <a:spcPts val="0"/>
              </a:spcAft>
              <a:buClr>
                <a:schemeClr val="lt1"/>
              </a:buClr>
              <a:buSzPts val="1800"/>
              <a:buChar char="■"/>
              <a:defRPr/>
            </a:lvl3pPr>
            <a:lvl4pPr indent="-342900" lvl="3" marL="1828800" rtl="0" algn="l">
              <a:lnSpc>
                <a:spcPct val="90000"/>
              </a:lnSpc>
              <a:spcBef>
                <a:spcPts val="375"/>
              </a:spcBef>
              <a:spcAft>
                <a:spcPts val="0"/>
              </a:spcAft>
              <a:buClr>
                <a:schemeClr val="lt1"/>
              </a:buClr>
              <a:buSzPts val="1800"/>
              <a:buChar char="●"/>
              <a:defRPr/>
            </a:lvl4pPr>
            <a:lvl5pPr indent="-342900" lvl="4" marL="2286000" rtl="0" algn="l">
              <a:lnSpc>
                <a:spcPct val="90000"/>
              </a:lnSpc>
              <a:spcBef>
                <a:spcPts val="375"/>
              </a:spcBef>
              <a:spcAft>
                <a:spcPts val="0"/>
              </a:spcAft>
              <a:buClr>
                <a:schemeClr val="lt1"/>
              </a:buClr>
              <a:buSzPts val="1800"/>
              <a:buChar char="○"/>
              <a:defRPr/>
            </a:lvl5pPr>
            <a:lvl6pPr indent="-342900" lvl="5" marL="2743200" rtl="0" algn="l">
              <a:lnSpc>
                <a:spcPct val="90000"/>
              </a:lnSpc>
              <a:spcBef>
                <a:spcPts val="375"/>
              </a:spcBef>
              <a:spcAft>
                <a:spcPts val="0"/>
              </a:spcAft>
              <a:buClr>
                <a:schemeClr val="lt1"/>
              </a:buClr>
              <a:buSzPts val="1800"/>
              <a:buChar char="■"/>
              <a:defRPr/>
            </a:lvl6pPr>
            <a:lvl7pPr indent="-342900" lvl="6" marL="3200400" rtl="0" algn="l">
              <a:lnSpc>
                <a:spcPct val="90000"/>
              </a:lnSpc>
              <a:spcBef>
                <a:spcPts val="375"/>
              </a:spcBef>
              <a:spcAft>
                <a:spcPts val="0"/>
              </a:spcAft>
              <a:buClr>
                <a:schemeClr val="lt1"/>
              </a:buClr>
              <a:buSzPts val="1800"/>
              <a:buChar char="●"/>
              <a:defRPr/>
            </a:lvl7pPr>
            <a:lvl8pPr indent="-342900" lvl="7" marL="3657600" rtl="0" algn="l">
              <a:lnSpc>
                <a:spcPct val="90000"/>
              </a:lnSpc>
              <a:spcBef>
                <a:spcPts val="375"/>
              </a:spcBef>
              <a:spcAft>
                <a:spcPts val="0"/>
              </a:spcAft>
              <a:buClr>
                <a:schemeClr val="lt1"/>
              </a:buClr>
              <a:buSzPts val="1800"/>
              <a:buChar char="○"/>
              <a:defRPr/>
            </a:lvl8pPr>
            <a:lvl9pPr indent="-342900" lvl="8" marL="4114800" rtl="0" algn="l">
              <a:lnSpc>
                <a:spcPct val="90000"/>
              </a:lnSpc>
              <a:spcBef>
                <a:spcPts val="375"/>
              </a:spcBef>
              <a:spcAft>
                <a:spcPts val="1600"/>
              </a:spcAft>
              <a:buClr>
                <a:schemeClr val="lt1"/>
              </a:buClr>
              <a:buSzPts val="1800"/>
              <a:buChar char="■"/>
              <a:defRPr/>
            </a:lvl9pPr>
          </a:lstStyle>
          <a:p/>
        </p:txBody>
      </p:sp>
      <p:sp>
        <p:nvSpPr>
          <p:cNvPr id="134" name="Google Shape;134;g8852098cf7_5_22"/>
          <p:cNvSpPr txBox="1"/>
          <p:nvPr>
            <p:ph idx="10" type="dt"/>
          </p:nvPr>
        </p:nvSpPr>
        <p:spPr>
          <a:xfrm>
            <a:off x="628650" y="4767265"/>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8852098cf7_5_22"/>
          <p:cNvSpPr txBox="1"/>
          <p:nvPr>
            <p:ph idx="11" type="ftr"/>
          </p:nvPr>
        </p:nvSpPr>
        <p:spPr>
          <a:xfrm>
            <a:off x="3028950" y="4767265"/>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g8852098cf7_5_22"/>
          <p:cNvSpPr txBox="1"/>
          <p:nvPr>
            <p:ph idx="12" type="sldNum"/>
          </p:nvPr>
        </p:nvSpPr>
        <p:spPr>
          <a:xfrm>
            <a:off x="6457950" y="4767265"/>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long list">
  <p:cSld name="BLANK_1">
    <p:bg>
      <p:bgPr>
        <a:noFill/>
      </p:bgPr>
    </p:bg>
    <p:spTree>
      <p:nvGrpSpPr>
        <p:cNvPr id="13" name="Shape 13"/>
        <p:cNvGrpSpPr/>
        <p:nvPr/>
      </p:nvGrpSpPr>
      <p:grpSpPr>
        <a:xfrm>
          <a:off x="0" y="0"/>
          <a:ext cx="0" cy="0"/>
          <a:chOff x="0" y="0"/>
          <a:chExt cx="0" cy="0"/>
        </a:xfrm>
      </p:grpSpPr>
      <p:sp>
        <p:nvSpPr>
          <p:cNvPr id="14" name="Google Shape;14;p50"/>
          <p:cNvSpPr/>
          <p:nvPr/>
        </p:nvSpPr>
        <p:spPr>
          <a:xfrm>
            <a:off x="718225" y="48390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0"/>
          <p:cNvSpPr txBox="1"/>
          <p:nvPr>
            <p:ph idx="1" type="body"/>
          </p:nvPr>
        </p:nvSpPr>
        <p:spPr>
          <a:xfrm>
            <a:off x="720000" y="1249325"/>
            <a:ext cx="7703700" cy="320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50"/>
          <p:cNvSpPr txBox="1"/>
          <p:nvPr>
            <p:ph type="ctrTitle"/>
          </p:nvPr>
        </p:nvSpPr>
        <p:spPr>
          <a:xfrm>
            <a:off x="2756350" y="529100"/>
            <a:ext cx="3631200" cy="36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EFEBD7"/>
              </a:buClr>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cxnSp>
        <p:nvCxnSpPr>
          <p:cNvPr id="17" name="Google Shape;17;p50"/>
          <p:cNvCxnSpPr/>
          <p:nvPr/>
        </p:nvCxnSpPr>
        <p:spPr>
          <a:xfrm>
            <a:off x="715625" y="4646600"/>
            <a:ext cx="77154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p:cSld name="BLANK_1_2">
    <p:bg>
      <p:bgPr>
        <a:noFill/>
      </p:bgPr>
    </p:bg>
    <p:spTree>
      <p:nvGrpSpPr>
        <p:cNvPr id="18" name="Shape 18"/>
        <p:cNvGrpSpPr/>
        <p:nvPr/>
      </p:nvGrpSpPr>
      <p:grpSpPr>
        <a:xfrm>
          <a:off x="0" y="0"/>
          <a:ext cx="0" cy="0"/>
          <a:chOff x="0" y="0"/>
          <a:chExt cx="0" cy="0"/>
        </a:xfrm>
      </p:grpSpPr>
      <p:sp>
        <p:nvSpPr>
          <p:cNvPr id="19" name="Google Shape;19;p51"/>
          <p:cNvSpPr txBox="1"/>
          <p:nvPr>
            <p:ph type="ctrTitle"/>
          </p:nvPr>
        </p:nvSpPr>
        <p:spPr>
          <a:xfrm>
            <a:off x="1049675" y="974800"/>
            <a:ext cx="3075600" cy="36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8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20" name="Google Shape;20;p51"/>
          <p:cNvSpPr txBox="1"/>
          <p:nvPr>
            <p:ph idx="1" type="subTitle"/>
          </p:nvPr>
        </p:nvSpPr>
        <p:spPr>
          <a:xfrm>
            <a:off x="1049714" y="1312450"/>
            <a:ext cx="3075600" cy="57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200">
                <a:latin typeface="Roboto Slab"/>
                <a:ea typeface="Roboto Slab"/>
                <a:cs typeface="Roboto Slab"/>
                <a:sym typeface="Roboto Slab"/>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21" name="Google Shape;21;p51"/>
          <p:cNvSpPr txBox="1"/>
          <p:nvPr>
            <p:ph idx="2" type="ctrTitle"/>
          </p:nvPr>
        </p:nvSpPr>
        <p:spPr>
          <a:xfrm>
            <a:off x="5018138" y="974800"/>
            <a:ext cx="3075600" cy="36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8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22" name="Google Shape;22;p51"/>
          <p:cNvSpPr txBox="1"/>
          <p:nvPr>
            <p:ph idx="3" type="subTitle"/>
          </p:nvPr>
        </p:nvSpPr>
        <p:spPr>
          <a:xfrm>
            <a:off x="5018165" y="1312450"/>
            <a:ext cx="3075600" cy="57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200">
                <a:latin typeface="Roboto Slab"/>
                <a:ea typeface="Roboto Slab"/>
                <a:cs typeface="Roboto Slab"/>
                <a:sym typeface="Roboto Slab"/>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23" name="Google Shape;23;p51"/>
          <p:cNvSpPr txBox="1"/>
          <p:nvPr>
            <p:ph idx="4" type="ctrTitle"/>
          </p:nvPr>
        </p:nvSpPr>
        <p:spPr>
          <a:xfrm>
            <a:off x="1049675" y="2116723"/>
            <a:ext cx="3075600" cy="36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8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24" name="Google Shape;24;p51"/>
          <p:cNvSpPr txBox="1"/>
          <p:nvPr>
            <p:ph idx="5" type="subTitle"/>
          </p:nvPr>
        </p:nvSpPr>
        <p:spPr>
          <a:xfrm>
            <a:off x="1049714" y="2454375"/>
            <a:ext cx="3075600" cy="57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200">
                <a:latin typeface="Roboto Slab"/>
                <a:ea typeface="Roboto Slab"/>
                <a:cs typeface="Roboto Slab"/>
                <a:sym typeface="Roboto Slab"/>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25" name="Google Shape;25;p51"/>
          <p:cNvSpPr txBox="1"/>
          <p:nvPr>
            <p:ph idx="6" type="ctrTitle"/>
          </p:nvPr>
        </p:nvSpPr>
        <p:spPr>
          <a:xfrm>
            <a:off x="5018138" y="2116723"/>
            <a:ext cx="3075600" cy="36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8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26" name="Google Shape;26;p51"/>
          <p:cNvSpPr txBox="1"/>
          <p:nvPr>
            <p:ph idx="7" type="subTitle"/>
          </p:nvPr>
        </p:nvSpPr>
        <p:spPr>
          <a:xfrm>
            <a:off x="5018165" y="2454375"/>
            <a:ext cx="3075600" cy="57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200">
                <a:latin typeface="Roboto Slab"/>
                <a:ea typeface="Roboto Slab"/>
                <a:cs typeface="Roboto Slab"/>
                <a:sym typeface="Roboto Slab"/>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27" name="Google Shape;27;p51"/>
          <p:cNvSpPr txBox="1"/>
          <p:nvPr>
            <p:ph idx="8" type="ctrTitle"/>
          </p:nvPr>
        </p:nvSpPr>
        <p:spPr>
          <a:xfrm>
            <a:off x="1049675" y="3258646"/>
            <a:ext cx="3075600" cy="36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8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28" name="Google Shape;28;p51"/>
          <p:cNvSpPr txBox="1"/>
          <p:nvPr>
            <p:ph idx="9" type="subTitle"/>
          </p:nvPr>
        </p:nvSpPr>
        <p:spPr>
          <a:xfrm>
            <a:off x="1049714" y="3596299"/>
            <a:ext cx="3075600" cy="57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200">
                <a:latin typeface="Roboto Slab"/>
                <a:ea typeface="Roboto Slab"/>
                <a:cs typeface="Roboto Slab"/>
                <a:sym typeface="Roboto Slab"/>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29" name="Google Shape;29;p51"/>
          <p:cNvSpPr txBox="1"/>
          <p:nvPr>
            <p:ph idx="13" type="ctrTitle"/>
          </p:nvPr>
        </p:nvSpPr>
        <p:spPr>
          <a:xfrm>
            <a:off x="5018138" y="3258646"/>
            <a:ext cx="3075600" cy="36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800"/>
            </a:lvl1pPr>
            <a:lvl2pPr lvl="1" algn="l">
              <a:lnSpc>
                <a:spcPct val="100000"/>
              </a:lnSpc>
              <a:spcBef>
                <a:spcPts val="0"/>
              </a:spcBef>
              <a:spcAft>
                <a:spcPts val="0"/>
              </a:spcAft>
              <a:buSzPts val="1200"/>
              <a:buNone/>
              <a:defRPr sz="1200"/>
            </a:lvl2pPr>
            <a:lvl3pPr lvl="2" algn="l">
              <a:lnSpc>
                <a:spcPct val="100000"/>
              </a:lnSpc>
              <a:spcBef>
                <a:spcPts val="0"/>
              </a:spcBef>
              <a:spcAft>
                <a:spcPts val="0"/>
              </a:spcAft>
              <a:buSzPts val="1200"/>
              <a:buNone/>
              <a:defRPr sz="1200"/>
            </a:lvl3pPr>
            <a:lvl4pPr lvl="3" algn="l">
              <a:lnSpc>
                <a:spcPct val="100000"/>
              </a:lnSpc>
              <a:spcBef>
                <a:spcPts val="0"/>
              </a:spcBef>
              <a:spcAft>
                <a:spcPts val="0"/>
              </a:spcAft>
              <a:buSzPts val="12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200"/>
              <a:buNone/>
              <a:defRPr sz="1200"/>
            </a:lvl7pPr>
            <a:lvl8pPr lvl="7" algn="l">
              <a:lnSpc>
                <a:spcPct val="100000"/>
              </a:lnSpc>
              <a:spcBef>
                <a:spcPts val="0"/>
              </a:spcBef>
              <a:spcAft>
                <a:spcPts val="0"/>
              </a:spcAft>
              <a:buSzPts val="1200"/>
              <a:buNone/>
              <a:defRPr sz="1200"/>
            </a:lvl8pPr>
            <a:lvl9pPr lvl="8" algn="l">
              <a:lnSpc>
                <a:spcPct val="100000"/>
              </a:lnSpc>
              <a:spcBef>
                <a:spcPts val="0"/>
              </a:spcBef>
              <a:spcAft>
                <a:spcPts val="0"/>
              </a:spcAft>
              <a:buSzPts val="1200"/>
              <a:buNone/>
              <a:defRPr sz="1200"/>
            </a:lvl9pPr>
          </a:lstStyle>
          <a:p/>
        </p:txBody>
      </p:sp>
      <p:sp>
        <p:nvSpPr>
          <p:cNvPr id="30" name="Google Shape;30;p51"/>
          <p:cNvSpPr txBox="1"/>
          <p:nvPr>
            <p:ph idx="14" type="subTitle"/>
          </p:nvPr>
        </p:nvSpPr>
        <p:spPr>
          <a:xfrm>
            <a:off x="5018165" y="3596299"/>
            <a:ext cx="3075600" cy="57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200">
                <a:latin typeface="Roboto Slab"/>
                <a:ea typeface="Roboto Slab"/>
                <a:cs typeface="Roboto Slab"/>
                <a:sym typeface="Roboto Slab"/>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cxnSp>
        <p:nvCxnSpPr>
          <p:cNvPr id="31" name="Google Shape;31;p51"/>
          <p:cNvCxnSpPr/>
          <p:nvPr/>
        </p:nvCxnSpPr>
        <p:spPr>
          <a:xfrm>
            <a:off x="715625" y="4646600"/>
            <a:ext cx="77154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noFill/>
      </p:bgPr>
    </p:bg>
    <p:spTree>
      <p:nvGrpSpPr>
        <p:cNvPr id="32" name="Shape 32"/>
        <p:cNvGrpSpPr/>
        <p:nvPr/>
      </p:nvGrpSpPr>
      <p:grpSpPr>
        <a:xfrm>
          <a:off x="0" y="0"/>
          <a:ext cx="0" cy="0"/>
          <a:chOff x="0" y="0"/>
          <a:chExt cx="0" cy="0"/>
        </a:xfrm>
      </p:grpSpPr>
      <p:sp>
        <p:nvSpPr>
          <p:cNvPr id="33" name="Google Shape;33;p52"/>
          <p:cNvSpPr/>
          <p:nvPr/>
        </p:nvSpPr>
        <p:spPr>
          <a:xfrm>
            <a:off x="718225" y="419700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2"/>
          <p:cNvSpPr txBox="1"/>
          <p:nvPr>
            <p:ph type="ctrTitle"/>
          </p:nvPr>
        </p:nvSpPr>
        <p:spPr>
          <a:xfrm>
            <a:off x="1676700" y="4197000"/>
            <a:ext cx="57906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000"/>
            </a:lvl1pPr>
            <a:lvl2pPr lvl="1" algn="ctr">
              <a:lnSpc>
                <a:spcPct val="100000"/>
              </a:lnSpc>
              <a:spcBef>
                <a:spcPts val="0"/>
              </a:spcBef>
              <a:spcAft>
                <a:spcPts val="0"/>
              </a:spcAft>
              <a:buSzPts val="1400"/>
              <a:buFont typeface="DM Sans"/>
              <a:buNone/>
              <a:defRPr sz="1400">
                <a:latin typeface="DM Sans"/>
                <a:ea typeface="DM Sans"/>
                <a:cs typeface="DM Sans"/>
                <a:sym typeface="DM Sans"/>
              </a:defRPr>
            </a:lvl2pPr>
            <a:lvl3pPr lvl="2" algn="ctr">
              <a:lnSpc>
                <a:spcPct val="100000"/>
              </a:lnSpc>
              <a:spcBef>
                <a:spcPts val="0"/>
              </a:spcBef>
              <a:spcAft>
                <a:spcPts val="0"/>
              </a:spcAft>
              <a:buSzPts val="1400"/>
              <a:buFont typeface="DM Sans"/>
              <a:buNone/>
              <a:defRPr sz="1400">
                <a:latin typeface="DM Sans"/>
                <a:ea typeface="DM Sans"/>
                <a:cs typeface="DM Sans"/>
                <a:sym typeface="DM Sans"/>
              </a:defRPr>
            </a:lvl3pPr>
            <a:lvl4pPr lvl="3" algn="ctr">
              <a:lnSpc>
                <a:spcPct val="100000"/>
              </a:lnSpc>
              <a:spcBef>
                <a:spcPts val="0"/>
              </a:spcBef>
              <a:spcAft>
                <a:spcPts val="0"/>
              </a:spcAft>
              <a:buSzPts val="1400"/>
              <a:buFont typeface="DM Sans"/>
              <a:buNone/>
              <a:defRPr sz="1400">
                <a:latin typeface="DM Sans"/>
                <a:ea typeface="DM Sans"/>
                <a:cs typeface="DM Sans"/>
                <a:sym typeface="DM Sans"/>
              </a:defRPr>
            </a:lvl4pPr>
            <a:lvl5pPr lvl="4" algn="ctr">
              <a:lnSpc>
                <a:spcPct val="100000"/>
              </a:lnSpc>
              <a:spcBef>
                <a:spcPts val="0"/>
              </a:spcBef>
              <a:spcAft>
                <a:spcPts val="0"/>
              </a:spcAft>
              <a:buSzPts val="1400"/>
              <a:buFont typeface="DM Sans"/>
              <a:buNone/>
              <a:defRPr sz="1400">
                <a:latin typeface="DM Sans"/>
                <a:ea typeface="DM Sans"/>
                <a:cs typeface="DM Sans"/>
                <a:sym typeface="DM Sans"/>
              </a:defRPr>
            </a:lvl5pPr>
            <a:lvl6pPr lvl="5" algn="ctr">
              <a:lnSpc>
                <a:spcPct val="100000"/>
              </a:lnSpc>
              <a:spcBef>
                <a:spcPts val="0"/>
              </a:spcBef>
              <a:spcAft>
                <a:spcPts val="0"/>
              </a:spcAft>
              <a:buSzPts val="1400"/>
              <a:buFont typeface="DM Sans"/>
              <a:buNone/>
              <a:defRPr sz="1400">
                <a:latin typeface="DM Sans"/>
                <a:ea typeface="DM Sans"/>
                <a:cs typeface="DM Sans"/>
                <a:sym typeface="DM Sans"/>
              </a:defRPr>
            </a:lvl6pPr>
            <a:lvl7pPr lvl="6" algn="ctr">
              <a:lnSpc>
                <a:spcPct val="100000"/>
              </a:lnSpc>
              <a:spcBef>
                <a:spcPts val="0"/>
              </a:spcBef>
              <a:spcAft>
                <a:spcPts val="0"/>
              </a:spcAft>
              <a:buSzPts val="1400"/>
              <a:buFont typeface="DM Sans"/>
              <a:buNone/>
              <a:defRPr sz="1400">
                <a:latin typeface="DM Sans"/>
                <a:ea typeface="DM Sans"/>
                <a:cs typeface="DM Sans"/>
                <a:sym typeface="DM Sans"/>
              </a:defRPr>
            </a:lvl7pPr>
            <a:lvl8pPr lvl="7" algn="ctr">
              <a:lnSpc>
                <a:spcPct val="100000"/>
              </a:lnSpc>
              <a:spcBef>
                <a:spcPts val="0"/>
              </a:spcBef>
              <a:spcAft>
                <a:spcPts val="0"/>
              </a:spcAft>
              <a:buSzPts val="1400"/>
              <a:buFont typeface="DM Sans"/>
              <a:buNone/>
              <a:defRPr sz="1400">
                <a:latin typeface="DM Sans"/>
                <a:ea typeface="DM Sans"/>
                <a:cs typeface="DM Sans"/>
                <a:sym typeface="DM Sans"/>
              </a:defRPr>
            </a:lvl8pPr>
            <a:lvl9pPr lvl="8" algn="ctr">
              <a:lnSpc>
                <a:spcPct val="100000"/>
              </a:lnSpc>
              <a:spcBef>
                <a:spcPts val="0"/>
              </a:spcBef>
              <a:spcAft>
                <a:spcPts val="0"/>
              </a:spcAft>
              <a:buSzPts val="1400"/>
              <a:buFont typeface="DM Sans"/>
              <a:buNone/>
              <a:defRPr sz="1400">
                <a:latin typeface="DM Sans"/>
                <a:ea typeface="DM Sans"/>
                <a:cs typeface="DM Sans"/>
                <a:sym typeface="DM Sans"/>
              </a:defRPr>
            </a:lvl9pPr>
          </a:lstStyle>
          <a:p/>
        </p:txBody>
      </p:sp>
      <p:sp>
        <p:nvSpPr>
          <p:cNvPr id="35" name="Google Shape;35;p52"/>
          <p:cNvSpPr txBox="1"/>
          <p:nvPr>
            <p:ph idx="1" type="subTitle"/>
          </p:nvPr>
        </p:nvSpPr>
        <p:spPr>
          <a:xfrm>
            <a:off x="1676700" y="1840775"/>
            <a:ext cx="5790600" cy="1526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400"/>
            </a:lvl1pPr>
            <a:lvl2pPr lvl="1" algn="ctr">
              <a:lnSpc>
                <a:spcPct val="100000"/>
              </a:lnSpc>
              <a:spcBef>
                <a:spcPts val="0"/>
              </a:spcBef>
              <a:spcAft>
                <a:spcPts val="0"/>
              </a:spcAft>
              <a:buSzPts val="1400"/>
              <a:buNone/>
              <a:defRPr sz="2400"/>
            </a:lvl2pPr>
            <a:lvl3pPr lvl="2" algn="ctr">
              <a:lnSpc>
                <a:spcPct val="100000"/>
              </a:lnSpc>
              <a:spcBef>
                <a:spcPts val="0"/>
              </a:spcBef>
              <a:spcAft>
                <a:spcPts val="0"/>
              </a:spcAft>
              <a:buSzPts val="1400"/>
              <a:buNone/>
              <a:defRPr sz="2400"/>
            </a:lvl3pPr>
            <a:lvl4pPr lvl="3" algn="ctr">
              <a:lnSpc>
                <a:spcPct val="100000"/>
              </a:lnSpc>
              <a:spcBef>
                <a:spcPts val="0"/>
              </a:spcBef>
              <a:spcAft>
                <a:spcPts val="0"/>
              </a:spcAft>
              <a:buSzPts val="1400"/>
              <a:buNone/>
              <a:defRPr sz="2400"/>
            </a:lvl4pPr>
            <a:lvl5pPr lvl="4" algn="ctr">
              <a:lnSpc>
                <a:spcPct val="100000"/>
              </a:lnSpc>
              <a:spcBef>
                <a:spcPts val="0"/>
              </a:spcBef>
              <a:spcAft>
                <a:spcPts val="0"/>
              </a:spcAft>
              <a:buSzPts val="1400"/>
              <a:buNone/>
              <a:defRPr sz="2400"/>
            </a:lvl5pPr>
            <a:lvl6pPr lvl="5" algn="ctr">
              <a:lnSpc>
                <a:spcPct val="100000"/>
              </a:lnSpc>
              <a:spcBef>
                <a:spcPts val="0"/>
              </a:spcBef>
              <a:spcAft>
                <a:spcPts val="0"/>
              </a:spcAft>
              <a:buSzPts val="1400"/>
              <a:buNone/>
              <a:defRPr sz="2400"/>
            </a:lvl6pPr>
            <a:lvl7pPr lvl="6" algn="ctr">
              <a:lnSpc>
                <a:spcPct val="100000"/>
              </a:lnSpc>
              <a:spcBef>
                <a:spcPts val="0"/>
              </a:spcBef>
              <a:spcAft>
                <a:spcPts val="0"/>
              </a:spcAft>
              <a:buSzPts val="1400"/>
              <a:buNone/>
              <a:defRPr sz="2400"/>
            </a:lvl7pPr>
            <a:lvl8pPr lvl="7" algn="ctr">
              <a:lnSpc>
                <a:spcPct val="100000"/>
              </a:lnSpc>
              <a:spcBef>
                <a:spcPts val="0"/>
              </a:spcBef>
              <a:spcAft>
                <a:spcPts val="0"/>
              </a:spcAft>
              <a:buSzPts val="1400"/>
              <a:buNone/>
              <a:defRPr sz="2400"/>
            </a:lvl8pPr>
            <a:lvl9pPr lvl="8" algn="ctr">
              <a:lnSpc>
                <a:spcPct val="100000"/>
              </a:lnSpc>
              <a:spcBef>
                <a:spcPts val="0"/>
              </a:spcBef>
              <a:spcAft>
                <a:spcPts val="0"/>
              </a:spcAft>
              <a:buSzPts val="1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noFill/>
      </p:bgPr>
    </p:bg>
    <p:spTree>
      <p:nvGrpSpPr>
        <p:cNvPr id="36" name="Shape 36"/>
        <p:cNvGrpSpPr/>
        <p:nvPr/>
      </p:nvGrpSpPr>
      <p:grpSpPr>
        <a:xfrm>
          <a:off x="0" y="0"/>
          <a:ext cx="0" cy="0"/>
          <a:chOff x="0" y="0"/>
          <a:chExt cx="0" cy="0"/>
        </a:xfrm>
      </p:grpSpPr>
      <p:sp>
        <p:nvSpPr>
          <p:cNvPr id="37" name="Google Shape;37;p53"/>
          <p:cNvSpPr txBox="1"/>
          <p:nvPr>
            <p:ph type="title"/>
          </p:nvPr>
        </p:nvSpPr>
        <p:spPr>
          <a:xfrm>
            <a:off x="4899700" y="1261100"/>
            <a:ext cx="3525600" cy="25959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4200"/>
              <a:buNone/>
              <a:defRPr sz="48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53"/>
          <p:cNvSpPr txBox="1"/>
          <p:nvPr>
            <p:ph idx="1" type="subTitle"/>
          </p:nvPr>
        </p:nvSpPr>
        <p:spPr>
          <a:xfrm>
            <a:off x="4971100" y="3927363"/>
            <a:ext cx="3382800" cy="316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2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53"/>
          <p:cNvSpPr txBox="1"/>
          <p:nvPr>
            <p:ph idx="2" type="title"/>
          </p:nvPr>
        </p:nvSpPr>
        <p:spPr>
          <a:xfrm>
            <a:off x="7356875" y="382337"/>
            <a:ext cx="1068300" cy="818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600"/>
              <a:buNone/>
              <a:defRPr sz="4800"/>
            </a:lvl1pPr>
            <a:lvl2pPr lvl="1" algn="r">
              <a:lnSpc>
                <a:spcPct val="100000"/>
              </a:lnSpc>
              <a:spcBef>
                <a:spcPts val="0"/>
              </a:spcBef>
              <a:spcAft>
                <a:spcPts val="0"/>
              </a:spcAft>
              <a:buSzPts val="4800"/>
              <a:buFont typeface="DM Sans"/>
              <a:buNone/>
              <a:defRPr sz="4800">
                <a:latin typeface="DM Sans"/>
                <a:ea typeface="DM Sans"/>
                <a:cs typeface="DM Sans"/>
                <a:sym typeface="DM Sans"/>
              </a:defRPr>
            </a:lvl2pPr>
            <a:lvl3pPr lvl="2" algn="r">
              <a:lnSpc>
                <a:spcPct val="100000"/>
              </a:lnSpc>
              <a:spcBef>
                <a:spcPts val="0"/>
              </a:spcBef>
              <a:spcAft>
                <a:spcPts val="0"/>
              </a:spcAft>
              <a:buSzPts val="4800"/>
              <a:buFont typeface="DM Sans"/>
              <a:buNone/>
              <a:defRPr sz="4800">
                <a:latin typeface="DM Sans"/>
                <a:ea typeface="DM Sans"/>
                <a:cs typeface="DM Sans"/>
                <a:sym typeface="DM Sans"/>
              </a:defRPr>
            </a:lvl3pPr>
            <a:lvl4pPr lvl="3" algn="r">
              <a:lnSpc>
                <a:spcPct val="100000"/>
              </a:lnSpc>
              <a:spcBef>
                <a:spcPts val="0"/>
              </a:spcBef>
              <a:spcAft>
                <a:spcPts val="0"/>
              </a:spcAft>
              <a:buSzPts val="4800"/>
              <a:buFont typeface="DM Sans"/>
              <a:buNone/>
              <a:defRPr sz="4800">
                <a:latin typeface="DM Sans"/>
                <a:ea typeface="DM Sans"/>
                <a:cs typeface="DM Sans"/>
                <a:sym typeface="DM Sans"/>
              </a:defRPr>
            </a:lvl4pPr>
            <a:lvl5pPr lvl="4" algn="r">
              <a:lnSpc>
                <a:spcPct val="100000"/>
              </a:lnSpc>
              <a:spcBef>
                <a:spcPts val="0"/>
              </a:spcBef>
              <a:spcAft>
                <a:spcPts val="0"/>
              </a:spcAft>
              <a:buSzPts val="4800"/>
              <a:buFont typeface="DM Sans"/>
              <a:buNone/>
              <a:defRPr sz="4800">
                <a:latin typeface="DM Sans"/>
                <a:ea typeface="DM Sans"/>
                <a:cs typeface="DM Sans"/>
                <a:sym typeface="DM Sans"/>
              </a:defRPr>
            </a:lvl5pPr>
            <a:lvl6pPr lvl="5" algn="r">
              <a:lnSpc>
                <a:spcPct val="100000"/>
              </a:lnSpc>
              <a:spcBef>
                <a:spcPts val="0"/>
              </a:spcBef>
              <a:spcAft>
                <a:spcPts val="0"/>
              </a:spcAft>
              <a:buSzPts val="4800"/>
              <a:buFont typeface="DM Sans"/>
              <a:buNone/>
              <a:defRPr sz="4800">
                <a:latin typeface="DM Sans"/>
                <a:ea typeface="DM Sans"/>
                <a:cs typeface="DM Sans"/>
                <a:sym typeface="DM Sans"/>
              </a:defRPr>
            </a:lvl6pPr>
            <a:lvl7pPr lvl="6" algn="r">
              <a:lnSpc>
                <a:spcPct val="100000"/>
              </a:lnSpc>
              <a:spcBef>
                <a:spcPts val="0"/>
              </a:spcBef>
              <a:spcAft>
                <a:spcPts val="0"/>
              </a:spcAft>
              <a:buSzPts val="4800"/>
              <a:buFont typeface="DM Sans"/>
              <a:buNone/>
              <a:defRPr sz="4800">
                <a:latin typeface="DM Sans"/>
                <a:ea typeface="DM Sans"/>
                <a:cs typeface="DM Sans"/>
                <a:sym typeface="DM Sans"/>
              </a:defRPr>
            </a:lvl7pPr>
            <a:lvl8pPr lvl="7" algn="r">
              <a:lnSpc>
                <a:spcPct val="100000"/>
              </a:lnSpc>
              <a:spcBef>
                <a:spcPts val="0"/>
              </a:spcBef>
              <a:spcAft>
                <a:spcPts val="0"/>
              </a:spcAft>
              <a:buSzPts val="4800"/>
              <a:buFont typeface="DM Sans"/>
              <a:buNone/>
              <a:defRPr sz="4800">
                <a:latin typeface="DM Sans"/>
                <a:ea typeface="DM Sans"/>
                <a:cs typeface="DM Sans"/>
                <a:sym typeface="DM Sans"/>
              </a:defRPr>
            </a:lvl8pPr>
            <a:lvl9pPr lvl="8" algn="r">
              <a:lnSpc>
                <a:spcPct val="100000"/>
              </a:lnSpc>
              <a:spcBef>
                <a:spcPts val="0"/>
              </a:spcBef>
              <a:spcAft>
                <a:spcPts val="0"/>
              </a:spcAft>
              <a:buSzPts val="4800"/>
              <a:buFont typeface="DM Sans"/>
              <a:buNone/>
              <a:defRPr sz="4800">
                <a:latin typeface="DM Sans"/>
                <a:ea typeface="DM Sans"/>
                <a:cs typeface="DM Sans"/>
                <a:sym typeface="DM Sans"/>
              </a:defRPr>
            </a:lvl9pPr>
          </a:lstStyle>
          <a:p/>
        </p:txBody>
      </p:sp>
      <p:cxnSp>
        <p:nvCxnSpPr>
          <p:cNvPr id="40" name="Google Shape;40;p53"/>
          <p:cNvCxnSpPr/>
          <p:nvPr/>
        </p:nvCxnSpPr>
        <p:spPr>
          <a:xfrm>
            <a:off x="715625" y="4646600"/>
            <a:ext cx="7715400" cy="0"/>
          </a:xfrm>
          <a:prstGeom prst="straightConnector1">
            <a:avLst/>
          </a:prstGeom>
          <a:noFill/>
          <a:ln cap="flat" cmpd="sng" w="9525">
            <a:solidFill>
              <a:schemeClr val="dk1"/>
            </a:solidFill>
            <a:prstDash val="solid"/>
            <a:round/>
            <a:headEnd len="sm" w="sm" type="none"/>
            <a:tailEnd len="sm" w="sm" type="none"/>
          </a:ln>
        </p:spPr>
      </p:cxnSp>
      <p:cxnSp>
        <p:nvCxnSpPr>
          <p:cNvPr id="41" name="Google Shape;41;p53"/>
          <p:cNvCxnSpPr/>
          <p:nvPr/>
        </p:nvCxnSpPr>
        <p:spPr>
          <a:xfrm>
            <a:off x="715625" y="4646600"/>
            <a:ext cx="77154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hree columns">
  <p:cSld name="BLANK_1_1">
    <p:bg>
      <p:bgPr>
        <a:noFill/>
      </p:bgPr>
    </p:bg>
    <p:spTree>
      <p:nvGrpSpPr>
        <p:cNvPr id="42" name="Shape 42"/>
        <p:cNvGrpSpPr/>
        <p:nvPr/>
      </p:nvGrpSpPr>
      <p:grpSpPr>
        <a:xfrm>
          <a:off x="0" y="0"/>
          <a:ext cx="0" cy="0"/>
          <a:chOff x="0" y="0"/>
          <a:chExt cx="0" cy="0"/>
        </a:xfrm>
      </p:grpSpPr>
      <p:sp>
        <p:nvSpPr>
          <p:cNvPr id="43" name="Google Shape;43;p54"/>
          <p:cNvSpPr/>
          <p:nvPr/>
        </p:nvSpPr>
        <p:spPr>
          <a:xfrm>
            <a:off x="718225" y="48390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42863" rotWithShape="0" algn="bl" dir="540001" dist="9525">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4"/>
          <p:cNvSpPr txBox="1"/>
          <p:nvPr>
            <p:ph type="ctrTitle"/>
          </p:nvPr>
        </p:nvSpPr>
        <p:spPr>
          <a:xfrm>
            <a:off x="978501" y="2856050"/>
            <a:ext cx="1637100" cy="42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400"/>
            </a:lvl1pPr>
            <a:lvl2pPr lvl="1" algn="ctr">
              <a:lnSpc>
                <a:spcPct val="100000"/>
              </a:lnSpc>
              <a:spcBef>
                <a:spcPts val="0"/>
              </a:spcBef>
              <a:spcAft>
                <a:spcPts val="0"/>
              </a:spcAft>
              <a:buSzPts val="1800"/>
              <a:buFont typeface="DM Sans"/>
              <a:buNone/>
              <a:defRPr sz="1800">
                <a:latin typeface="DM Sans"/>
                <a:ea typeface="DM Sans"/>
                <a:cs typeface="DM Sans"/>
                <a:sym typeface="DM Sans"/>
              </a:defRPr>
            </a:lvl2pPr>
            <a:lvl3pPr lvl="2" algn="ctr">
              <a:lnSpc>
                <a:spcPct val="100000"/>
              </a:lnSpc>
              <a:spcBef>
                <a:spcPts val="0"/>
              </a:spcBef>
              <a:spcAft>
                <a:spcPts val="0"/>
              </a:spcAft>
              <a:buSzPts val="1800"/>
              <a:buFont typeface="DM Sans"/>
              <a:buNone/>
              <a:defRPr sz="1800">
                <a:latin typeface="DM Sans"/>
                <a:ea typeface="DM Sans"/>
                <a:cs typeface="DM Sans"/>
                <a:sym typeface="DM Sans"/>
              </a:defRPr>
            </a:lvl3pPr>
            <a:lvl4pPr lvl="3" algn="ctr">
              <a:lnSpc>
                <a:spcPct val="100000"/>
              </a:lnSpc>
              <a:spcBef>
                <a:spcPts val="0"/>
              </a:spcBef>
              <a:spcAft>
                <a:spcPts val="0"/>
              </a:spcAft>
              <a:buSzPts val="1800"/>
              <a:buFont typeface="DM Sans"/>
              <a:buNone/>
              <a:defRPr sz="1800">
                <a:latin typeface="DM Sans"/>
                <a:ea typeface="DM Sans"/>
                <a:cs typeface="DM Sans"/>
                <a:sym typeface="DM Sans"/>
              </a:defRPr>
            </a:lvl4pPr>
            <a:lvl5pPr lvl="4" algn="ctr">
              <a:lnSpc>
                <a:spcPct val="100000"/>
              </a:lnSpc>
              <a:spcBef>
                <a:spcPts val="0"/>
              </a:spcBef>
              <a:spcAft>
                <a:spcPts val="0"/>
              </a:spcAft>
              <a:buSzPts val="1800"/>
              <a:buFont typeface="DM Sans"/>
              <a:buNone/>
              <a:defRPr sz="1800">
                <a:latin typeface="DM Sans"/>
                <a:ea typeface="DM Sans"/>
                <a:cs typeface="DM Sans"/>
                <a:sym typeface="DM Sans"/>
              </a:defRPr>
            </a:lvl5pPr>
            <a:lvl6pPr lvl="5" algn="ctr">
              <a:lnSpc>
                <a:spcPct val="100000"/>
              </a:lnSpc>
              <a:spcBef>
                <a:spcPts val="0"/>
              </a:spcBef>
              <a:spcAft>
                <a:spcPts val="0"/>
              </a:spcAft>
              <a:buSzPts val="1800"/>
              <a:buFont typeface="DM Sans"/>
              <a:buNone/>
              <a:defRPr sz="1800">
                <a:latin typeface="DM Sans"/>
                <a:ea typeface="DM Sans"/>
                <a:cs typeface="DM Sans"/>
                <a:sym typeface="DM Sans"/>
              </a:defRPr>
            </a:lvl6pPr>
            <a:lvl7pPr lvl="6" algn="ctr">
              <a:lnSpc>
                <a:spcPct val="100000"/>
              </a:lnSpc>
              <a:spcBef>
                <a:spcPts val="0"/>
              </a:spcBef>
              <a:spcAft>
                <a:spcPts val="0"/>
              </a:spcAft>
              <a:buSzPts val="1800"/>
              <a:buFont typeface="DM Sans"/>
              <a:buNone/>
              <a:defRPr sz="1800">
                <a:latin typeface="DM Sans"/>
                <a:ea typeface="DM Sans"/>
                <a:cs typeface="DM Sans"/>
                <a:sym typeface="DM Sans"/>
              </a:defRPr>
            </a:lvl7pPr>
            <a:lvl8pPr lvl="7" algn="ctr">
              <a:lnSpc>
                <a:spcPct val="100000"/>
              </a:lnSpc>
              <a:spcBef>
                <a:spcPts val="0"/>
              </a:spcBef>
              <a:spcAft>
                <a:spcPts val="0"/>
              </a:spcAft>
              <a:buSzPts val="1800"/>
              <a:buFont typeface="DM Sans"/>
              <a:buNone/>
              <a:defRPr sz="1800">
                <a:latin typeface="DM Sans"/>
                <a:ea typeface="DM Sans"/>
                <a:cs typeface="DM Sans"/>
                <a:sym typeface="DM Sans"/>
              </a:defRPr>
            </a:lvl8pPr>
            <a:lvl9pPr lvl="8" algn="ctr">
              <a:lnSpc>
                <a:spcPct val="100000"/>
              </a:lnSpc>
              <a:spcBef>
                <a:spcPts val="0"/>
              </a:spcBef>
              <a:spcAft>
                <a:spcPts val="0"/>
              </a:spcAft>
              <a:buSzPts val="1800"/>
              <a:buFont typeface="DM Sans"/>
              <a:buNone/>
              <a:defRPr sz="1800">
                <a:latin typeface="DM Sans"/>
                <a:ea typeface="DM Sans"/>
                <a:cs typeface="DM Sans"/>
                <a:sym typeface="DM Sans"/>
              </a:defRPr>
            </a:lvl9pPr>
          </a:lstStyle>
          <a:p/>
        </p:txBody>
      </p:sp>
      <p:sp>
        <p:nvSpPr>
          <p:cNvPr id="45" name="Google Shape;45;p54"/>
          <p:cNvSpPr txBox="1"/>
          <p:nvPr>
            <p:ph idx="1" type="subTitle"/>
          </p:nvPr>
        </p:nvSpPr>
        <p:spPr>
          <a:xfrm>
            <a:off x="720050" y="3347050"/>
            <a:ext cx="2154000" cy="7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300">
                <a:solidFill>
                  <a:schemeClr val="dk1"/>
                </a:solidFill>
              </a:defRPr>
            </a:lvl1pPr>
            <a:lvl2pPr lvl="1" algn="ctr">
              <a:lnSpc>
                <a:spcPct val="100000"/>
              </a:lnSpc>
              <a:spcBef>
                <a:spcPts val="1600"/>
              </a:spcBef>
              <a:spcAft>
                <a:spcPts val="0"/>
              </a:spcAft>
              <a:buSzPts val="1400"/>
              <a:buNone/>
              <a:defRPr sz="1300">
                <a:solidFill>
                  <a:schemeClr val="dk1"/>
                </a:solidFill>
              </a:defRPr>
            </a:lvl2pPr>
            <a:lvl3pPr lvl="2" algn="ctr">
              <a:lnSpc>
                <a:spcPct val="100000"/>
              </a:lnSpc>
              <a:spcBef>
                <a:spcPts val="1600"/>
              </a:spcBef>
              <a:spcAft>
                <a:spcPts val="0"/>
              </a:spcAft>
              <a:buSzPts val="1400"/>
              <a:buNone/>
              <a:defRPr sz="1300">
                <a:solidFill>
                  <a:schemeClr val="dk1"/>
                </a:solidFill>
              </a:defRPr>
            </a:lvl3pPr>
            <a:lvl4pPr lvl="3" algn="ctr">
              <a:lnSpc>
                <a:spcPct val="100000"/>
              </a:lnSpc>
              <a:spcBef>
                <a:spcPts val="1600"/>
              </a:spcBef>
              <a:spcAft>
                <a:spcPts val="0"/>
              </a:spcAft>
              <a:buSzPts val="1400"/>
              <a:buNone/>
              <a:defRPr sz="1300">
                <a:solidFill>
                  <a:schemeClr val="dk1"/>
                </a:solidFill>
              </a:defRPr>
            </a:lvl4pPr>
            <a:lvl5pPr lvl="4" algn="ctr">
              <a:lnSpc>
                <a:spcPct val="100000"/>
              </a:lnSpc>
              <a:spcBef>
                <a:spcPts val="1600"/>
              </a:spcBef>
              <a:spcAft>
                <a:spcPts val="0"/>
              </a:spcAft>
              <a:buSzPts val="1400"/>
              <a:buNone/>
              <a:defRPr sz="1300">
                <a:solidFill>
                  <a:schemeClr val="dk1"/>
                </a:solidFill>
              </a:defRPr>
            </a:lvl5pPr>
            <a:lvl6pPr lvl="5" algn="ctr">
              <a:lnSpc>
                <a:spcPct val="100000"/>
              </a:lnSpc>
              <a:spcBef>
                <a:spcPts val="1600"/>
              </a:spcBef>
              <a:spcAft>
                <a:spcPts val="0"/>
              </a:spcAft>
              <a:buSzPts val="1400"/>
              <a:buNone/>
              <a:defRPr sz="1300">
                <a:solidFill>
                  <a:schemeClr val="dk1"/>
                </a:solidFill>
              </a:defRPr>
            </a:lvl6pPr>
            <a:lvl7pPr lvl="6" algn="ctr">
              <a:lnSpc>
                <a:spcPct val="100000"/>
              </a:lnSpc>
              <a:spcBef>
                <a:spcPts val="1600"/>
              </a:spcBef>
              <a:spcAft>
                <a:spcPts val="0"/>
              </a:spcAft>
              <a:buSzPts val="1400"/>
              <a:buNone/>
              <a:defRPr sz="1300">
                <a:solidFill>
                  <a:schemeClr val="dk1"/>
                </a:solidFill>
              </a:defRPr>
            </a:lvl7pPr>
            <a:lvl8pPr lvl="7" algn="ctr">
              <a:lnSpc>
                <a:spcPct val="100000"/>
              </a:lnSpc>
              <a:spcBef>
                <a:spcPts val="1600"/>
              </a:spcBef>
              <a:spcAft>
                <a:spcPts val="0"/>
              </a:spcAft>
              <a:buSzPts val="1400"/>
              <a:buNone/>
              <a:defRPr sz="1300">
                <a:solidFill>
                  <a:schemeClr val="dk1"/>
                </a:solidFill>
              </a:defRPr>
            </a:lvl8pPr>
            <a:lvl9pPr lvl="8" algn="ctr">
              <a:lnSpc>
                <a:spcPct val="100000"/>
              </a:lnSpc>
              <a:spcBef>
                <a:spcPts val="1600"/>
              </a:spcBef>
              <a:spcAft>
                <a:spcPts val="1600"/>
              </a:spcAft>
              <a:buSzPts val="1400"/>
              <a:buNone/>
              <a:defRPr sz="1300">
                <a:solidFill>
                  <a:schemeClr val="dk1"/>
                </a:solidFill>
              </a:defRPr>
            </a:lvl9pPr>
          </a:lstStyle>
          <a:p/>
        </p:txBody>
      </p:sp>
      <p:sp>
        <p:nvSpPr>
          <p:cNvPr id="46" name="Google Shape;46;p54"/>
          <p:cNvSpPr txBox="1"/>
          <p:nvPr>
            <p:ph idx="2" type="ctrTitle"/>
          </p:nvPr>
        </p:nvSpPr>
        <p:spPr>
          <a:xfrm>
            <a:off x="3758274" y="2856050"/>
            <a:ext cx="1637100" cy="42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400"/>
            </a:lvl1pPr>
            <a:lvl2pPr lvl="1" algn="ctr">
              <a:lnSpc>
                <a:spcPct val="100000"/>
              </a:lnSpc>
              <a:spcBef>
                <a:spcPts val="0"/>
              </a:spcBef>
              <a:spcAft>
                <a:spcPts val="0"/>
              </a:spcAft>
              <a:buSzPts val="1800"/>
              <a:buFont typeface="DM Sans"/>
              <a:buNone/>
              <a:defRPr sz="1800">
                <a:latin typeface="DM Sans"/>
                <a:ea typeface="DM Sans"/>
                <a:cs typeface="DM Sans"/>
                <a:sym typeface="DM Sans"/>
              </a:defRPr>
            </a:lvl2pPr>
            <a:lvl3pPr lvl="2" algn="ctr">
              <a:lnSpc>
                <a:spcPct val="100000"/>
              </a:lnSpc>
              <a:spcBef>
                <a:spcPts val="0"/>
              </a:spcBef>
              <a:spcAft>
                <a:spcPts val="0"/>
              </a:spcAft>
              <a:buSzPts val="1800"/>
              <a:buFont typeface="DM Sans"/>
              <a:buNone/>
              <a:defRPr sz="1800">
                <a:latin typeface="DM Sans"/>
                <a:ea typeface="DM Sans"/>
                <a:cs typeface="DM Sans"/>
                <a:sym typeface="DM Sans"/>
              </a:defRPr>
            </a:lvl3pPr>
            <a:lvl4pPr lvl="3" algn="ctr">
              <a:lnSpc>
                <a:spcPct val="100000"/>
              </a:lnSpc>
              <a:spcBef>
                <a:spcPts val="0"/>
              </a:spcBef>
              <a:spcAft>
                <a:spcPts val="0"/>
              </a:spcAft>
              <a:buSzPts val="1800"/>
              <a:buFont typeface="DM Sans"/>
              <a:buNone/>
              <a:defRPr sz="1800">
                <a:latin typeface="DM Sans"/>
                <a:ea typeface="DM Sans"/>
                <a:cs typeface="DM Sans"/>
                <a:sym typeface="DM Sans"/>
              </a:defRPr>
            </a:lvl4pPr>
            <a:lvl5pPr lvl="4" algn="ctr">
              <a:lnSpc>
                <a:spcPct val="100000"/>
              </a:lnSpc>
              <a:spcBef>
                <a:spcPts val="0"/>
              </a:spcBef>
              <a:spcAft>
                <a:spcPts val="0"/>
              </a:spcAft>
              <a:buSzPts val="1800"/>
              <a:buFont typeface="DM Sans"/>
              <a:buNone/>
              <a:defRPr sz="1800">
                <a:latin typeface="DM Sans"/>
                <a:ea typeface="DM Sans"/>
                <a:cs typeface="DM Sans"/>
                <a:sym typeface="DM Sans"/>
              </a:defRPr>
            </a:lvl5pPr>
            <a:lvl6pPr lvl="5" algn="ctr">
              <a:lnSpc>
                <a:spcPct val="100000"/>
              </a:lnSpc>
              <a:spcBef>
                <a:spcPts val="0"/>
              </a:spcBef>
              <a:spcAft>
                <a:spcPts val="0"/>
              </a:spcAft>
              <a:buSzPts val="1800"/>
              <a:buFont typeface="DM Sans"/>
              <a:buNone/>
              <a:defRPr sz="1800">
                <a:latin typeface="DM Sans"/>
                <a:ea typeface="DM Sans"/>
                <a:cs typeface="DM Sans"/>
                <a:sym typeface="DM Sans"/>
              </a:defRPr>
            </a:lvl6pPr>
            <a:lvl7pPr lvl="6" algn="ctr">
              <a:lnSpc>
                <a:spcPct val="100000"/>
              </a:lnSpc>
              <a:spcBef>
                <a:spcPts val="0"/>
              </a:spcBef>
              <a:spcAft>
                <a:spcPts val="0"/>
              </a:spcAft>
              <a:buSzPts val="1800"/>
              <a:buFont typeface="DM Sans"/>
              <a:buNone/>
              <a:defRPr sz="1800">
                <a:latin typeface="DM Sans"/>
                <a:ea typeface="DM Sans"/>
                <a:cs typeface="DM Sans"/>
                <a:sym typeface="DM Sans"/>
              </a:defRPr>
            </a:lvl7pPr>
            <a:lvl8pPr lvl="7" algn="ctr">
              <a:lnSpc>
                <a:spcPct val="100000"/>
              </a:lnSpc>
              <a:spcBef>
                <a:spcPts val="0"/>
              </a:spcBef>
              <a:spcAft>
                <a:spcPts val="0"/>
              </a:spcAft>
              <a:buSzPts val="1800"/>
              <a:buFont typeface="DM Sans"/>
              <a:buNone/>
              <a:defRPr sz="1800">
                <a:latin typeface="DM Sans"/>
                <a:ea typeface="DM Sans"/>
                <a:cs typeface="DM Sans"/>
                <a:sym typeface="DM Sans"/>
              </a:defRPr>
            </a:lvl8pPr>
            <a:lvl9pPr lvl="8" algn="ctr">
              <a:lnSpc>
                <a:spcPct val="100000"/>
              </a:lnSpc>
              <a:spcBef>
                <a:spcPts val="0"/>
              </a:spcBef>
              <a:spcAft>
                <a:spcPts val="0"/>
              </a:spcAft>
              <a:buSzPts val="1800"/>
              <a:buFont typeface="DM Sans"/>
              <a:buNone/>
              <a:defRPr sz="1800">
                <a:latin typeface="DM Sans"/>
                <a:ea typeface="DM Sans"/>
                <a:cs typeface="DM Sans"/>
                <a:sym typeface="DM Sans"/>
              </a:defRPr>
            </a:lvl9pPr>
          </a:lstStyle>
          <a:p/>
        </p:txBody>
      </p:sp>
      <p:sp>
        <p:nvSpPr>
          <p:cNvPr id="47" name="Google Shape;47;p54"/>
          <p:cNvSpPr txBox="1"/>
          <p:nvPr>
            <p:ph idx="3" type="subTitle"/>
          </p:nvPr>
        </p:nvSpPr>
        <p:spPr>
          <a:xfrm>
            <a:off x="3494963" y="3347050"/>
            <a:ext cx="2154000" cy="7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300">
                <a:solidFill>
                  <a:schemeClr val="dk1"/>
                </a:solidFill>
              </a:defRPr>
            </a:lvl1pPr>
            <a:lvl2pPr lvl="1" algn="ctr">
              <a:lnSpc>
                <a:spcPct val="100000"/>
              </a:lnSpc>
              <a:spcBef>
                <a:spcPts val="1600"/>
              </a:spcBef>
              <a:spcAft>
                <a:spcPts val="0"/>
              </a:spcAft>
              <a:buSzPts val="1400"/>
              <a:buNone/>
              <a:defRPr sz="1300">
                <a:solidFill>
                  <a:schemeClr val="dk1"/>
                </a:solidFill>
              </a:defRPr>
            </a:lvl2pPr>
            <a:lvl3pPr lvl="2" algn="ctr">
              <a:lnSpc>
                <a:spcPct val="100000"/>
              </a:lnSpc>
              <a:spcBef>
                <a:spcPts val="1600"/>
              </a:spcBef>
              <a:spcAft>
                <a:spcPts val="0"/>
              </a:spcAft>
              <a:buSzPts val="1400"/>
              <a:buNone/>
              <a:defRPr sz="1300">
                <a:solidFill>
                  <a:schemeClr val="dk1"/>
                </a:solidFill>
              </a:defRPr>
            </a:lvl3pPr>
            <a:lvl4pPr lvl="3" algn="ctr">
              <a:lnSpc>
                <a:spcPct val="100000"/>
              </a:lnSpc>
              <a:spcBef>
                <a:spcPts val="1600"/>
              </a:spcBef>
              <a:spcAft>
                <a:spcPts val="0"/>
              </a:spcAft>
              <a:buSzPts val="1400"/>
              <a:buNone/>
              <a:defRPr sz="1300">
                <a:solidFill>
                  <a:schemeClr val="dk1"/>
                </a:solidFill>
              </a:defRPr>
            </a:lvl4pPr>
            <a:lvl5pPr lvl="4" algn="ctr">
              <a:lnSpc>
                <a:spcPct val="100000"/>
              </a:lnSpc>
              <a:spcBef>
                <a:spcPts val="1600"/>
              </a:spcBef>
              <a:spcAft>
                <a:spcPts val="0"/>
              </a:spcAft>
              <a:buSzPts val="1400"/>
              <a:buNone/>
              <a:defRPr sz="1300">
                <a:solidFill>
                  <a:schemeClr val="dk1"/>
                </a:solidFill>
              </a:defRPr>
            </a:lvl5pPr>
            <a:lvl6pPr lvl="5" algn="ctr">
              <a:lnSpc>
                <a:spcPct val="100000"/>
              </a:lnSpc>
              <a:spcBef>
                <a:spcPts val="1600"/>
              </a:spcBef>
              <a:spcAft>
                <a:spcPts val="0"/>
              </a:spcAft>
              <a:buSzPts val="1400"/>
              <a:buNone/>
              <a:defRPr sz="1300">
                <a:solidFill>
                  <a:schemeClr val="dk1"/>
                </a:solidFill>
              </a:defRPr>
            </a:lvl6pPr>
            <a:lvl7pPr lvl="6" algn="ctr">
              <a:lnSpc>
                <a:spcPct val="100000"/>
              </a:lnSpc>
              <a:spcBef>
                <a:spcPts val="1600"/>
              </a:spcBef>
              <a:spcAft>
                <a:spcPts val="0"/>
              </a:spcAft>
              <a:buSzPts val="1400"/>
              <a:buNone/>
              <a:defRPr sz="1300">
                <a:solidFill>
                  <a:schemeClr val="dk1"/>
                </a:solidFill>
              </a:defRPr>
            </a:lvl7pPr>
            <a:lvl8pPr lvl="7" algn="ctr">
              <a:lnSpc>
                <a:spcPct val="100000"/>
              </a:lnSpc>
              <a:spcBef>
                <a:spcPts val="1600"/>
              </a:spcBef>
              <a:spcAft>
                <a:spcPts val="0"/>
              </a:spcAft>
              <a:buSzPts val="1400"/>
              <a:buNone/>
              <a:defRPr sz="1300">
                <a:solidFill>
                  <a:schemeClr val="dk1"/>
                </a:solidFill>
              </a:defRPr>
            </a:lvl8pPr>
            <a:lvl9pPr lvl="8" algn="ctr">
              <a:lnSpc>
                <a:spcPct val="100000"/>
              </a:lnSpc>
              <a:spcBef>
                <a:spcPts val="1600"/>
              </a:spcBef>
              <a:spcAft>
                <a:spcPts val="1600"/>
              </a:spcAft>
              <a:buSzPts val="1400"/>
              <a:buNone/>
              <a:defRPr sz="1300">
                <a:solidFill>
                  <a:schemeClr val="dk1"/>
                </a:solidFill>
              </a:defRPr>
            </a:lvl9pPr>
          </a:lstStyle>
          <a:p/>
        </p:txBody>
      </p:sp>
      <p:sp>
        <p:nvSpPr>
          <p:cNvPr id="48" name="Google Shape;48;p54"/>
          <p:cNvSpPr txBox="1"/>
          <p:nvPr>
            <p:ph idx="4" type="ctrTitle"/>
          </p:nvPr>
        </p:nvSpPr>
        <p:spPr>
          <a:xfrm>
            <a:off x="6538050" y="2856050"/>
            <a:ext cx="1637100" cy="421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400"/>
            </a:lvl1pPr>
            <a:lvl2pPr lvl="1" algn="ctr">
              <a:lnSpc>
                <a:spcPct val="100000"/>
              </a:lnSpc>
              <a:spcBef>
                <a:spcPts val="0"/>
              </a:spcBef>
              <a:spcAft>
                <a:spcPts val="0"/>
              </a:spcAft>
              <a:buSzPts val="1800"/>
              <a:buFont typeface="DM Sans"/>
              <a:buNone/>
              <a:defRPr sz="1800">
                <a:latin typeface="DM Sans"/>
                <a:ea typeface="DM Sans"/>
                <a:cs typeface="DM Sans"/>
                <a:sym typeface="DM Sans"/>
              </a:defRPr>
            </a:lvl2pPr>
            <a:lvl3pPr lvl="2" algn="ctr">
              <a:lnSpc>
                <a:spcPct val="100000"/>
              </a:lnSpc>
              <a:spcBef>
                <a:spcPts val="0"/>
              </a:spcBef>
              <a:spcAft>
                <a:spcPts val="0"/>
              </a:spcAft>
              <a:buSzPts val="1800"/>
              <a:buFont typeface="DM Sans"/>
              <a:buNone/>
              <a:defRPr sz="1800">
                <a:latin typeface="DM Sans"/>
                <a:ea typeface="DM Sans"/>
                <a:cs typeface="DM Sans"/>
                <a:sym typeface="DM Sans"/>
              </a:defRPr>
            </a:lvl3pPr>
            <a:lvl4pPr lvl="3" algn="ctr">
              <a:lnSpc>
                <a:spcPct val="100000"/>
              </a:lnSpc>
              <a:spcBef>
                <a:spcPts val="0"/>
              </a:spcBef>
              <a:spcAft>
                <a:spcPts val="0"/>
              </a:spcAft>
              <a:buSzPts val="1800"/>
              <a:buFont typeface="DM Sans"/>
              <a:buNone/>
              <a:defRPr sz="1800">
                <a:latin typeface="DM Sans"/>
                <a:ea typeface="DM Sans"/>
                <a:cs typeface="DM Sans"/>
                <a:sym typeface="DM Sans"/>
              </a:defRPr>
            </a:lvl4pPr>
            <a:lvl5pPr lvl="4" algn="ctr">
              <a:lnSpc>
                <a:spcPct val="100000"/>
              </a:lnSpc>
              <a:spcBef>
                <a:spcPts val="0"/>
              </a:spcBef>
              <a:spcAft>
                <a:spcPts val="0"/>
              </a:spcAft>
              <a:buSzPts val="1800"/>
              <a:buFont typeface="DM Sans"/>
              <a:buNone/>
              <a:defRPr sz="1800">
                <a:latin typeface="DM Sans"/>
                <a:ea typeface="DM Sans"/>
                <a:cs typeface="DM Sans"/>
                <a:sym typeface="DM Sans"/>
              </a:defRPr>
            </a:lvl5pPr>
            <a:lvl6pPr lvl="5" algn="ctr">
              <a:lnSpc>
                <a:spcPct val="100000"/>
              </a:lnSpc>
              <a:spcBef>
                <a:spcPts val="0"/>
              </a:spcBef>
              <a:spcAft>
                <a:spcPts val="0"/>
              </a:spcAft>
              <a:buSzPts val="1800"/>
              <a:buFont typeface="DM Sans"/>
              <a:buNone/>
              <a:defRPr sz="1800">
                <a:latin typeface="DM Sans"/>
                <a:ea typeface="DM Sans"/>
                <a:cs typeface="DM Sans"/>
                <a:sym typeface="DM Sans"/>
              </a:defRPr>
            </a:lvl6pPr>
            <a:lvl7pPr lvl="6" algn="ctr">
              <a:lnSpc>
                <a:spcPct val="100000"/>
              </a:lnSpc>
              <a:spcBef>
                <a:spcPts val="0"/>
              </a:spcBef>
              <a:spcAft>
                <a:spcPts val="0"/>
              </a:spcAft>
              <a:buSzPts val="1800"/>
              <a:buFont typeface="DM Sans"/>
              <a:buNone/>
              <a:defRPr sz="1800">
                <a:latin typeface="DM Sans"/>
                <a:ea typeface="DM Sans"/>
                <a:cs typeface="DM Sans"/>
                <a:sym typeface="DM Sans"/>
              </a:defRPr>
            </a:lvl7pPr>
            <a:lvl8pPr lvl="7" algn="ctr">
              <a:lnSpc>
                <a:spcPct val="100000"/>
              </a:lnSpc>
              <a:spcBef>
                <a:spcPts val="0"/>
              </a:spcBef>
              <a:spcAft>
                <a:spcPts val="0"/>
              </a:spcAft>
              <a:buSzPts val="1800"/>
              <a:buFont typeface="DM Sans"/>
              <a:buNone/>
              <a:defRPr sz="1800">
                <a:latin typeface="DM Sans"/>
                <a:ea typeface="DM Sans"/>
                <a:cs typeface="DM Sans"/>
                <a:sym typeface="DM Sans"/>
              </a:defRPr>
            </a:lvl8pPr>
            <a:lvl9pPr lvl="8" algn="ctr">
              <a:lnSpc>
                <a:spcPct val="100000"/>
              </a:lnSpc>
              <a:spcBef>
                <a:spcPts val="0"/>
              </a:spcBef>
              <a:spcAft>
                <a:spcPts val="0"/>
              </a:spcAft>
              <a:buSzPts val="1800"/>
              <a:buFont typeface="DM Sans"/>
              <a:buNone/>
              <a:defRPr sz="1800">
                <a:latin typeface="DM Sans"/>
                <a:ea typeface="DM Sans"/>
                <a:cs typeface="DM Sans"/>
                <a:sym typeface="DM Sans"/>
              </a:defRPr>
            </a:lvl9pPr>
          </a:lstStyle>
          <a:p/>
        </p:txBody>
      </p:sp>
      <p:sp>
        <p:nvSpPr>
          <p:cNvPr id="49" name="Google Shape;49;p54"/>
          <p:cNvSpPr txBox="1"/>
          <p:nvPr>
            <p:ph idx="5" type="subTitle"/>
          </p:nvPr>
        </p:nvSpPr>
        <p:spPr>
          <a:xfrm>
            <a:off x="6279606" y="3347050"/>
            <a:ext cx="2154000" cy="7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300"/>
            </a:lvl1pPr>
            <a:lvl2pPr lvl="1" algn="ctr">
              <a:lnSpc>
                <a:spcPct val="100000"/>
              </a:lnSpc>
              <a:spcBef>
                <a:spcPts val="1600"/>
              </a:spcBef>
              <a:spcAft>
                <a:spcPts val="0"/>
              </a:spcAft>
              <a:buSzPts val="1400"/>
              <a:buNone/>
              <a:defRPr sz="1300"/>
            </a:lvl2pPr>
            <a:lvl3pPr lvl="2" algn="ctr">
              <a:lnSpc>
                <a:spcPct val="100000"/>
              </a:lnSpc>
              <a:spcBef>
                <a:spcPts val="1600"/>
              </a:spcBef>
              <a:spcAft>
                <a:spcPts val="0"/>
              </a:spcAft>
              <a:buSzPts val="1400"/>
              <a:buNone/>
              <a:defRPr sz="1300"/>
            </a:lvl3pPr>
            <a:lvl4pPr lvl="3" algn="ctr">
              <a:lnSpc>
                <a:spcPct val="100000"/>
              </a:lnSpc>
              <a:spcBef>
                <a:spcPts val="1600"/>
              </a:spcBef>
              <a:spcAft>
                <a:spcPts val="0"/>
              </a:spcAft>
              <a:buSzPts val="1400"/>
              <a:buNone/>
              <a:defRPr sz="1300"/>
            </a:lvl4pPr>
            <a:lvl5pPr lvl="4" algn="ctr">
              <a:lnSpc>
                <a:spcPct val="100000"/>
              </a:lnSpc>
              <a:spcBef>
                <a:spcPts val="1600"/>
              </a:spcBef>
              <a:spcAft>
                <a:spcPts val="0"/>
              </a:spcAft>
              <a:buSzPts val="1400"/>
              <a:buNone/>
              <a:defRPr sz="1300"/>
            </a:lvl5pPr>
            <a:lvl6pPr lvl="5" algn="ctr">
              <a:lnSpc>
                <a:spcPct val="100000"/>
              </a:lnSpc>
              <a:spcBef>
                <a:spcPts val="1600"/>
              </a:spcBef>
              <a:spcAft>
                <a:spcPts val="0"/>
              </a:spcAft>
              <a:buSzPts val="1400"/>
              <a:buNone/>
              <a:defRPr sz="1300"/>
            </a:lvl6pPr>
            <a:lvl7pPr lvl="6" algn="ctr">
              <a:lnSpc>
                <a:spcPct val="100000"/>
              </a:lnSpc>
              <a:spcBef>
                <a:spcPts val="1600"/>
              </a:spcBef>
              <a:spcAft>
                <a:spcPts val="0"/>
              </a:spcAft>
              <a:buSzPts val="1400"/>
              <a:buNone/>
              <a:defRPr sz="1300"/>
            </a:lvl7pPr>
            <a:lvl8pPr lvl="7" algn="ctr">
              <a:lnSpc>
                <a:spcPct val="100000"/>
              </a:lnSpc>
              <a:spcBef>
                <a:spcPts val="1600"/>
              </a:spcBef>
              <a:spcAft>
                <a:spcPts val="0"/>
              </a:spcAft>
              <a:buSzPts val="1400"/>
              <a:buNone/>
              <a:defRPr sz="1300"/>
            </a:lvl8pPr>
            <a:lvl9pPr lvl="8" algn="ctr">
              <a:lnSpc>
                <a:spcPct val="100000"/>
              </a:lnSpc>
              <a:spcBef>
                <a:spcPts val="1600"/>
              </a:spcBef>
              <a:spcAft>
                <a:spcPts val="1600"/>
              </a:spcAft>
              <a:buSzPts val="1400"/>
              <a:buNone/>
              <a:defRPr sz="1300"/>
            </a:lvl9pPr>
          </a:lstStyle>
          <a:p/>
        </p:txBody>
      </p:sp>
      <p:sp>
        <p:nvSpPr>
          <p:cNvPr id="50" name="Google Shape;50;p54"/>
          <p:cNvSpPr txBox="1"/>
          <p:nvPr>
            <p:ph idx="6" type="title"/>
          </p:nvPr>
        </p:nvSpPr>
        <p:spPr>
          <a:xfrm>
            <a:off x="2260800" y="483900"/>
            <a:ext cx="46224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000"/>
            </a:lvl2pPr>
            <a:lvl3pPr lvl="2" algn="ctr">
              <a:lnSpc>
                <a:spcPct val="100000"/>
              </a:lnSpc>
              <a:spcBef>
                <a:spcPts val="0"/>
              </a:spcBef>
              <a:spcAft>
                <a:spcPts val="0"/>
              </a:spcAft>
              <a:buSzPts val="2800"/>
              <a:buNone/>
              <a:defRPr sz="2000"/>
            </a:lvl3pPr>
            <a:lvl4pPr lvl="3" algn="ctr">
              <a:lnSpc>
                <a:spcPct val="100000"/>
              </a:lnSpc>
              <a:spcBef>
                <a:spcPts val="0"/>
              </a:spcBef>
              <a:spcAft>
                <a:spcPts val="0"/>
              </a:spcAft>
              <a:buSzPts val="2800"/>
              <a:buNone/>
              <a:defRPr sz="2000"/>
            </a:lvl4pPr>
            <a:lvl5pPr lvl="4" algn="ctr">
              <a:lnSpc>
                <a:spcPct val="100000"/>
              </a:lnSpc>
              <a:spcBef>
                <a:spcPts val="0"/>
              </a:spcBef>
              <a:spcAft>
                <a:spcPts val="0"/>
              </a:spcAft>
              <a:buSzPts val="2800"/>
              <a:buNone/>
              <a:defRPr sz="2000"/>
            </a:lvl5pPr>
            <a:lvl6pPr lvl="5" algn="ctr">
              <a:lnSpc>
                <a:spcPct val="100000"/>
              </a:lnSpc>
              <a:spcBef>
                <a:spcPts val="0"/>
              </a:spcBef>
              <a:spcAft>
                <a:spcPts val="0"/>
              </a:spcAft>
              <a:buSzPts val="2800"/>
              <a:buNone/>
              <a:defRPr sz="2000"/>
            </a:lvl6pPr>
            <a:lvl7pPr lvl="6" algn="ctr">
              <a:lnSpc>
                <a:spcPct val="100000"/>
              </a:lnSpc>
              <a:spcBef>
                <a:spcPts val="0"/>
              </a:spcBef>
              <a:spcAft>
                <a:spcPts val="0"/>
              </a:spcAft>
              <a:buSzPts val="2800"/>
              <a:buNone/>
              <a:defRPr sz="2000"/>
            </a:lvl7pPr>
            <a:lvl8pPr lvl="7" algn="ctr">
              <a:lnSpc>
                <a:spcPct val="100000"/>
              </a:lnSpc>
              <a:spcBef>
                <a:spcPts val="0"/>
              </a:spcBef>
              <a:spcAft>
                <a:spcPts val="0"/>
              </a:spcAft>
              <a:buSzPts val="2800"/>
              <a:buNone/>
              <a:defRPr sz="2000"/>
            </a:lvl8pPr>
            <a:lvl9pPr lvl="8" algn="ctr">
              <a:lnSpc>
                <a:spcPct val="100000"/>
              </a:lnSpc>
              <a:spcBef>
                <a:spcPts val="0"/>
              </a:spcBef>
              <a:spcAft>
                <a:spcPts val="0"/>
              </a:spcAft>
              <a:buSzPts val="2800"/>
              <a:buNone/>
              <a:defRPr sz="2000"/>
            </a:lvl9pPr>
          </a:lstStyle>
          <a:p/>
        </p:txBody>
      </p:sp>
      <p:cxnSp>
        <p:nvCxnSpPr>
          <p:cNvPr id="51" name="Google Shape;51;p54"/>
          <p:cNvCxnSpPr/>
          <p:nvPr/>
        </p:nvCxnSpPr>
        <p:spPr>
          <a:xfrm>
            <a:off x="715625" y="4646600"/>
            <a:ext cx="77154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four columns">
  <p:cSld name="ONE_COLUMN_TEXT_1_1_1">
    <p:bg>
      <p:bgPr>
        <a:noFill/>
      </p:bgPr>
    </p:bg>
    <p:spTree>
      <p:nvGrpSpPr>
        <p:cNvPr id="52" name="Shape 52"/>
        <p:cNvGrpSpPr/>
        <p:nvPr/>
      </p:nvGrpSpPr>
      <p:grpSpPr>
        <a:xfrm>
          <a:off x="0" y="0"/>
          <a:ext cx="0" cy="0"/>
          <a:chOff x="0" y="0"/>
          <a:chExt cx="0" cy="0"/>
        </a:xfrm>
      </p:grpSpPr>
      <p:sp>
        <p:nvSpPr>
          <p:cNvPr id="53" name="Google Shape;53;p55"/>
          <p:cNvSpPr/>
          <p:nvPr/>
        </p:nvSpPr>
        <p:spPr>
          <a:xfrm>
            <a:off x="718225" y="48390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5"/>
          <p:cNvSpPr txBox="1"/>
          <p:nvPr>
            <p:ph idx="1" type="subTitle"/>
          </p:nvPr>
        </p:nvSpPr>
        <p:spPr>
          <a:xfrm>
            <a:off x="3409471" y="2167423"/>
            <a:ext cx="2324100" cy="70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300"/>
            </a:lvl1pPr>
            <a:lvl2pPr lvl="1" algn="l">
              <a:lnSpc>
                <a:spcPct val="100000"/>
              </a:lnSpc>
              <a:spcBef>
                <a:spcPts val="1600"/>
              </a:spcBef>
              <a:spcAft>
                <a:spcPts val="0"/>
              </a:spcAft>
              <a:buSzPts val="1400"/>
              <a:buNone/>
              <a:defRPr sz="1300"/>
            </a:lvl2pPr>
            <a:lvl3pPr lvl="2" algn="l">
              <a:lnSpc>
                <a:spcPct val="100000"/>
              </a:lnSpc>
              <a:spcBef>
                <a:spcPts val="1600"/>
              </a:spcBef>
              <a:spcAft>
                <a:spcPts val="0"/>
              </a:spcAft>
              <a:buSzPts val="1400"/>
              <a:buNone/>
              <a:defRPr sz="1300"/>
            </a:lvl3pPr>
            <a:lvl4pPr lvl="3" algn="l">
              <a:lnSpc>
                <a:spcPct val="100000"/>
              </a:lnSpc>
              <a:spcBef>
                <a:spcPts val="1600"/>
              </a:spcBef>
              <a:spcAft>
                <a:spcPts val="0"/>
              </a:spcAft>
              <a:buSzPts val="1400"/>
              <a:buNone/>
              <a:defRPr sz="1300"/>
            </a:lvl4pPr>
            <a:lvl5pPr lvl="4" algn="l">
              <a:lnSpc>
                <a:spcPct val="100000"/>
              </a:lnSpc>
              <a:spcBef>
                <a:spcPts val="1600"/>
              </a:spcBef>
              <a:spcAft>
                <a:spcPts val="0"/>
              </a:spcAft>
              <a:buSzPts val="1400"/>
              <a:buNone/>
              <a:defRPr sz="1300"/>
            </a:lvl5pPr>
            <a:lvl6pPr lvl="5" algn="l">
              <a:lnSpc>
                <a:spcPct val="100000"/>
              </a:lnSpc>
              <a:spcBef>
                <a:spcPts val="1600"/>
              </a:spcBef>
              <a:spcAft>
                <a:spcPts val="0"/>
              </a:spcAft>
              <a:buSzPts val="1400"/>
              <a:buNone/>
              <a:defRPr sz="1300"/>
            </a:lvl6pPr>
            <a:lvl7pPr lvl="6" algn="l">
              <a:lnSpc>
                <a:spcPct val="100000"/>
              </a:lnSpc>
              <a:spcBef>
                <a:spcPts val="1600"/>
              </a:spcBef>
              <a:spcAft>
                <a:spcPts val="0"/>
              </a:spcAft>
              <a:buSzPts val="1400"/>
              <a:buNone/>
              <a:defRPr sz="1300"/>
            </a:lvl7pPr>
            <a:lvl8pPr lvl="7" algn="l">
              <a:lnSpc>
                <a:spcPct val="100000"/>
              </a:lnSpc>
              <a:spcBef>
                <a:spcPts val="1600"/>
              </a:spcBef>
              <a:spcAft>
                <a:spcPts val="0"/>
              </a:spcAft>
              <a:buSzPts val="1400"/>
              <a:buNone/>
              <a:defRPr sz="1300"/>
            </a:lvl8pPr>
            <a:lvl9pPr lvl="8" algn="l">
              <a:lnSpc>
                <a:spcPct val="100000"/>
              </a:lnSpc>
              <a:spcBef>
                <a:spcPts val="1600"/>
              </a:spcBef>
              <a:spcAft>
                <a:spcPts val="1600"/>
              </a:spcAft>
              <a:buSzPts val="1400"/>
              <a:buNone/>
              <a:defRPr sz="1300"/>
            </a:lvl9pPr>
          </a:lstStyle>
          <a:p/>
        </p:txBody>
      </p:sp>
      <p:sp>
        <p:nvSpPr>
          <p:cNvPr id="55" name="Google Shape;55;p55"/>
          <p:cNvSpPr txBox="1"/>
          <p:nvPr>
            <p:ph idx="2" type="subTitle"/>
          </p:nvPr>
        </p:nvSpPr>
        <p:spPr>
          <a:xfrm>
            <a:off x="3409400" y="3716354"/>
            <a:ext cx="2324100" cy="70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300"/>
            </a:lvl1pPr>
            <a:lvl2pPr lvl="1" algn="l">
              <a:lnSpc>
                <a:spcPct val="100000"/>
              </a:lnSpc>
              <a:spcBef>
                <a:spcPts val="1600"/>
              </a:spcBef>
              <a:spcAft>
                <a:spcPts val="0"/>
              </a:spcAft>
              <a:buSzPts val="1400"/>
              <a:buNone/>
              <a:defRPr sz="1300"/>
            </a:lvl2pPr>
            <a:lvl3pPr lvl="2" algn="l">
              <a:lnSpc>
                <a:spcPct val="100000"/>
              </a:lnSpc>
              <a:spcBef>
                <a:spcPts val="1600"/>
              </a:spcBef>
              <a:spcAft>
                <a:spcPts val="0"/>
              </a:spcAft>
              <a:buSzPts val="1400"/>
              <a:buNone/>
              <a:defRPr sz="1300"/>
            </a:lvl3pPr>
            <a:lvl4pPr lvl="3" algn="l">
              <a:lnSpc>
                <a:spcPct val="100000"/>
              </a:lnSpc>
              <a:spcBef>
                <a:spcPts val="1600"/>
              </a:spcBef>
              <a:spcAft>
                <a:spcPts val="0"/>
              </a:spcAft>
              <a:buSzPts val="1400"/>
              <a:buNone/>
              <a:defRPr sz="1300"/>
            </a:lvl4pPr>
            <a:lvl5pPr lvl="4" algn="l">
              <a:lnSpc>
                <a:spcPct val="100000"/>
              </a:lnSpc>
              <a:spcBef>
                <a:spcPts val="1600"/>
              </a:spcBef>
              <a:spcAft>
                <a:spcPts val="0"/>
              </a:spcAft>
              <a:buSzPts val="1400"/>
              <a:buNone/>
              <a:defRPr sz="1300"/>
            </a:lvl5pPr>
            <a:lvl6pPr lvl="5" algn="l">
              <a:lnSpc>
                <a:spcPct val="100000"/>
              </a:lnSpc>
              <a:spcBef>
                <a:spcPts val="1600"/>
              </a:spcBef>
              <a:spcAft>
                <a:spcPts val="0"/>
              </a:spcAft>
              <a:buSzPts val="1400"/>
              <a:buNone/>
              <a:defRPr sz="1300"/>
            </a:lvl6pPr>
            <a:lvl7pPr lvl="6" algn="l">
              <a:lnSpc>
                <a:spcPct val="100000"/>
              </a:lnSpc>
              <a:spcBef>
                <a:spcPts val="1600"/>
              </a:spcBef>
              <a:spcAft>
                <a:spcPts val="0"/>
              </a:spcAft>
              <a:buSzPts val="1400"/>
              <a:buNone/>
              <a:defRPr sz="1300"/>
            </a:lvl7pPr>
            <a:lvl8pPr lvl="7" algn="l">
              <a:lnSpc>
                <a:spcPct val="100000"/>
              </a:lnSpc>
              <a:spcBef>
                <a:spcPts val="1600"/>
              </a:spcBef>
              <a:spcAft>
                <a:spcPts val="0"/>
              </a:spcAft>
              <a:buSzPts val="1400"/>
              <a:buNone/>
              <a:defRPr sz="1300"/>
            </a:lvl8pPr>
            <a:lvl9pPr lvl="8" algn="l">
              <a:lnSpc>
                <a:spcPct val="100000"/>
              </a:lnSpc>
              <a:spcBef>
                <a:spcPts val="1600"/>
              </a:spcBef>
              <a:spcAft>
                <a:spcPts val="1600"/>
              </a:spcAft>
              <a:buSzPts val="1400"/>
              <a:buNone/>
              <a:defRPr sz="1300"/>
            </a:lvl9pPr>
          </a:lstStyle>
          <a:p/>
        </p:txBody>
      </p:sp>
      <p:sp>
        <p:nvSpPr>
          <p:cNvPr id="56" name="Google Shape;56;p55"/>
          <p:cNvSpPr txBox="1"/>
          <p:nvPr>
            <p:ph type="title"/>
          </p:nvPr>
        </p:nvSpPr>
        <p:spPr>
          <a:xfrm>
            <a:off x="2260800" y="483900"/>
            <a:ext cx="46224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000">
                <a:latin typeface="Roboto Slab"/>
                <a:ea typeface="Roboto Slab"/>
                <a:cs typeface="Roboto Slab"/>
                <a:sym typeface="Roboto Slab"/>
              </a:defRPr>
            </a:lvl2pPr>
            <a:lvl3pPr lvl="2" algn="ctr">
              <a:lnSpc>
                <a:spcPct val="100000"/>
              </a:lnSpc>
              <a:spcBef>
                <a:spcPts val="0"/>
              </a:spcBef>
              <a:spcAft>
                <a:spcPts val="0"/>
              </a:spcAft>
              <a:buSzPts val="2800"/>
              <a:buNone/>
              <a:defRPr sz="2000">
                <a:latin typeface="Roboto Slab"/>
                <a:ea typeface="Roboto Slab"/>
                <a:cs typeface="Roboto Slab"/>
                <a:sym typeface="Roboto Slab"/>
              </a:defRPr>
            </a:lvl3pPr>
            <a:lvl4pPr lvl="3" algn="ctr">
              <a:lnSpc>
                <a:spcPct val="100000"/>
              </a:lnSpc>
              <a:spcBef>
                <a:spcPts val="0"/>
              </a:spcBef>
              <a:spcAft>
                <a:spcPts val="0"/>
              </a:spcAft>
              <a:buSzPts val="2800"/>
              <a:buNone/>
              <a:defRPr sz="2000">
                <a:latin typeface="Roboto Slab"/>
                <a:ea typeface="Roboto Slab"/>
                <a:cs typeface="Roboto Slab"/>
                <a:sym typeface="Roboto Slab"/>
              </a:defRPr>
            </a:lvl4pPr>
            <a:lvl5pPr lvl="4" algn="ctr">
              <a:lnSpc>
                <a:spcPct val="100000"/>
              </a:lnSpc>
              <a:spcBef>
                <a:spcPts val="0"/>
              </a:spcBef>
              <a:spcAft>
                <a:spcPts val="0"/>
              </a:spcAft>
              <a:buSzPts val="2800"/>
              <a:buNone/>
              <a:defRPr sz="2000">
                <a:latin typeface="Roboto Slab"/>
                <a:ea typeface="Roboto Slab"/>
                <a:cs typeface="Roboto Slab"/>
                <a:sym typeface="Roboto Slab"/>
              </a:defRPr>
            </a:lvl5pPr>
            <a:lvl6pPr lvl="5" algn="ctr">
              <a:lnSpc>
                <a:spcPct val="100000"/>
              </a:lnSpc>
              <a:spcBef>
                <a:spcPts val="0"/>
              </a:spcBef>
              <a:spcAft>
                <a:spcPts val="0"/>
              </a:spcAft>
              <a:buSzPts val="2800"/>
              <a:buNone/>
              <a:defRPr sz="2000">
                <a:latin typeface="Roboto Slab"/>
                <a:ea typeface="Roboto Slab"/>
                <a:cs typeface="Roboto Slab"/>
                <a:sym typeface="Roboto Slab"/>
              </a:defRPr>
            </a:lvl6pPr>
            <a:lvl7pPr lvl="6" algn="ctr">
              <a:lnSpc>
                <a:spcPct val="100000"/>
              </a:lnSpc>
              <a:spcBef>
                <a:spcPts val="0"/>
              </a:spcBef>
              <a:spcAft>
                <a:spcPts val="0"/>
              </a:spcAft>
              <a:buSzPts val="2800"/>
              <a:buNone/>
              <a:defRPr sz="2000">
                <a:latin typeface="Roboto Slab"/>
                <a:ea typeface="Roboto Slab"/>
                <a:cs typeface="Roboto Slab"/>
                <a:sym typeface="Roboto Slab"/>
              </a:defRPr>
            </a:lvl7pPr>
            <a:lvl8pPr lvl="7" algn="ctr">
              <a:lnSpc>
                <a:spcPct val="100000"/>
              </a:lnSpc>
              <a:spcBef>
                <a:spcPts val="0"/>
              </a:spcBef>
              <a:spcAft>
                <a:spcPts val="0"/>
              </a:spcAft>
              <a:buSzPts val="2800"/>
              <a:buNone/>
              <a:defRPr sz="2000">
                <a:latin typeface="Roboto Slab"/>
                <a:ea typeface="Roboto Slab"/>
                <a:cs typeface="Roboto Slab"/>
                <a:sym typeface="Roboto Slab"/>
              </a:defRPr>
            </a:lvl8pPr>
            <a:lvl9pPr lvl="8" algn="ctr">
              <a:lnSpc>
                <a:spcPct val="100000"/>
              </a:lnSpc>
              <a:spcBef>
                <a:spcPts val="0"/>
              </a:spcBef>
              <a:spcAft>
                <a:spcPts val="0"/>
              </a:spcAft>
              <a:buSzPts val="2800"/>
              <a:buNone/>
              <a:defRPr sz="2000">
                <a:latin typeface="Roboto Slab"/>
                <a:ea typeface="Roboto Slab"/>
                <a:cs typeface="Roboto Slab"/>
                <a:sym typeface="Roboto Slab"/>
              </a:defRPr>
            </a:lvl9pPr>
          </a:lstStyle>
          <a:p/>
        </p:txBody>
      </p:sp>
      <p:sp>
        <p:nvSpPr>
          <p:cNvPr id="57" name="Google Shape;57;p55"/>
          <p:cNvSpPr txBox="1"/>
          <p:nvPr>
            <p:ph idx="3" type="subTitle"/>
          </p:nvPr>
        </p:nvSpPr>
        <p:spPr>
          <a:xfrm>
            <a:off x="3513600" y="1737277"/>
            <a:ext cx="597300" cy="29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400">
                <a:solidFill>
                  <a:schemeClr val="lt1"/>
                </a:solidFill>
                <a:latin typeface="Advent Pro"/>
                <a:ea typeface="Advent Pro"/>
                <a:cs typeface="Advent Pro"/>
                <a:sym typeface="Advent Pro"/>
              </a:defRPr>
            </a:lvl1pPr>
            <a:lvl2pPr lvl="1"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2pPr>
            <a:lvl3pPr lvl="2"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3pPr>
            <a:lvl4pPr lvl="3"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4pPr>
            <a:lvl5pPr lvl="4"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5pPr>
            <a:lvl6pPr lvl="5"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6pPr>
            <a:lvl7pPr lvl="6"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7pPr>
            <a:lvl8pPr lvl="7"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8pPr>
            <a:lvl9pPr lvl="8" algn="ctr">
              <a:lnSpc>
                <a:spcPct val="100000"/>
              </a:lnSpc>
              <a:spcBef>
                <a:spcPts val="1600"/>
              </a:spcBef>
              <a:spcAft>
                <a:spcPts val="1600"/>
              </a:spcAft>
              <a:buSzPts val="1400"/>
              <a:buNone/>
              <a:defRPr b="1" sz="2400">
                <a:solidFill>
                  <a:schemeClr val="lt1"/>
                </a:solidFill>
                <a:latin typeface="Advent Pro"/>
                <a:ea typeface="Advent Pro"/>
                <a:cs typeface="Advent Pro"/>
                <a:sym typeface="Advent Pro"/>
              </a:defRPr>
            </a:lvl9pPr>
          </a:lstStyle>
          <a:p/>
        </p:txBody>
      </p:sp>
      <p:sp>
        <p:nvSpPr>
          <p:cNvPr id="58" name="Google Shape;58;p55"/>
          <p:cNvSpPr txBox="1"/>
          <p:nvPr>
            <p:ph idx="4" type="subTitle"/>
          </p:nvPr>
        </p:nvSpPr>
        <p:spPr>
          <a:xfrm>
            <a:off x="3513600" y="3269103"/>
            <a:ext cx="597300" cy="29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400">
                <a:solidFill>
                  <a:schemeClr val="lt1"/>
                </a:solidFill>
                <a:latin typeface="Advent Pro"/>
                <a:ea typeface="Advent Pro"/>
                <a:cs typeface="Advent Pro"/>
                <a:sym typeface="Advent Pro"/>
              </a:defRPr>
            </a:lvl1pPr>
            <a:lvl2pPr lvl="1"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2pPr>
            <a:lvl3pPr lvl="2"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3pPr>
            <a:lvl4pPr lvl="3"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4pPr>
            <a:lvl5pPr lvl="4"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5pPr>
            <a:lvl6pPr lvl="5"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6pPr>
            <a:lvl7pPr lvl="6"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7pPr>
            <a:lvl8pPr lvl="7"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8pPr>
            <a:lvl9pPr lvl="8" algn="ctr">
              <a:lnSpc>
                <a:spcPct val="100000"/>
              </a:lnSpc>
              <a:spcBef>
                <a:spcPts val="1600"/>
              </a:spcBef>
              <a:spcAft>
                <a:spcPts val="1600"/>
              </a:spcAft>
              <a:buSzPts val="1400"/>
              <a:buNone/>
              <a:defRPr b="1" sz="2400">
                <a:solidFill>
                  <a:schemeClr val="lt1"/>
                </a:solidFill>
                <a:latin typeface="Advent Pro"/>
                <a:ea typeface="Advent Pro"/>
                <a:cs typeface="Advent Pro"/>
                <a:sym typeface="Advent Pro"/>
              </a:defRPr>
            </a:lvl9pPr>
          </a:lstStyle>
          <a:p/>
        </p:txBody>
      </p:sp>
      <p:sp>
        <p:nvSpPr>
          <p:cNvPr id="59" name="Google Shape;59;p55"/>
          <p:cNvSpPr txBox="1"/>
          <p:nvPr>
            <p:ph idx="5" type="subTitle"/>
          </p:nvPr>
        </p:nvSpPr>
        <p:spPr>
          <a:xfrm>
            <a:off x="6101157" y="2167423"/>
            <a:ext cx="2324100" cy="70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300"/>
            </a:lvl1pPr>
            <a:lvl2pPr lvl="1" algn="l">
              <a:lnSpc>
                <a:spcPct val="100000"/>
              </a:lnSpc>
              <a:spcBef>
                <a:spcPts val="1600"/>
              </a:spcBef>
              <a:spcAft>
                <a:spcPts val="0"/>
              </a:spcAft>
              <a:buSzPts val="1400"/>
              <a:buNone/>
              <a:defRPr sz="1300"/>
            </a:lvl2pPr>
            <a:lvl3pPr lvl="2" algn="l">
              <a:lnSpc>
                <a:spcPct val="100000"/>
              </a:lnSpc>
              <a:spcBef>
                <a:spcPts val="1600"/>
              </a:spcBef>
              <a:spcAft>
                <a:spcPts val="0"/>
              </a:spcAft>
              <a:buSzPts val="1400"/>
              <a:buNone/>
              <a:defRPr sz="1300"/>
            </a:lvl3pPr>
            <a:lvl4pPr lvl="3" algn="l">
              <a:lnSpc>
                <a:spcPct val="100000"/>
              </a:lnSpc>
              <a:spcBef>
                <a:spcPts val="1600"/>
              </a:spcBef>
              <a:spcAft>
                <a:spcPts val="0"/>
              </a:spcAft>
              <a:buSzPts val="1400"/>
              <a:buNone/>
              <a:defRPr sz="1300"/>
            </a:lvl4pPr>
            <a:lvl5pPr lvl="4" algn="l">
              <a:lnSpc>
                <a:spcPct val="100000"/>
              </a:lnSpc>
              <a:spcBef>
                <a:spcPts val="1600"/>
              </a:spcBef>
              <a:spcAft>
                <a:spcPts val="0"/>
              </a:spcAft>
              <a:buSzPts val="1400"/>
              <a:buNone/>
              <a:defRPr sz="1300"/>
            </a:lvl5pPr>
            <a:lvl6pPr lvl="5" algn="l">
              <a:lnSpc>
                <a:spcPct val="100000"/>
              </a:lnSpc>
              <a:spcBef>
                <a:spcPts val="1600"/>
              </a:spcBef>
              <a:spcAft>
                <a:spcPts val="0"/>
              </a:spcAft>
              <a:buSzPts val="1400"/>
              <a:buNone/>
              <a:defRPr sz="1300"/>
            </a:lvl6pPr>
            <a:lvl7pPr lvl="6" algn="l">
              <a:lnSpc>
                <a:spcPct val="100000"/>
              </a:lnSpc>
              <a:spcBef>
                <a:spcPts val="1600"/>
              </a:spcBef>
              <a:spcAft>
                <a:spcPts val="0"/>
              </a:spcAft>
              <a:buSzPts val="1400"/>
              <a:buNone/>
              <a:defRPr sz="1300"/>
            </a:lvl7pPr>
            <a:lvl8pPr lvl="7" algn="l">
              <a:lnSpc>
                <a:spcPct val="100000"/>
              </a:lnSpc>
              <a:spcBef>
                <a:spcPts val="1600"/>
              </a:spcBef>
              <a:spcAft>
                <a:spcPts val="0"/>
              </a:spcAft>
              <a:buSzPts val="1400"/>
              <a:buNone/>
              <a:defRPr sz="1300"/>
            </a:lvl8pPr>
            <a:lvl9pPr lvl="8" algn="l">
              <a:lnSpc>
                <a:spcPct val="100000"/>
              </a:lnSpc>
              <a:spcBef>
                <a:spcPts val="1600"/>
              </a:spcBef>
              <a:spcAft>
                <a:spcPts val="1600"/>
              </a:spcAft>
              <a:buSzPts val="1400"/>
              <a:buNone/>
              <a:defRPr sz="1300"/>
            </a:lvl9pPr>
          </a:lstStyle>
          <a:p/>
        </p:txBody>
      </p:sp>
      <p:sp>
        <p:nvSpPr>
          <p:cNvPr id="60" name="Google Shape;60;p55"/>
          <p:cNvSpPr txBox="1"/>
          <p:nvPr>
            <p:ph idx="6" type="subTitle"/>
          </p:nvPr>
        </p:nvSpPr>
        <p:spPr>
          <a:xfrm>
            <a:off x="6101087" y="3716354"/>
            <a:ext cx="2324100" cy="70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300"/>
            </a:lvl1pPr>
            <a:lvl2pPr lvl="1" algn="l">
              <a:lnSpc>
                <a:spcPct val="100000"/>
              </a:lnSpc>
              <a:spcBef>
                <a:spcPts val="1600"/>
              </a:spcBef>
              <a:spcAft>
                <a:spcPts val="0"/>
              </a:spcAft>
              <a:buSzPts val="1400"/>
              <a:buNone/>
              <a:defRPr sz="1300"/>
            </a:lvl2pPr>
            <a:lvl3pPr lvl="2" algn="l">
              <a:lnSpc>
                <a:spcPct val="100000"/>
              </a:lnSpc>
              <a:spcBef>
                <a:spcPts val="1600"/>
              </a:spcBef>
              <a:spcAft>
                <a:spcPts val="0"/>
              </a:spcAft>
              <a:buSzPts val="1400"/>
              <a:buNone/>
              <a:defRPr sz="1300"/>
            </a:lvl3pPr>
            <a:lvl4pPr lvl="3" algn="l">
              <a:lnSpc>
                <a:spcPct val="100000"/>
              </a:lnSpc>
              <a:spcBef>
                <a:spcPts val="1600"/>
              </a:spcBef>
              <a:spcAft>
                <a:spcPts val="0"/>
              </a:spcAft>
              <a:buSzPts val="1400"/>
              <a:buNone/>
              <a:defRPr sz="1300"/>
            </a:lvl4pPr>
            <a:lvl5pPr lvl="4" algn="l">
              <a:lnSpc>
                <a:spcPct val="100000"/>
              </a:lnSpc>
              <a:spcBef>
                <a:spcPts val="1600"/>
              </a:spcBef>
              <a:spcAft>
                <a:spcPts val="0"/>
              </a:spcAft>
              <a:buSzPts val="1400"/>
              <a:buNone/>
              <a:defRPr sz="1300"/>
            </a:lvl5pPr>
            <a:lvl6pPr lvl="5" algn="l">
              <a:lnSpc>
                <a:spcPct val="100000"/>
              </a:lnSpc>
              <a:spcBef>
                <a:spcPts val="1600"/>
              </a:spcBef>
              <a:spcAft>
                <a:spcPts val="0"/>
              </a:spcAft>
              <a:buSzPts val="1400"/>
              <a:buNone/>
              <a:defRPr sz="1300"/>
            </a:lvl6pPr>
            <a:lvl7pPr lvl="6" algn="l">
              <a:lnSpc>
                <a:spcPct val="100000"/>
              </a:lnSpc>
              <a:spcBef>
                <a:spcPts val="1600"/>
              </a:spcBef>
              <a:spcAft>
                <a:spcPts val="0"/>
              </a:spcAft>
              <a:buSzPts val="1400"/>
              <a:buNone/>
              <a:defRPr sz="1300"/>
            </a:lvl7pPr>
            <a:lvl8pPr lvl="7" algn="l">
              <a:lnSpc>
                <a:spcPct val="100000"/>
              </a:lnSpc>
              <a:spcBef>
                <a:spcPts val="1600"/>
              </a:spcBef>
              <a:spcAft>
                <a:spcPts val="0"/>
              </a:spcAft>
              <a:buSzPts val="1400"/>
              <a:buNone/>
              <a:defRPr sz="1300"/>
            </a:lvl8pPr>
            <a:lvl9pPr lvl="8" algn="l">
              <a:lnSpc>
                <a:spcPct val="100000"/>
              </a:lnSpc>
              <a:spcBef>
                <a:spcPts val="1600"/>
              </a:spcBef>
              <a:spcAft>
                <a:spcPts val="1600"/>
              </a:spcAft>
              <a:buSzPts val="1400"/>
              <a:buNone/>
              <a:defRPr sz="1300"/>
            </a:lvl9pPr>
          </a:lstStyle>
          <a:p/>
        </p:txBody>
      </p:sp>
      <p:sp>
        <p:nvSpPr>
          <p:cNvPr id="61" name="Google Shape;61;p55"/>
          <p:cNvSpPr txBox="1"/>
          <p:nvPr>
            <p:ph idx="7" type="subTitle"/>
          </p:nvPr>
        </p:nvSpPr>
        <p:spPr>
          <a:xfrm>
            <a:off x="6196625" y="1737277"/>
            <a:ext cx="597300" cy="29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400">
                <a:solidFill>
                  <a:schemeClr val="lt1"/>
                </a:solidFill>
                <a:latin typeface="Advent Pro"/>
                <a:ea typeface="Advent Pro"/>
                <a:cs typeface="Advent Pro"/>
                <a:sym typeface="Advent Pro"/>
              </a:defRPr>
            </a:lvl1pPr>
            <a:lvl2pPr lvl="1"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2pPr>
            <a:lvl3pPr lvl="2"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3pPr>
            <a:lvl4pPr lvl="3"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4pPr>
            <a:lvl5pPr lvl="4"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5pPr>
            <a:lvl6pPr lvl="5"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6pPr>
            <a:lvl7pPr lvl="6"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7pPr>
            <a:lvl8pPr lvl="7"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8pPr>
            <a:lvl9pPr lvl="8" algn="ctr">
              <a:lnSpc>
                <a:spcPct val="100000"/>
              </a:lnSpc>
              <a:spcBef>
                <a:spcPts val="1600"/>
              </a:spcBef>
              <a:spcAft>
                <a:spcPts val="1600"/>
              </a:spcAft>
              <a:buSzPts val="1400"/>
              <a:buNone/>
              <a:defRPr b="1" sz="2400">
                <a:solidFill>
                  <a:schemeClr val="lt1"/>
                </a:solidFill>
                <a:latin typeface="Advent Pro"/>
                <a:ea typeface="Advent Pro"/>
                <a:cs typeface="Advent Pro"/>
                <a:sym typeface="Advent Pro"/>
              </a:defRPr>
            </a:lvl9pPr>
          </a:lstStyle>
          <a:p/>
        </p:txBody>
      </p:sp>
      <p:sp>
        <p:nvSpPr>
          <p:cNvPr id="62" name="Google Shape;62;p55"/>
          <p:cNvSpPr txBox="1"/>
          <p:nvPr>
            <p:ph idx="8" type="subTitle"/>
          </p:nvPr>
        </p:nvSpPr>
        <p:spPr>
          <a:xfrm>
            <a:off x="6196625" y="3269103"/>
            <a:ext cx="597300" cy="29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b="1" sz="2400">
                <a:solidFill>
                  <a:schemeClr val="lt1"/>
                </a:solidFill>
                <a:latin typeface="Advent Pro"/>
                <a:ea typeface="Advent Pro"/>
                <a:cs typeface="Advent Pro"/>
                <a:sym typeface="Advent Pro"/>
              </a:defRPr>
            </a:lvl1pPr>
            <a:lvl2pPr lvl="1"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2pPr>
            <a:lvl3pPr lvl="2"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3pPr>
            <a:lvl4pPr lvl="3"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4pPr>
            <a:lvl5pPr lvl="4"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5pPr>
            <a:lvl6pPr lvl="5"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6pPr>
            <a:lvl7pPr lvl="6"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7pPr>
            <a:lvl8pPr lvl="7" algn="ctr">
              <a:lnSpc>
                <a:spcPct val="100000"/>
              </a:lnSpc>
              <a:spcBef>
                <a:spcPts val="1600"/>
              </a:spcBef>
              <a:spcAft>
                <a:spcPts val="0"/>
              </a:spcAft>
              <a:buSzPts val="1400"/>
              <a:buNone/>
              <a:defRPr b="1" sz="2400">
                <a:solidFill>
                  <a:schemeClr val="lt1"/>
                </a:solidFill>
                <a:latin typeface="Advent Pro"/>
                <a:ea typeface="Advent Pro"/>
                <a:cs typeface="Advent Pro"/>
                <a:sym typeface="Advent Pro"/>
              </a:defRPr>
            </a:lvl8pPr>
            <a:lvl9pPr lvl="8" algn="ctr">
              <a:lnSpc>
                <a:spcPct val="100000"/>
              </a:lnSpc>
              <a:spcBef>
                <a:spcPts val="1600"/>
              </a:spcBef>
              <a:spcAft>
                <a:spcPts val="1600"/>
              </a:spcAft>
              <a:buSzPts val="1400"/>
              <a:buNone/>
              <a:defRPr b="1" sz="2400">
                <a:solidFill>
                  <a:schemeClr val="lt1"/>
                </a:solidFill>
                <a:latin typeface="Advent Pro"/>
                <a:ea typeface="Advent Pro"/>
                <a:cs typeface="Advent Pro"/>
                <a:sym typeface="Advent Pro"/>
              </a:defRPr>
            </a:lvl9pPr>
          </a:lstStyle>
          <a:p/>
        </p:txBody>
      </p:sp>
      <p:cxnSp>
        <p:nvCxnSpPr>
          <p:cNvPr id="63" name="Google Shape;63;p55"/>
          <p:cNvCxnSpPr/>
          <p:nvPr/>
        </p:nvCxnSpPr>
        <p:spPr>
          <a:xfrm>
            <a:off x="715625" y="4646600"/>
            <a:ext cx="77154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noFill/>
      </p:bgPr>
    </p:bg>
    <p:spTree>
      <p:nvGrpSpPr>
        <p:cNvPr id="64" name="Shape 64"/>
        <p:cNvGrpSpPr/>
        <p:nvPr/>
      </p:nvGrpSpPr>
      <p:grpSpPr>
        <a:xfrm>
          <a:off x="0" y="0"/>
          <a:ext cx="0" cy="0"/>
          <a:chOff x="0" y="0"/>
          <a:chExt cx="0" cy="0"/>
        </a:xfrm>
      </p:grpSpPr>
      <p:sp>
        <p:nvSpPr>
          <p:cNvPr id="65" name="Google Shape;65;p56"/>
          <p:cNvSpPr/>
          <p:nvPr/>
        </p:nvSpPr>
        <p:spPr>
          <a:xfrm>
            <a:off x="718225" y="48390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6"/>
          <p:cNvSpPr txBox="1"/>
          <p:nvPr>
            <p:ph type="title"/>
          </p:nvPr>
        </p:nvSpPr>
        <p:spPr>
          <a:xfrm>
            <a:off x="2260800" y="483900"/>
            <a:ext cx="46224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000">
                <a:latin typeface="Roboto Slab"/>
                <a:ea typeface="Roboto Slab"/>
                <a:cs typeface="Roboto Slab"/>
                <a:sym typeface="Roboto Slab"/>
              </a:defRPr>
            </a:lvl2pPr>
            <a:lvl3pPr lvl="2" algn="ctr">
              <a:lnSpc>
                <a:spcPct val="100000"/>
              </a:lnSpc>
              <a:spcBef>
                <a:spcPts val="0"/>
              </a:spcBef>
              <a:spcAft>
                <a:spcPts val="0"/>
              </a:spcAft>
              <a:buSzPts val="2800"/>
              <a:buNone/>
              <a:defRPr sz="2000">
                <a:latin typeface="Roboto Slab"/>
                <a:ea typeface="Roboto Slab"/>
                <a:cs typeface="Roboto Slab"/>
                <a:sym typeface="Roboto Slab"/>
              </a:defRPr>
            </a:lvl3pPr>
            <a:lvl4pPr lvl="3" algn="ctr">
              <a:lnSpc>
                <a:spcPct val="100000"/>
              </a:lnSpc>
              <a:spcBef>
                <a:spcPts val="0"/>
              </a:spcBef>
              <a:spcAft>
                <a:spcPts val="0"/>
              </a:spcAft>
              <a:buSzPts val="2800"/>
              <a:buNone/>
              <a:defRPr sz="2000">
                <a:latin typeface="Roboto Slab"/>
                <a:ea typeface="Roboto Slab"/>
                <a:cs typeface="Roboto Slab"/>
                <a:sym typeface="Roboto Slab"/>
              </a:defRPr>
            </a:lvl4pPr>
            <a:lvl5pPr lvl="4" algn="ctr">
              <a:lnSpc>
                <a:spcPct val="100000"/>
              </a:lnSpc>
              <a:spcBef>
                <a:spcPts val="0"/>
              </a:spcBef>
              <a:spcAft>
                <a:spcPts val="0"/>
              </a:spcAft>
              <a:buSzPts val="2800"/>
              <a:buNone/>
              <a:defRPr sz="2000">
                <a:latin typeface="Roboto Slab"/>
                <a:ea typeface="Roboto Slab"/>
                <a:cs typeface="Roboto Slab"/>
                <a:sym typeface="Roboto Slab"/>
              </a:defRPr>
            </a:lvl5pPr>
            <a:lvl6pPr lvl="5" algn="ctr">
              <a:lnSpc>
                <a:spcPct val="100000"/>
              </a:lnSpc>
              <a:spcBef>
                <a:spcPts val="0"/>
              </a:spcBef>
              <a:spcAft>
                <a:spcPts val="0"/>
              </a:spcAft>
              <a:buSzPts val="2800"/>
              <a:buNone/>
              <a:defRPr sz="2000">
                <a:latin typeface="Roboto Slab"/>
                <a:ea typeface="Roboto Slab"/>
                <a:cs typeface="Roboto Slab"/>
                <a:sym typeface="Roboto Slab"/>
              </a:defRPr>
            </a:lvl6pPr>
            <a:lvl7pPr lvl="6" algn="ctr">
              <a:lnSpc>
                <a:spcPct val="100000"/>
              </a:lnSpc>
              <a:spcBef>
                <a:spcPts val="0"/>
              </a:spcBef>
              <a:spcAft>
                <a:spcPts val="0"/>
              </a:spcAft>
              <a:buSzPts val="2800"/>
              <a:buNone/>
              <a:defRPr sz="2000">
                <a:latin typeface="Roboto Slab"/>
                <a:ea typeface="Roboto Slab"/>
                <a:cs typeface="Roboto Slab"/>
                <a:sym typeface="Roboto Slab"/>
              </a:defRPr>
            </a:lvl7pPr>
            <a:lvl8pPr lvl="7" algn="ctr">
              <a:lnSpc>
                <a:spcPct val="100000"/>
              </a:lnSpc>
              <a:spcBef>
                <a:spcPts val="0"/>
              </a:spcBef>
              <a:spcAft>
                <a:spcPts val="0"/>
              </a:spcAft>
              <a:buSzPts val="2800"/>
              <a:buNone/>
              <a:defRPr sz="2000">
                <a:latin typeface="Roboto Slab"/>
                <a:ea typeface="Roboto Slab"/>
                <a:cs typeface="Roboto Slab"/>
                <a:sym typeface="Roboto Slab"/>
              </a:defRPr>
            </a:lvl8pPr>
            <a:lvl9pPr lvl="8" algn="ctr">
              <a:lnSpc>
                <a:spcPct val="100000"/>
              </a:lnSpc>
              <a:spcBef>
                <a:spcPts val="0"/>
              </a:spcBef>
              <a:spcAft>
                <a:spcPts val="0"/>
              </a:spcAft>
              <a:buSzPts val="2800"/>
              <a:buNone/>
              <a:defRPr sz="2000">
                <a:latin typeface="Roboto Slab"/>
                <a:ea typeface="Roboto Slab"/>
                <a:cs typeface="Roboto Slab"/>
                <a:sym typeface="Roboto Slab"/>
              </a:defRPr>
            </a:lvl9pPr>
          </a:lstStyle>
          <a:p/>
        </p:txBody>
      </p:sp>
      <p:cxnSp>
        <p:nvCxnSpPr>
          <p:cNvPr id="67" name="Google Shape;67;p56"/>
          <p:cNvCxnSpPr/>
          <p:nvPr/>
        </p:nvCxnSpPr>
        <p:spPr>
          <a:xfrm>
            <a:off x="715625" y="4646600"/>
            <a:ext cx="7715400" cy="0"/>
          </a:xfrm>
          <a:prstGeom prst="straightConnector1">
            <a:avLst/>
          </a:prstGeom>
          <a:noFill/>
          <a:ln cap="flat" cmpd="sng" w="9525">
            <a:solidFill>
              <a:schemeClr val="dk1"/>
            </a:solidFill>
            <a:prstDash val="solid"/>
            <a:round/>
            <a:headEnd len="sm" w="sm" type="none"/>
            <a:tailEnd len="sm" w="sm" type="none"/>
          </a:ln>
        </p:spPr>
      </p:cxnSp>
      <p:cxnSp>
        <p:nvCxnSpPr>
          <p:cNvPr id="68" name="Google Shape;68;p56"/>
          <p:cNvCxnSpPr/>
          <p:nvPr/>
        </p:nvCxnSpPr>
        <p:spPr>
          <a:xfrm>
            <a:off x="715625" y="4646600"/>
            <a:ext cx="77154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noFill/>
      </p:bgPr>
    </p:bg>
    <p:spTree>
      <p:nvGrpSpPr>
        <p:cNvPr id="69" name="Shape 69"/>
        <p:cNvGrpSpPr/>
        <p:nvPr/>
      </p:nvGrpSpPr>
      <p:grpSpPr>
        <a:xfrm>
          <a:off x="0" y="0"/>
          <a:ext cx="0" cy="0"/>
          <a:chOff x="0" y="0"/>
          <a:chExt cx="0" cy="0"/>
        </a:xfrm>
      </p:grpSpPr>
      <p:sp>
        <p:nvSpPr>
          <p:cNvPr id="70" name="Google Shape;70;p57"/>
          <p:cNvSpPr/>
          <p:nvPr/>
        </p:nvSpPr>
        <p:spPr>
          <a:xfrm>
            <a:off x="718225" y="489930"/>
            <a:ext cx="7703700" cy="457200"/>
          </a:xfrm>
          <a:prstGeom prst="roundRect">
            <a:avLst>
              <a:gd fmla="val 50000" name="adj"/>
            </a:avLst>
          </a:prstGeom>
          <a:gradFill>
            <a:gsLst>
              <a:gs pos="0">
                <a:schemeClr val="accent5"/>
              </a:gs>
              <a:gs pos="100000">
                <a:schemeClr val="accent4"/>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7"/>
          <p:cNvSpPr txBox="1"/>
          <p:nvPr>
            <p:ph idx="1" type="subTitle"/>
          </p:nvPr>
        </p:nvSpPr>
        <p:spPr>
          <a:xfrm>
            <a:off x="1292611" y="3578537"/>
            <a:ext cx="2842200" cy="70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300"/>
            </a:lvl1pPr>
            <a:lvl2pPr lvl="1" algn="ctr">
              <a:lnSpc>
                <a:spcPct val="100000"/>
              </a:lnSpc>
              <a:spcBef>
                <a:spcPts val="1600"/>
              </a:spcBef>
              <a:spcAft>
                <a:spcPts val="0"/>
              </a:spcAft>
              <a:buSzPts val="1400"/>
              <a:buNone/>
              <a:defRPr sz="1300"/>
            </a:lvl2pPr>
            <a:lvl3pPr lvl="2" algn="ctr">
              <a:lnSpc>
                <a:spcPct val="100000"/>
              </a:lnSpc>
              <a:spcBef>
                <a:spcPts val="1600"/>
              </a:spcBef>
              <a:spcAft>
                <a:spcPts val="0"/>
              </a:spcAft>
              <a:buSzPts val="1400"/>
              <a:buNone/>
              <a:defRPr sz="1300"/>
            </a:lvl3pPr>
            <a:lvl4pPr lvl="3" algn="ctr">
              <a:lnSpc>
                <a:spcPct val="100000"/>
              </a:lnSpc>
              <a:spcBef>
                <a:spcPts val="1600"/>
              </a:spcBef>
              <a:spcAft>
                <a:spcPts val="0"/>
              </a:spcAft>
              <a:buSzPts val="1400"/>
              <a:buNone/>
              <a:defRPr sz="1300"/>
            </a:lvl4pPr>
            <a:lvl5pPr lvl="4" algn="ctr">
              <a:lnSpc>
                <a:spcPct val="100000"/>
              </a:lnSpc>
              <a:spcBef>
                <a:spcPts val="1600"/>
              </a:spcBef>
              <a:spcAft>
                <a:spcPts val="0"/>
              </a:spcAft>
              <a:buSzPts val="1400"/>
              <a:buNone/>
              <a:defRPr sz="1300"/>
            </a:lvl5pPr>
            <a:lvl6pPr lvl="5" algn="ctr">
              <a:lnSpc>
                <a:spcPct val="100000"/>
              </a:lnSpc>
              <a:spcBef>
                <a:spcPts val="1600"/>
              </a:spcBef>
              <a:spcAft>
                <a:spcPts val="0"/>
              </a:spcAft>
              <a:buSzPts val="1400"/>
              <a:buNone/>
              <a:defRPr sz="1300"/>
            </a:lvl6pPr>
            <a:lvl7pPr lvl="6" algn="ctr">
              <a:lnSpc>
                <a:spcPct val="100000"/>
              </a:lnSpc>
              <a:spcBef>
                <a:spcPts val="1600"/>
              </a:spcBef>
              <a:spcAft>
                <a:spcPts val="0"/>
              </a:spcAft>
              <a:buSzPts val="1400"/>
              <a:buNone/>
              <a:defRPr sz="1300"/>
            </a:lvl7pPr>
            <a:lvl8pPr lvl="7" algn="ctr">
              <a:lnSpc>
                <a:spcPct val="100000"/>
              </a:lnSpc>
              <a:spcBef>
                <a:spcPts val="1600"/>
              </a:spcBef>
              <a:spcAft>
                <a:spcPts val="0"/>
              </a:spcAft>
              <a:buSzPts val="1400"/>
              <a:buNone/>
              <a:defRPr sz="1300"/>
            </a:lvl8pPr>
            <a:lvl9pPr lvl="8" algn="ctr">
              <a:lnSpc>
                <a:spcPct val="100000"/>
              </a:lnSpc>
              <a:spcBef>
                <a:spcPts val="1600"/>
              </a:spcBef>
              <a:spcAft>
                <a:spcPts val="1600"/>
              </a:spcAft>
              <a:buSzPts val="1400"/>
              <a:buNone/>
              <a:defRPr sz="1300"/>
            </a:lvl9pPr>
          </a:lstStyle>
          <a:p/>
        </p:txBody>
      </p:sp>
      <p:sp>
        <p:nvSpPr>
          <p:cNvPr id="72" name="Google Shape;72;p57"/>
          <p:cNvSpPr txBox="1"/>
          <p:nvPr>
            <p:ph idx="2" type="subTitle"/>
          </p:nvPr>
        </p:nvSpPr>
        <p:spPr>
          <a:xfrm>
            <a:off x="4993100" y="3578549"/>
            <a:ext cx="2842200" cy="70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300"/>
            </a:lvl1pPr>
            <a:lvl2pPr lvl="1" algn="ctr">
              <a:lnSpc>
                <a:spcPct val="100000"/>
              </a:lnSpc>
              <a:spcBef>
                <a:spcPts val="1600"/>
              </a:spcBef>
              <a:spcAft>
                <a:spcPts val="0"/>
              </a:spcAft>
              <a:buSzPts val="1400"/>
              <a:buNone/>
              <a:defRPr sz="1300"/>
            </a:lvl2pPr>
            <a:lvl3pPr lvl="2" algn="ctr">
              <a:lnSpc>
                <a:spcPct val="100000"/>
              </a:lnSpc>
              <a:spcBef>
                <a:spcPts val="1600"/>
              </a:spcBef>
              <a:spcAft>
                <a:spcPts val="0"/>
              </a:spcAft>
              <a:buSzPts val="1400"/>
              <a:buNone/>
              <a:defRPr sz="1300"/>
            </a:lvl3pPr>
            <a:lvl4pPr lvl="3" algn="ctr">
              <a:lnSpc>
                <a:spcPct val="100000"/>
              </a:lnSpc>
              <a:spcBef>
                <a:spcPts val="1600"/>
              </a:spcBef>
              <a:spcAft>
                <a:spcPts val="0"/>
              </a:spcAft>
              <a:buSzPts val="1400"/>
              <a:buNone/>
              <a:defRPr sz="1300"/>
            </a:lvl4pPr>
            <a:lvl5pPr lvl="4" algn="ctr">
              <a:lnSpc>
                <a:spcPct val="100000"/>
              </a:lnSpc>
              <a:spcBef>
                <a:spcPts val="1600"/>
              </a:spcBef>
              <a:spcAft>
                <a:spcPts val="0"/>
              </a:spcAft>
              <a:buSzPts val="1400"/>
              <a:buNone/>
              <a:defRPr sz="1300"/>
            </a:lvl5pPr>
            <a:lvl6pPr lvl="5" algn="ctr">
              <a:lnSpc>
                <a:spcPct val="100000"/>
              </a:lnSpc>
              <a:spcBef>
                <a:spcPts val="1600"/>
              </a:spcBef>
              <a:spcAft>
                <a:spcPts val="0"/>
              </a:spcAft>
              <a:buSzPts val="1400"/>
              <a:buNone/>
              <a:defRPr sz="1300"/>
            </a:lvl6pPr>
            <a:lvl7pPr lvl="6" algn="ctr">
              <a:lnSpc>
                <a:spcPct val="100000"/>
              </a:lnSpc>
              <a:spcBef>
                <a:spcPts val="1600"/>
              </a:spcBef>
              <a:spcAft>
                <a:spcPts val="0"/>
              </a:spcAft>
              <a:buSzPts val="1400"/>
              <a:buNone/>
              <a:defRPr sz="1300"/>
            </a:lvl7pPr>
            <a:lvl8pPr lvl="7" algn="ctr">
              <a:lnSpc>
                <a:spcPct val="100000"/>
              </a:lnSpc>
              <a:spcBef>
                <a:spcPts val="1600"/>
              </a:spcBef>
              <a:spcAft>
                <a:spcPts val="0"/>
              </a:spcAft>
              <a:buSzPts val="1400"/>
              <a:buNone/>
              <a:defRPr sz="1300"/>
            </a:lvl8pPr>
            <a:lvl9pPr lvl="8" algn="ctr">
              <a:lnSpc>
                <a:spcPct val="100000"/>
              </a:lnSpc>
              <a:spcBef>
                <a:spcPts val="1600"/>
              </a:spcBef>
              <a:spcAft>
                <a:spcPts val="1600"/>
              </a:spcAft>
              <a:buSzPts val="1400"/>
              <a:buNone/>
              <a:defRPr sz="1300"/>
            </a:lvl9pPr>
          </a:lstStyle>
          <a:p/>
        </p:txBody>
      </p:sp>
      <p:sp>
        <p:nvSpPr>
          <p:cNvPr id="73" name="Google Shape;73;p57"/>
          <p:cNvSpPr txBox="1"/>
          <p:nvPr>
            <p:ph type="title"/>
          </p:nvPr>
        </p:nvSpPr>
        <p:spPr>
          <a:xfrm>
            <a:off x="2260800" y="483900"/>
            <a:ext cx="46224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000">
                <a:latin typeface="Roboto Slab"/>
                <a:ea typeface="Roboto Slab"/>
                <a:cs typeface="Roboto Slab"/>
                <a:sym typeface="Roboto Slab"/>
              </a:defRPr>
            </a:lvl2pPr>
            <a:lvl3pPr lvl="2" algn="ctr">
              <a:lnSpc>
                <a:spcPct val="100000"/>
              </a:lnSpc>
              <a:spcBef>
                <a:spcPts val="0"/>
              </a:spcBef>
              <a:spcAft>
                <a:spcPts val="0"/>
              </a:spcAft>
              <a:buSzPts val="2800"/>
              <a:buNone/>
              <a:defRPr sz="2000">
                <a:latin typeface="Roboto Slab"/>
                <a:ea typeface="Roboto Slab"/>
                <a:cs typeface="Roboto Slab"/>
                <a:sym typeface="Roboto Slab"/>
              </a:defRPr>
            </a:lvl3pPr>
            <a:lvl4pPr lvl="3" algn="ctr">
              <a:lnSpc>
                <a:spcPct val="100000"/>
              </a:lnSpc>
              <a:spcBef>
                <a:spcPts val="0"/>
              </a:spcBef>
              <a:spcAft>
                <a:spcPts val="0"/>
              </a:spcAft>
              <a:buSzPts val="2800"/>
              <a:buNone/>
              <a:defRPr sz="2000">
                <a:latin typeface="Roboto Slab"/>
                <a:ea typeface="Roboto Slab"/>
                <a:cs typeface="Roboto Slab"/>
                <a:sym typeface="Roboto Slab"/>
              </a:defRPr>
            </a:lvl4pPr>
            <a:lvl5pPr lvl="4" algn="ctr">
              <a:lnSpc>
                <a:spcPct val="100000"/>
              </a:lnSpc>
              <a:spcBef>
                <a:spcPts val="0"/>
              </a:spcBef>
              <a:spcAft>
                <a:spcPts val="0"/>
              </a:spcAft>
              <a:buSzPts val="2800"/>
              <a:buNone/>
              <a:defRPr sz="2000">
                <a:latin typeface="Roboto Slab"/>
                <a:ea typeface="Roboto Slab"/>
                <a:cs typeface="Roboto Slab"/>
                <a:sym typeface="Roboto Slab"/>
              </a:defRPr>
            </a:lvl5pPr>
            <a:lvl6pPr lvl="5" algn="ctr">
              <a:lnSpc>
                <a:spcPct val="100000"/>
              </a:lnSpc>
              <a:spcBef>
                <a:spcPts val="0"/>
              </a:spcBef>
              <a:spcAft>
                <a:spcPts val="0"/>
              </a:spcAft>
              <a:buSzPts val="2800"/>
              <a:buNone/>
              <a:defRPr sz="2000">
                <a:latin typeface="Roboto Slab"/>
                <a:ea typeface="Roboto Slab"/>
                <a:cs typeface="Roboto Slab"/>
                <a:sym typeface="Roboto Slab"/>
              </a:defRPr>
            </a:lvl6pPr>
            <a:lvl7pPr lvl="6" algn="ctr">
              <a:lnSpc>
                <a:spcPct val="100000"/>
              </a:lnSpc>
              <a:spcBef>
                <a:spcPts val="0"/>
              </a:spcBef>
              <a:spcAft>
                <a:spcPts val="0"/>
              </a:spcAft>
              <a:buSzPts val="2800"/>
              <a:buNone/>
              <a:defRPr sz="2000">
                <a:latin typeface="Roboto Slab"/>
                <a:ea typeface="Roboto Slab"/>
                <a:cs typeface="Roboto Slab"/>
                <a:sym typeface="Roboto Slab"/>
              </a:defRPr>
            </a:lvl7pPr>
            <a:lvl8pPr lvl="7" algn="ctr">
              <a:lnSpc>
                <a:spcPct val="100000"/>
              </a:lnSpc>
              <a:spcBef>
                <a:spcPts val="0"/>
              </a:spcBef>
              <a:spcAft>
                <a:spcPts val="0"/>
              </a:spcAft>
              <a:buSzPts val="2800"/>
              <a:buNone/>
              <a:defRPr sz="2000">
                <a:latin typeface="Roboto Slab"/>
                <a:ea typeface="Roboto Slab"/>
                <a:cs typeface="Roboto Slab"/>
                <a:sym typeface="Roboto Slab"/>
              </a:defRPr>
            </a:lvl8pPr>
            <a:lvl9pPr lvl="8" algn="ctr">
              <a:lnSpc>
                <a:spcPct val="100000"/>
              </a:lnSpc>
              <a:spcBef>
                <a:spcPts val="0"/>
              </a:spcBef>
              <a:spcAft>
                <a:spcPts val="0"/>
              </a:spcAft>
              <a:buSzPts val="2800"/>
              <a:buNone/>
              <a:defRPr sz="2000">
                <a:latin typeface="Roboto Slab"/>
                <a:ea typeface="Roboto Slab"/>
                <a:cs typeface="Roboto Slab"/>
                <a:sym typeface="Roboto Slab"/>
              </a:defRPr>
            </a:lvl9pPr>
          </a:lstStyle>
          <a:p/>
        </p:txBody>
      </p:sp>
      <p:sp>
        <p:nvSpPr>
          <p:cNvPr id="74" name="Google Shape;74;p57"/>
          <p:cNvSpPr txBox="1"/>
          <p:nvPr>
            <p:ph idx="3" type="subTitle"/>
          </p:nvPr>
        </p:nvSpPr>
        <p:spPr>
          <a:xfrm>
            <a:off x="1292611" y="3143025"/>
            <a:ext cx="2842200" cy="4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atin typeface="Advent Pro SemiBold"/>
                <a:ea typeface="Advent Pro SemiBold"/>
                <a:cs typeface="Advent Pro SemiBold"/>
                <a:sym typeface="Advent Pro SemiBold"/>
              </a:defRPr>
            </a:lvl1pPr>
            <a:lvl2pPr lvl="1" algn="ctr">
              <a:lnSpc>
                <a:spcPct val="100000"/>
              </a:lnSpc>
              <a:spcBef>
                <a:spcPts val="1600"/>
              </a:spcBef>
              <a:spcAft>
                <a:spcPts val="0"/>
              </a:spcAft>
              <a:buSzPts val="1400"/>
              <a:buNone/>
              <a:defRPr>
                <a:latin typeface="Advent Pro SemiBold"/>
                <a:ea typeface="Advent Pro SemiBold"/>
                <a:cs typeface="Advent Pro SemiBold"/>
                <a:sym typeface="Advent Pro SemiBold"/>
              </a:defRPr>
            </a:lvl2pPr>
            <a:lvl3pPr lvl="2" algn="ctr">
              <a:lnSpc>
                <a:spcPct val="100000"/>
              </a:lnSpc>
              <a:spcBef>
                <a:spcPts val="1600"/>
              </a:spcBef>
              <a:spcAft>
                <a:spcPts val="0"/>
              </a:spcAft>
              <a:buSzPts val="1400"/>
              <a:buNone/>
              <a:defRPr>
                <a:latin typeface="Advent Pro SemiBold"/>
                <a:ea typeface="Advent Pro SemiBold"/>
                <a:cs typeface="Advent Pro SemiBold"/>
                <a:sym typeface="Advent Pro SemiBold"/>
              </a:defRPr>
            </a:lvl3pPr>
            <a:lvl4pPr lvl="3" algn="ctr">
              <a:lnSpc>
                <a:spcPct val="100000"/>
              </a:lnSpc>
              <a:spcBef>
                <a:spcPts val="1600"/>
              </a:spcBef>
              <a:spcAft>
                <a:spcPts val="0"/>
              </a:spcAft>
              <a:buSzPts val="1400"/>
              <a:buNone/>
              <a:defRPr>
                <a:latin typeface="Advent Pro SemiBold"/>
                <a:ea typeface="Advent Pro SemiBold"/>
                <a:cs typeface="Advent Pro SemiBold"/>
                <a:sym typeface="Advent Pro SemiBold"/>
              </a:defRPr>
            </a:lvl4pPr>
            <a:lvl5pPr lvl="4" algn="ctr">
              <a:lnSpc>
                <a:spcPct val="100000"/>
              </a:lnSpc>
              <a:spcBef>
                <a:spcPts val="1600"/>
              </a:spcBef>
              <a:spcAft>
                <a:spcPts val="0"/>
              </a:spcAft>
              <a:buSzPts val="1400"/>
              <a:buNone/>
              <a:defRPr>
                <a:latin typeface="Advent Pro SemiBold"/>
                <a:ea typeface="Advent Pro SemiBold"/>
                <a:cs typeface="Advent Pro SemiBold"/>
                <a:sym typeface="Advent Pro SemiBold"/>
              </a:defRPr>
            </a:lvl5pPr>
            <a:lvl6pPr lvl="5" algn="ctr">
              <a:lnSpc>
                <a:spcPct val="100000"/>
              </a:lnSpc>
              <a:spcBef>
                <a:spcPts val="1600"/>
              </a:spcBef>
              <a:spcAft>
                <a:spcPts val="0"/>
              </a:spcAft>
              <a:buSzPts val="1400"/>
              <a:buNone/>
              <a:defRPr>
                <a:latin typeface="Advent Pro SemiBold"/>
                <a:ea typeface="Advent Pro SemiBold"/>
                <a:cs typeface="Advent Pro SemiBold"/>
                <a:sym typeface="Advent Pro SemiBold"/>
              </a:defRPr>
            </a:lvl6pPr>
            <a:lvl7pPr lvl="6" algn="ctr">
              <a:lnSpc>
                <a:spcPct val="100000"/>
              </a:lnSpc>
              <a:spcBef>
                <a:spcPts val="1600"/>
              </a:spcBef>
              <a:spcAft>
                <a:spcPts val="0"/>
              </a:spcAft>
              <a:buSzPts val="1400"/>
              <a:buNone/>
              <a:defRPr>
                <a:latin typeface="Advent Pro SemiBold"/>
                <a:ea typeface="Advent Pro SemiBold"/>
                <a:cs typeface="Advent Pro SemiBold"/>
                <a:sym typeface="Advent Pro SemiBold"/>
              </a:defRPr>
            </a:lvl7pPr>
            <a:lvl8pPr lvl="7" algn="ctr">
              <a:lnSpc>
                <a:spcPct val="100000"/>
              </a:lnSpc>
              <a:spcBef>
                <a:spcPts val="1600"/>
              </a:spcBef>
              <a:spcAft>
                <a:spcPts val="0"/>
              </a:spcAft>
              <a:buSzPts val="1400"/>
              <a:buNone/>
              <a:defRPr>
                <a:latin typeface="Advent Pro SemiBold"/>
                <a:ea typeface="Advent Pro SemiBold"/>
                <a:cs typeface="Advent Pro SemiBold"/>
                <a:sym typeface="Advent Pro SemiBold"/>
              </a:defRPr>
            </a:lvl8pPr>
            <a:lvl9pPr lvl="8" algn="ctr">
              <a:lnSpc>
                <a:spcPct val="100000"/>
              </a:lnSpc>
              <a:spcBef>
                <a:spcPts val="1600"/>
              </a:spcBef>
              <a:spcAft>
                <a:spcPts val="1600"/>
              </a:spcAft>
              <a:buSzPts val="1400"/>
              <a:buNone/>
              <a:defRPr>
                <a:latin typeface="Advent Pro SemiBold"/>
                <a:ea typeface="Advent Pro SemiBold"/>
                <a:cs typeface="Advent Pro SemiBold"/>
                <a:sym typeface="Advent Pro SemiBold"/>
              </a:defRPr>
            </a:lvl9pPr>
          </a:lstStyle>
          <a:p/>
        </p:txBody>
      </p:sp>
      <p:sp>
        <p:nvSpPr>
          <p:cNvPr id="75" name="Google Shape;75;p57"/>
          <p:cNvSpPr txBox="1"/>
          <p:nvPr>
            <p:ph idx="4" type="subTitle"/>
          </p:nvPr>
        </p:nvSpPr>
        <p:spPr>
          <a:xfrm>
            <a:off x="4993100" y="3143036"/>
            <a:ext cx="2842200" cy="4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atin typeface="Advent Pro SemiBold"/>
                <a:ea typeface="Advent Pro SemiBold"/>
                <a:cs typeface="Advent Pro SemiBold"/>
                <a:sym typeface="Advent Pro SemiBold"/>
              </a:defRPr>
            </a:lvl1pPr>
            <a:lvl2pPr lvl="1" algn="ctr">
              <a:lnSpc>
                <a:spcPct val="100000"/>
              </a:lnSpc>
              <a:spcBef>
                <a:spcPts val="1600"/>
              </a:spcBef>
              <a:spcAft>
                <a:spcPts val="0"/>
              </a:spcAft>
              <a:buSzPts val="1400"/>
              <a:buNone/>
              <a:defRPr>
                <a:latin typeface="Advent Pro SemiBold"/>
                <a:ea typeface="Advent Pro SemiBold"/>
                <a:cs typeface="Advent Pro SemiBold"/>
                <a:sym typeface="Advent Pro SemiBold"/>
              </a:defRPr>
            </a:lvl2pPr>
            <a:lvl3pPr lvl="2" algn="ctr">
              <a:lnSpc>
                <a:spcPct val="100000"/>
              </a:lnSpc>
              <a:spcBef>
                <a:spcPts val="1600"/>
              </a:spcBef>
              <a:spcAft>
                <a:spcPts val="0"/>
              </a:spcAft>
              <a:buSzPts val="1400"/>
              <a:buNone/>
              <a:defRPr>
                <a:latin typeface="Advent Pro SemiBold"/>
                <a:ea typeface="Advent Pro SemiBold"/>
                <a:cs typeface="Advent Pro SemiBold"/>
                <a:sym typeface="Advent Pro SemiBold"/>
              </a:defRPr>
            </a:lvl3pPr>
            <a:lvl4pPr lvl="3" algn="ctr">
              <a:lnSpc>
                <a:spcPct val="100000"/>
              </a:lnSpc>
              <a:spcBef>
                <a:spcPts val="1600"/>
              </a:spcBef>
              <a:spcAft>
                <a:spcPts val="0"/>
              </a:spcAft>
              <a:buSzPts val="1400"/>
              <a:buNone/>
              <a:defRPr>
                <a:latin typeface="Advent Pro SemiBold"/>
                <a:ea typeface="Advent Pro SemiBold"/>
                <a:cs typeface="Advent Pro SemiBold"/>
                <a:sym typeface="Advent Pro SemiBold"/>
              </a:defRPr>
            </a:lvl4pPr>
            <a:lvl5pPr lvl="4" algn="ctr">
              <a:lnSpc>
                <a:spcPct val="100000"/>
              </a:lnSpc>
              <a:spcBef>
                <a:spcPts val="1600"/>
              </a:spcBef>
              <a:spcAft>
                <a:spcPts val="0"/>
              </a:spcAft>
              <a:buSzPts val="1400"/>
              <a:buNone/>
              <a:defRPr>
                <a:latin typeface="Advent Pro SemiBold"/>
                <a:ea typeface="Advent Pro SemiBold"/>
                <a:cs typeface="Advent Pro SemiBold"/>
                <a:sym typeface="Advent Pro SemiBold"/>
              </a:defRPr>
            </a:lvl5pPr>
            <a:lvl6pPr lvl="5" algn="ctr">
              <a:lnSpc>
                <a:spcPct val="100000"/>
              </a:lnSpc>
              <a:spcBef>
                <a:spcPts val="1600"/>
              </a:spcBef>
              <a:spcAft>
                <a:spcPts val="0"/>
              </a:spcAft>
              <a:buSzPts val="1400"/>
              <a:buNone/>
              <a:defRPr>
                <a:latin typeface="Advent Pro SemiBold"/>
                <a:ea typeface="Advent Pro SemiBold"/>
                <a:cs typeface="Advent Pro SemiBold"/>
                <a:sym typeface="Advent Pro SemiBold"/>
              </a:defRPr>
            </a:lvl6pPr>
            <a:lvl7pPr lvl="6" algn="ctr">
              <a:lnSpc>
                <a:spcPct val="100000"/>
              </a:lnSpc>
              <a:spcBef>
                <a:spcPts val="1600"/>
              </a:spcBef>
              <a:spcAft>
                <a:spcPts val="0"/>
              </a:spcAft>
              <a:buSzPts val="1400"/>
              <a:buNone/>
              <a:defRPr>
                <a:latin typeface="Advent Pro SemiBold"/>
                <a:ea typeface="Advent Pro SemiBold"/>
                <a:cs typeface="Advent Pro SemiBold"/>
                <a:sym typeface="Advent Pro SemiBold"/>
              </a:defRPr>
            </a:lvl7pPr>
            <a:lvl8pPr lvl="7" algn="ctr">
              <a:lnSpc>
                <a:spcPct val="100000"/>
              </a:lnSpc>
              <a:spcBef>
                <a:spcPts val="1600"/>
              </a:spcBef>
              <a:spcAft>
                <a:spcPts val="0"/>
              </a:spcAft>
              <a:buSzPts val="1400"/>
              <a:buNone/>
              <a:defRPr>
                <a:latin typeface="Advent Pro SemiBold"/>
                <a:ea typeface="Advent Pro SemiBold"/>
                <a:cs typeface="Advent Pro SemiBold"/>
                <a:sym typeface="Advent Pro SemiBold"/>
              </a:defRPr>
            </a:lvl8pPr>
            <a:lvl9pPr lvl="8" algn="ctr">
              <a:lnSpc>
                <a:spcPct val="100000"/>
              </a:lnSpc>
              <a:spcBef>
                <a:spcPts val="1600"/>
              </a:spcBef>
              <a:spcAft>
                <a:spcPts val="1600"/>
              </a:spcAft>
              <a:buSzPts val="1400"/>
              <a:buNone/>
              <a:defRPr>
                <a:latin typeface="Advent Pro SemiBold"/>
                <a:ea typeface="Advent Pro SemiBold"/>
                <a:cs typeface="Advent Pro SemiBold"/>
                <a:sym typeface="Advent Pro SemiBold"/>
              </a:defRPr>
            </a:lvl9pPr>
          </a:lstStyle>
          <a:p/>
        </p:txBody>
      </p:sp>
      <p:cxnSp>
        <p:nvCxnSpPr>
          <p:cNvPr id="76" name="Google Shape;76;p57"/>
          <p:cNvCxnSpPr/>
          <p:nvPr/>
        </p:nvCxnSpPr>
        <p:spPr>
          <a:xfrm>
            <a:off x="715625" y="4646600"/>
            <a:ext cx="77154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BF8F8"/>
        </a:solidFill>
      </p:bgPr>
    </p:bg>
    <p:spTree>
      <p:nvGrpSpPr>
        <p:cNvPr id="5" name="Shape 5"/>
        <p:cNvGrpSpPr/>
        <p:nvPr/>
      </p:nvGrpSpPr>
      <p:grpSpPr>
        <a:xfrm>
          <a:off x="0" y="0"/>
          <a:ext cx="0" cy="0"/>
          <a:chOff x="0" y="0"/>
          <a:chExt cx="0" cy="0"/>
        </a:xfrm>
      </p:grpSpPr>
      <p:sp>
        <p:nvSpPr>
          <p:cNvPr id="6" name="Google Shape;6;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dvent Pro SemiBold"/>
              <a:buNone/>
              <a:defRPr b="0" i="0" sz="2800" u="none" cap="none" strike="noStrike">
                <a:solidFill>
                  <a:schemeClr val="dk1"/>
                </a:solidFill>
                <a:latin typeface="Advent Pro SemiBold"/>
                <a:ea typeface="Advent Pro SemiBold"/>
                <a:cs typeface="Advent Pro SemiBold"/>
                <a:sym typeface="Advent Pro SemiBold"/>
              </a:defRPr>
            </a:lvl1pPr>
            <a:lvl2pPr lvl="1" marR="0" rtl="0" algn="l">
              <a:lnSpc>
                <a:spcPct val="100000"/>
              </a:lnSpc>
              <a:spcBef>
                <a:spcPts val="0"/>
              </a:spcBef>
              <a:spcAft>
                <a:spcPts val="0"/>
              </a:spcAft>
              <a:buClr>
                <a:schemeClr val="dk1"/>
              </a:buClr>
              <a:buSzPts val="2800"/>
              <a:buFont typeface="Advent Pro SemiBold"/>
              <a:buNone/>
              <a:defRPr b="0" i="0" sz="2800" u="none" cap="none" strike="noStrike">
                <a:solidFill>
                  <a:schemeClr val="dk1"/>
                </a:solidFill>
                <a:latin typeface="Advent Pro SemiBold"/>
                <a:ea typeface="Advent Pro SemiBold"/>
                <a:cs typeface="Advent Pro SemiBold"/>
                <a:sym typeface="Advent Pro SemiBold"/>
              </a:defRPr>
            </a:lvl2pPr>
            <a:lvl3pPr lvl="2" marR="0" rtl="0" algn="l">
              <a:lnSpc>
                <a:spcPct val="100000"/>
              </a:lnSpc>
              <a:spcBef>
                <a:spcPts val="0"/>
              </a:spcBef>
              <a:spcAft>
                <a:spcPts val="0"/>
              </a:spcAft>
              <a:buClr>
                <a:schemeClr val="dk1"/>
              </a:buClr>
              <a:buSzPts val="2800"/>
              <a:buFont typeface="Advent Pro SemiBold"/>
              <a:buNone/>
              <a:defRPr b="0" i="0" sz="2800" u="none" cap="none" strike="noStrike">
                <a:solidFill>
                  <a:schemeClr val="dk1"/>
                </a:solidFill>
                <a:latin typeface="Advent Pro SemiBold"/>
                <a:ea typeface="Advent Pro SemiBold"/>
                <a:cs typeface="Advent Pro SemiBold"/>
                <a:sym typeface="Advent Pro SemiBold"/>
              </a:defRPr>
            </a:lvl3pPr>
            <a:lvl4pPr lvl="3" marR="0" rtl="0" algn="l">
              <a:lnSpc>
                <a:spcPct val="100000"/>
              </a:lnSpc>
              <a:spcBef>
                <a:spcPts val="0"/>
              </a:spcBef>
              <a:spcAft>
                <a:spcPts val="0"/>
              </a:spcAft>
              <a:buClr>
                <a:schemeClr val="dk1"/>
              </a:buClr>
              <a:buSzPts val="2800"/>
              <a:buFont typeface="Advent Pro SemiBold"/>
              <a:buNone/>
              <a:defRPr b="0" i="0" sz="2800" u="none" cap="none" strike="noStrike">
                <a:solidFill>
                  <a:schemeClr val="dk1"/>
                </a:solidFill>
                <a:latin typeface="Advent Pro SemiBold"/>
                <a:ea typeface="Advent Pro SemiBold"/>
                <a:cs typeface="Advent Pro SemiBold"/>
                <a:sym typeface="Advent Pro SemiBold"/>
              </a:defRPr>
            </a:lvl4pPr>
            <a:lvl5pPr lvl="4" marR="0" rtl="0" algn="l">
              <a:lnSpc>
                <a:spcPct val="100000"/>
              </a:lnSpc>
              <a:spcBef>
                <a:spcPts val="0"/>
              </a:spcBef>
              <a:spcAft>
                <a:spcPts val="0"/>
              </a:spcAft>
              <a:buClr>
                <a:schemeClr val="dk1"/>
              </a:buClr>
              <a:buSzPts val="2800"/>
              <a:buFont typeface="Advent Pro SemiBold"/>
              <a:buNone/>
              <a:defRPr b="0" i="0" sz="2800" u="none" cap="none" strike="noStrike">
                <a:solidFill>
                  <a:schemeClr val="dk1"/>
                </a:solidFill>
                <a:latin typeface="Advent Pro SemiBold"/>
                <a:ea typeface="Advent Pro SemiBold"/>
                <a:cs typeface="Advent Pro SemiBold"/>
                <a:sym typeface="Advent Pro SemiBold"/>
              </a:defRPr>
            </a:lvl5pPr>
            <a:lvl6pPr lvl="5" marR="0" rtl="0" algn="l">
              <a:lnSpc>
                <a:spcPct val="100000"/>
              </a:lnSpc>
              <a:spcBef>
                <a:spcPts val="0"/>
              </a:spcBef>
              <a:spcAft>
                <a:spcPts val="0"/>
              </a:spcAft>
              <a:buClr>
                <a:schemeClr val="dk1"/>
              </a:buClr>
              <a:buSzPts val="2800"/>
              <a:buFont typeface="Advent Pro SemiBold"/>
              <a:buNone/>
              <a:defRPr b="0" i="0" sz="2800" u="none" cap="none" strike="noStrike">
                <a:solidFill>
                  <a:schemeClr val="dk1"/>
                </a:solidFill>
                <a:latin typeface="Advent Pro SemiBold"/>
                <a:ea typeface="Advent Pro SemiBold"/>
                <a:cs typeface="Advent Pro SemiBold"/>
                <a:sym typeface="Advent Pro SemiBold"/>
              </a:defRPr>
            </a:lvl6pPr>
            <a:lvl7pPr lvl="6" marR="0" rtl="0" algn="l">
              <a:lnSpc>
                <a:spcPct val="100000"/>
              </a:lnSpc>
              <a:spcBef>
                <a:spcPts val="0"/>
              </a:spcBef>
              <a:spcAft>
                <a:spcPts val="0"/>
              </a:spcAft>
              <a:buClr>
                <a:schemeClr val="dk1"/>
              </a:buClr>
              <a:buSzPts val="2800"/>
              <a:buFont typeface="Advent Pro SemiBold"/>
              <a:buNone/>
              <a:defRPr b="0" i="0" sz="2800" u="none" cap="none" strike="noStrike">
                <a:solidFill>
                  <a:schemeClr val="dk1"/>
                </a:solidFill>
                <a:latin typeface="Advent Pro SemiBold"/>
                <a:ea typeface="Advent Pro SemiBold"/>
                <a:cs typeface="Advent Pro SemiBold"/>
                <a:sym typeface="Advent Pro SemiBold"/>
              </a:defRPr>
            </a:lvl7pPr>
            <a:lvl8pPr lvl="7" marR="0" rtl="0" algn="l">
              <a:lnSpc>
                <a:spcPct val="100000"/>
              </a:lnSpc>
              <a:spcBef>
                <a:spcPts val="0"/>
              </a:spcBef>
              <a:spcAft>
                <a:spcPts val="0"/>
              </a:spcAft>
              <a:buClr>
                <a:schemeClr val="dk1"/>
              </a:buClr>
              <a:buSzPts val="2800"/>
              <a:buFont typeface="Advent Pro SemiBold"/>
              <a:buNone/>
              <a:defRPr b="0" i="0" sz="2800" u="none" cap="none" strike="noStrike">
                <a:solidFill>
                  <a:schemeClr val="dk1"/>
                </a:solidFill>
                <a:latin typeface="Advent Pro SemiBold"/>
                <a:ea typeface="Advent Pro SemiBold"/>
                <a:cs typeface="Advent Pro SemiBold"/>
                <a:sym typeface="Advent Pro SemiBold"/>
              </a:defRPr>
            </a:lvl8pPr>
            <a:lvl9pPr lvl="8" marR="0" rtl="0" algn="l">
              <a:lnSpc>
                <a:spcPct val="100000"/>
              </a:lnSpc>
              <a:spcBef>
                <a:spcPts val="0"/>
              </a:spcBef>
              <a:spcAft>
                <a:spcPts val="0"/>
              </a:spcAft>
              <a:buClr>
                <a:schemeClr val="dk1"/>
              </a:buClr>
              <a:buSzPts val="2800"/>
              <a:buFont typeface="Advent Pro SemiBold"/>
              <a:buNone/>
              <a:defRPr b="0" i="0" sz="2800" u="none" cap="none" strike="noStrike">
                <a:solidFill>
                  <a:schemeClr val="dk1"/>
                </a:solidFill>
                <a:latin typeface="Advent Pro SemiBold"/>
                <a:ea typeface="Advent Pro SemiBold"/>
                <a:cs typeface="Advent Pro SemiBold"/>
                <a:sym typeface="Advent Pro SemiBold"/>
              </a:defRPr>
            </a:lvl9pPr>
          </a:lstStyle>
          <a:p/>
        </p:txBody>
      </p:sp>
      <p:sp>
        <p:nvSpPr>
          <p:cNvPr id="7" name="Google Shape;7;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Slab"/>
              <a:buChar char="●"/>
              <a:defRPr b="0" i="0" sz="1800" u="none" cap="none" strike="noStrike">
                <a:solidFill>
                  <a:schemeClr val="dk1"/>
                </a:solidFill>
                <a:latin typeface="Roboto Slab"/>
                <a:ea typeface="Roboto Slab"/>
                <a:cs typeface="Roboto Slab"/>
                <a:sym typeface="Roboto Slab"/>
              </a:defRPr>
            </a:lvl1pPr>
            <a:lvl2pPr indent="-317500" lvl="1" marL="914400" marR="0" rtl="0" algn="l">
              <a:lnSpc>
                <a:spcPct val="115000"/>
              </a:lnSpc>
              <a:spcBef>
                <a:spcPts val="1600"/>
              </a:spcBef>
              <a:spcAft>
                <a:spcPts val="0"/>
              </a:spcAft>
              <a:buClr>
                <a:schemeClr val="dk1"/>
              </a:buClr>
              <a:buSzPts val="1400"/>
              <a:buFont typeface="Roboto Slab"/>
              <a:buChar char="○"/>
              <a:defRPr b="0" i="0" sz="1400" u="none" cap="none" strike="noStrike">
                <a:solidFill>
                  <a:schemeClr val="dk1"/>
                </a:solidFill>
                <a:latin typeface="Roboto Slab"/>
                <a:ea typeface="Roboto Slab"/>
                <a:cs typeface="Roboto Slab"/>
                <a:sym typeface="Roboto Slab"/>
              </a:defRPr>
            </a:lvl2pPr>
            <a:lvl3pPr indent="-317500" lvl="2" marL="1371600" marR="0" rtl="0" algn="l">
              <a:lnSpc>
                <a:spcPct val="115000"/>
              </a:lnSpc>
              <a:spcBef>
                <a:spcPts val="1600"/>
              </a:spcBef>
              <a:spcAft>
                <a:spcPts val="0"/>
              </a:spcAft>
              <a:buClr>
                <a:schemeClr val="dk1"/>
              </a:buClr>
              <a:buSzPts val="1400"/>
              <a:buFont typeface="Roboto Slab"/>
              <a:buChar char="■"/>
              <a:defRPr b="0" i="0" sz="1400" u="none" cap="none" strike="noStrike">
                <a:solidFill>
                  <a:schemeClr val="dk1"/>
                </a:solidFill>
                <a:latin typeface="Roboto Slab"/>
                <a:ea typeface="Roboto Slab"/>
                <a:cs typeface="Roboto Slab"/>
                <a:sym typeface="Roboto Slab"/>
              </a:defRPr>
            </a:lvl3pPr>
            <a:lvl4pPr indent="-317500" lvl="3" marL="1828800" marR="0" rtl="0" algn="l">
              <a:lnSpc>
                <a:spcPct val="115000"/>
              </a:lnSpc>
              <a:spcBef>
                <a:spcPts val="1600"/>
              </a:spcBef>
              <a:spcAft>
                <a:spcPts val="0"/>
              </a:spcAft>
              <a:buClr>
                <a:schemeClr val="dk1"/>
              </a:buClr>
              <a:buSzPts val="1400"/>
              <a:buFont typeface="Roboto Slab"/>
              <a:buChar char="●"/>
              <a:defRPr b="0" i="0" sz="1400" u="none" cap="none" strike="noStrike">
                <a:solidFill>
                  <a:schemeClr val="dk1"/>
                </a:solidFill>
                <a:latin typeface="Roboto Slab"/>
                <a:ea typeface="Roboto Slab"/>
                <a:cs typeface="Roboto Slab"/>
                <a:sym typeface="Roboto Slab"/>
              </a:defRPr>
            </a:lvl4pPr>
            <a:lvl5pPr indent="-317500" lvl="4" marL="2286000" marR="0" rtl="0" algn="l">
              <a:lnSpc>
                <a:spcPct val="115000"/>
              </a:lnSpc>
              <a:spcBef>
                <a:spcPts val="1600"/>
              </a:spcBef>
              <a:spcAft>
                <a:spcPts val="0"/>
              </a:spcAft>
              <a:buClr>
                <a:schemeClr val="dk1"/>
              </a:buClr>
              <a:buSzPts val="1400"/>
              <a:buFont typeface="Roboto Slab"/>
              <a:buChar char="○"/>
              <a:defRPr b="0" i="0" sz="1400" u="none" cap="none" strike="noStrike">
                <a:solidFill>
                  <a:schemeClr val="dk1"/>
                </a:solidFill>
                <a:latin typeface="Roboto Slab"/>
                <a:ea typeface="Roboto Slab"/>
                <a:cs typeface="Roboto Slab"/>
                <a:sym typeface="Roboto Slab"/>
              </a:defRPr>
            </a:lvl5pPr>
            <a:lvl6pPr indent="-317500" lvl="5" marL="2743200" marR="0" rtl="0" algn="l">
              <a:lnSpc>
                <a:spcPct val="115000"/>
              </a:lnSpc>
              <a:spcBef>
                <a:spcPts val="1600"/>
              </a:spcBef>
              <a:spcAft>
                <a:spcPts val="0"/>
              </a:spcAft>
              <a:buClr>
                <a:schemeClr val="dk1"/>
              </a:buClr>
              <a:buSzPts val="1400"/>
              <a:buFont typeface="Roboto Slab"/>
              <a:buChar char="■"/>
              <a:defRPr b="0" i="0" sz="1400" u="none" cap="none" strike="noStrike">
                <a:solidFill>
                  <a:schemeClr val="dk1"/>
                </a:solidFill>
                <a:latin typeface="Roboto Slab"/>
                <a:ea typeface="Roboto Slab"/>
                <a:cs typeface="Roboto Slab"/>
                <a:sym typeface="Roboto Slab"/>
              </a:defRPr>
            </a:lvl6pPr>
            <a:lvl7pPr indent="-317500" lvl="6" marL="3200400" marR="0" rtl="0" algn="l">
              <a:lnSpc>
                <a:spcPct val="115000"/>
              </a:lnSpc>
              <a:spcBef>
                <a:spcPts val="1600"/>
              </a:spcBef>
              <a:spcAft>
                <a:spcPts val="0"/>
              </a:spcAft>
              <a:buClr>
                <a:schemeClr val="dk1"/>
              </a:buClr>
              <a:buSzPts val="1400"/>
              <a:buFont typeface="Roboto Slab"/>
              <a:buChar char="●"/>
              <a:defRPr b="0" i="0" sz="1400" u="none" cap="none" strike="noStrike">
                <a:solidFill>
                  <a:schemeClr val="dk1"/>
                </a:solidFill>
                <a:latin typeface="Roboto Slab"/>
                <a:ea typeface="Roboto Slab"/>
                <a:cs typeface="Roboto Slab"/>
                <a:sym typeface="Roboto Slab"/>
              </a:defRPr>
            </a:lvl7pPr>
            <a:lvl8pPr indent="-317500" lvl="7" marL="3657600" marR="0" rtl="0" algn="l">
              <a:lnSpc>
                <a:spcPct val="115000"/>
              </a:lnSpc>
              <a:spcBef>
                <a:spcPts val="1600"/>
              </a:spcBef>
              <a:spcAft>
                <a:spcPts val="0"/>
              </a:spcAft>
              <a:buClr>
                <a:schemeClr val="dk1"/>
              </a:buClr>
              <a:buSzPts val="1400"/>
              <a:buFont typeface="Roboto Slab"/>
              <a:buChar char="○"/>
              <a:defRPr b="0" i="0" sz="1400" u="none" cap="none" strike="noStrike">
                <a:solidFill>
                  <a:schemeClr val="dk1"/>
                </a:solidFill>
                <a:latin typeface="Roboto Slab"/>
                <a:ea typeface="Roboto Slab"/>
                <a:cs typeface="Roboto Slab"/>
                <a:sym typeface="Roboto Slab"/>
              </a:defRPr>
            </a:lvl8pPr>
            <a:lvl9pPr indent="-317500" lvl="8" marL="4114800" marR="0" rtl="0" algn="l">
              <a:lnSpc>
                <a:spcPct val="115000"/>
              </a:lnSpc>
              <a:spcBef>
                <a:spcPts val="1600"/>
              </a:spcBef>
              <a:spcAft>
                <a:spcPts val="1600"/>
              </a:spcAft>
              <a:buClr>
                <a:schemeClr val="dk1"/>
              </a:buClr>
              <a:buSzPts val="1400"/>
              <a:buFont typeface="Roboto Slab"/>
              <a:buChar char="■"/>
              <a:defRPr b="0" i="0" sz="1400" u="none" cap="none" strike="noStrike">
                <a:solidFill>
                  <a:schemeClr val="dk1"/>
                </a:solidFill>
                <a:latin typeface="Roboto Slab"/>
                <a:ea typeface="Roboto Slab"/>
                <a:cs typeface="Roboto Slab"/>
                <a:sym typeface="Roboto Slab"/>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0" name="Shape 140"/>
        <p:cNvGrpSpPr/>
        <p:nvPr/>
      </p:nvGrpSpPr>
      <p:grpSpPr>
        <a:xfrm>
          <a:off x="0" y="0"/>
          <a:ext cx="0" cy="0"/>
          <a:chOff x="0" y="0"/>
          <a:chExt cx="0" cy="0"/>
        </a:xfrm>
      </p:grpSpPr>
      <p:sp>
        <p:nvSpPr>
          <p:cNvPr id="141" name="Google Shape;141;p1"/>
          <p:cNvSpPr/>
          <p:nvPr/>
        </p:nvSpPr>
        <p:spPr>
          <a:xfrm>
            <a:off x="718325" y="3828175"/>
            <a:ext cx="3053400" cy="743400"/>
          </a:xfrm>
          <a:prstGeom prst="roundRect">
            <a:avLst>
              <a:gd fmla="val 50000" name="adj"/>
            </a:avLst>
          </a:prstGeom>
          <a:gradFill>
            <a:gsLst>
              <a:gs pos="0">
                <a:schemeClr val="accent5"/>
              </a:gs>
              <a:gs pos="100000">
                <a:schemeClr val="accent4"/>
              </a:gs>
            </a:gsLst>
            <a:lin ang="5400700" scaled="0"/>
          </a:gradFill>
          <a:ln>
            <a:noFill/>
          </a:ln>
          <a:effectLst>
            <a:outerShdw blurRad="42863" rotWithShape="0" algn="bl" dir="540000" dist="9525">
              <a:schemeClr val="dk1">
                <a:alpha val="2980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42" name="Google Shape;142;p1"/>
          <p:cNvSpPr txBox="1"/>
          <p:nvPr>
            <p:ph type="ctrTitle"/>
          </p:nvPr>
        </p:nvSpPr>
        <p:spPr>
          <a:xfrm flipH="1">
            <a:off x="712300" y="443850"/>
            <a:ext cx="3856800" cy="25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Direct Mailing Marketing Predictive Analysis</a:t>
            </a:r>
            <a:endParaRPr/>
          </a:p>
        </p:txBody>
      </p:sp>
      <p:grpSp>
        <p:nvGrpSpPr>
          <p:cNvPr id="143" name="Google Shape;143;p1"/>
          <p:cNvGrpSpPr/>
          <p:nvPr/>
        </p:nvGrpSpPr>
        <p:grpSpPr>
          <a:xfrm>
            <a:off x="3995597" y="477466"/>
            <a:ext cx="4902966" cy="4170297"/>
            <a:chOff x="3995597" y="483903"/>
            <a:chExt cx="4902966" cy="4170297"/>
          </a:xfrm>
        </p:grpSpPr>
        <p:sp>
          <p:nvSpPr>
            <p:cNvPr id="144" name="Google Shape;144;p1"/>
            <p:cNvSpPr/>
            <p:nvPr/>
          </p:nvSpPr>
          <p:spPr>
            <a:xfrm>
              <a:off x="4943875" y="1453788"/>
              <a:ext cx="1440900" cy="625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6357625" y="747214"/>
              <a:ext cx="520800" cy="34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7970938" y="493475"/>
              <a:ext cx="464400" cy="315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7735084" y="2136208"/>
              <a:ext cx="426900" cy="42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3995597" y="2815300"/>
              <a:ext cx="4902966" cy="1831171"/>
            </a:xfrm>
            <a:custGeom>
              <a:rect b="b" l="l" r="r" t="t"/>
              <a:pathLst>
                <a:path extrusionOk="0" h="45385" w="121526">
                  <a:moveTo>
                    <a:pt x="37474" y="1"/>
                  </a:moveTo>
                  <a:cubicBezTo>
                    <a:pt x="12078" y="1"/>
                    <a:pt x="1" y="21570"/>
                    <a:pt x="3660" y="45384"/>
                  </a:cubicBezTo>
                  <a:lnTo>
                    <a:pt x="109589" y="45384"/>
                  </a:lnTo>
                  <a:cubicBezTo>
                    <a:pt x="109589" y="45384"/>
                    <a:pt x="121526" y="21383"/>
                    <a:pt x="91367" y="18575"/>
                  </a:cubicBezTo>
                  <a:cubicBezTo>
                    <a:pt x="61209" y="15770"/>
                    <a:pt x="66864" y="1444"/>
                    <a:pt x="39847" y="62"/>
                  </a:cubicBezTo>
                  <a:cubicBezTo>
                    <a:pt x="39044" y="21"/>
                    <a:pt x="38252" y="1"/>
                    <a:pt x="37474" y="1"/>
                  </a:cubicBezTo>
                  <a:close/>
                </a:path>
              </a:pathLst>
            </a:custGeom>
            <a:gradFill>
              <a:gsLst>
                <a:gs pos="0">
                  <a:schemeClr val="accent5"/>
                </a:gs>
                <a:gs pos="100000">
                  <a:schemeClr val="accent4"/>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6590299" y="3255520"/>
              <a:ext cx="2291774" cy="1390950"/>
            </a:xfrm>
            <a:custGeom>
              <a:rect b="b" l="l" r="r" t="t"/>
              <a:pathLst>
                <a:path extrusionOk="0" h="34826" w="57384">
                  <a:moveTo>
                    <a:pt x="36243" y="0"/>
                  </a:moveTo>
                  <a:cubicBezTo>
                    <a:pt x="21440" y="0"/>
                    <a:pt x="21675" y="11797"/>
                    <a:pt x="11185" y="15728"/>
                  </a:cubicBezTo>
                  <a:cubicBezTo>
                    <a:pt x="0" y="19915"/>
                    <a:pt x="921" y="28628"/>
                    <a:pt x="4526" y="34826"/>
                  </a:cubicBezTo>
                  <a:lnTo>
                    <a:pt x="45824" y="34826"/>
                  </a:lnTo>
                  <a:cubicBezTo>
                    <a:pt x="48504" y="29632"/>
                    <a:pt x="57383" y="1905"/>
                    <a:pt x="39373" y="159"/>
                  </a:cubicBezTo>
                  <a:cubicBezTo>
                    <a:pt x="38259" y="51"/>
                    <a:pt x="37218" y="0"/>
                    <a:pt x="36243" y="0"/>
                  </a:cubicBezTo>
                  <a:close/>
                </a:path>
              </a:pathLst>
            </a:custGeom>
            <a:gradFill>
              <a:gsLst>
                <a:gs pos="0">
                  <a:schemeClr val="accent2"/>
                </a:gs>
                <a:gs pos="100000">
                  <a:schemeClr val="accent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6501030" y="2950189"/>
              <a:ext cx="641646" cy="36000"/>
            </a:xfrm>
            <a:custGeom>
              <a:rect b="b" l="l" r="r" t="t"/>
              <a:pathLst>
                <a:path extrusionOk="0" h="363" w="6470">
                  <a:moveTo>
                    <a:pt x="179" y="0"/>
                  </a:moveTo>
                  <a:cubicBezTo>
                    <a:pt x="81" y="0"/>
                    <a:pt x="1" y="81"/>
                    <a:pt x="1" y="181"/>
                  </a:cubicBezTo>
                  <a:cubicBezTo>
                    <a:pt x="1" y="282"/>
                    <a:pt x="81" y="363"/>
                    <a:pt x="179" y="363"/>
                  </a:cubicBezTo>
                  <a:lnTo>
                    <a:pt x="6470" y="363"/>
                  </a:lnTo>
                  <a:lnTo>
                    <a:pt x="6470" y="0"/>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7315027" y="2483390"/>
              <a:ext cx="213518" cy="466904"/>
            </a:xfrm>
            <a:custGeom>
              <a:rect b="b" l="l" r="r" t="t"/>
              <a:pathLst>
                <a:path extrusionOk="0" h="4708" w="2153">
                  <a:moveTo>
                    <a:pt x="1" y="0"/>
                  </a:moveTo>
                  <a:lnTo>
                    <a:pt x="1" y="4707"/>
                  </a:lnTo>
                  <a:lnTo>
                    <a:pt x="1206" y="4707"/>
                  </a:lnTo>
                  <a:lnTo>
                    <a:pt x="2136" y="161"/>
                  </a:lnTo>
                  <a:cubicBezTo>
                    <a:pt x="2153" y="77"/>
                    <a:pt x="2089" y="0"/>
                    <a:pt x="200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7142569" y="2950189"/>
              <a:ext cx="292063" cy="36000"/>
            </a:xfrm>
            <a:custGeom>
              <a:rect b="b" l="l" r="r" t="t"/>
              <a:pathLst>
                <a:path extrusionOk="0" h="363" w="2945">
                  <a:moveTo>
                    <a:pt x="1" y="0"/>
                  </a:moveTo>
                  <a:lnTo>
                    <a:pt x="1" y="363"/>
                  </a:lnTo>
                  <a:lnTo>
                    <a:pt x="2915" y="363"/>
                  </a:lnTo>
                  <a:cubicBezTo>
                    <a:pt x="2932" y="363"/>
                    <a:pt x="2945" y="349"/>
                    <a:pt x="2945" y="336"/>
                  </a:cubicBezTo>
                  <a:lnTo>
                    <a:pt x="29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6728727" y="2483390"/>
              <a:ext cx="773248" cy="466904"/>
            </a:xfrm>
            <a:custGeom>
              <a:rect b="b" l="l" r="r" t="t"/>
              <a:pathLst>
                <a:path extrusionOk="0" h="4708" w="7797">
                  <a:moveTo>
                    <a:pt x="1135" y="0"/>
                  </a:moveTo>
                  <a:cubicBezTo>
                    <a:pt x="1035" y="0"/>
                    <a:pt x="948" y="74"/>
                    <a:pt x="928" y="172"/>
                  </a:cubicBezTo>
                  <a:lnTo>
                    <a:pt x="1" y="4707"/>
                  </a:lnTo>
                  <a:lnTo>
                    <a:pt x="6833" y="4707"/>
                  </a:lnTo>
                  <a:lnTo>
                    <a:pt x="7796" y="0"/>
                  </a:lnTo>
                  <a:close/>
                </a:path>
              </a:pathLst>
            </a:cu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6754710" y="2503720"/>
              <a:ext cx="720984" cy="426541"/>
            </a:xfrm>
            <a:custGeom>
              <a:rect b="b" l="l" r="r" t="t"/>
              <a:pathLst>
                <a:path extrusionOk="0" h="4301" w="7270">
                  <a:moveTo>
                    <a:pt x="974" y="0"/>
                  </a:moveTo>
                  <a:cubicBezTo>
                    <a:pt x="910" y="0"/>
                    <a:pt x="857" y="44"/>
                    <a:pt x="844" y="104"/>
                  </a:cubicBezTo>
                  <a:lnTo>
                    <a:pt x="18" y="4143"/>
                  </a:lnTo>
                  <a:cubicBezTo>
                    <a:pt x="1" y="4223"/>
                    <a:pt x="64" y="4301"/>
                    <a:pt x="148" y="4301"/>
                  </a:cubicBezTo>
                  <a:lnTo>
                    <a:pt x="6295" y="4301"/>
                  </a:lnTo>
                  <a:cubicBezTo>
                    <a:pt x="6360" y="4301"/>
                    <a:pt x="6413" y="4257"/>
                    <a:pt x="6426" y="4193"/>
                  </a:cubicBezTo>
                  <a:lnTo>
                    <a:pt x="7252" y="158"/>
                  </a:lnTo>
                  <a:cubicBezTo>
                    <a:pt x="7269" y="77"/>
                    <a:pt x="7206" y="0"/>
                    <a:pt x="7121"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7033778" y="2570958"/>
              <a:ext cx="139536" cy="309418"/>
            </a:xfrm>
            <a:custGeom>
              <a:rect b="b" l="l" r="r" t="t"/>
              <a:pathLst>
                <a:path extrusionOk="0" h="3120" w="1407">
                  <a:moveTo>
                    <a:pt x="819" y="0"/>
                  </a:moveTo>
                  <a:lnTo>
                    <a:pt x="796" y="222"/>
                  </a:lnTo>
                  <a:cubicBezTo>
                    <a:pt x="614" y="229"/>
                    <a:pt x="464" y="282"/>
                    <a:pt x="349" y="390"/>
                  </a:cubicBezTo>
                  <a:cubicBezTo>
                    <a:pt x="232" y="494"/>
                    <a:pt x="165" y="638"/>
                    <a:pt x="145" y="820"/>
                  </a:cubicBezTo>
                  <a:cubicBezTo>
                    <a:pt x="141" y="860"/>
                    <a:pt x="137" y="897"/>
                    <a:pt x="137" y="930"/>
                  </a:cubicBezTo>
                  <a:cubicBezTo>
                    <a:pt x="137" y="1010"/>
                    <a:pt x="151" y="1081"/>
                    <a:pt x="171" y="1145"/>
                  </a:cubicBezTo>
                  <a:cubicBezTo>
                    <a:pt x="205" y="1232"/>
                    <a:pt x="258" y="1317"/>
                    <a:pt x="339" y="1397"/>
                  </a:cubicBezTo>
                  <a:lnTo>
                    <a:pt x="738" y="1793"/>
                  </a:lnTo>
                  <a:cubicBezTo>
                    <a:pt x="776" y="1830"/>
                    <a:pt x="802" y="1861"/>
                    <a:pt x="822" y="1884"/>
                  </a:cubicBezTo>
                  <a:cubicBezTo>
                    <a:pt x="842" y="1904"/>
                    <a:pt x="867" y="1934"/>
                    <a:pt x="890" y="1968"/>
                  </a:cubicBezTo>
                  <a:cubicBezTo>
                    <a:pt x="917" y="2005"/>
                    <a:pt x="933" y="2035"/>
                    <a:pt x="943" y="2065"/>
                  </a:cubicBezTo>
                  <a:cubicBezTo>
                    <a:pt x="957" y="2095"/>
                    <a:pt x="963" y="2132"/>
                    <a:pt x="971" y="2172"/>
                  </a:cubicBezTo>
                  <a:cubicBezTo>
                    <a:pt x="974" y="2196"/>
                    <a:pt x="977" y="2219"/>
                    <a:pt x="977" y="2243"/>
                  </a:cubicBezTo>
                  <a:cubicBezTo>
                    <a:pt x="977" y="2259"/>
                    <a:pt x="974" y="2280"/>
                    <a:pt x="974" y="2304"/>
                  </a:cubicBezTo>
                  <a:cubicBezTo>
                    <a:pt x="960" y="2404"/>
                    <a:pt x="930" y="2485"/>
                    <a:pt x="873" y="2538"/>
                  </a:cubicBezTo>
                  <a:cubicBezTo>
                    <a:pt x="816" y="2589"/>
                    <a:pt x="742" y="2615"/>
                    <a:pt x="645" y="2615"/>
                  </a:cubicBezTo>
                  <a:cubicBezTo>
                    <a:pt x="574" y="2615"/>
                    <a:pt x="517" y="2602"/>
                    <a:pt x="473" y="2569"/>
                  </a:cubicBezTo>
                  <a:cubicBezTo>
                    <a:pt x="427" y="2538"/>
                    <a:pt x="393" y="2495"/>
                    <a:pt x="373" y="2437"/>
                  </a:cubicBezTo>
                  <a:cubicBezTo>
                    <a:pt x="349" y="2384"/>
                    <a:pt x="336" y="2324"/>
                    <a:pt x="329" y="2263"/>
                  </a:cubicBezTo>
                  <a:cubicBezTo>
                    <a:pt x="326" y="2223"/>
                    <a:pt x="323" y="2176"/>
                    <a:pt x="323" y="2126"/>
                  </a:cubicBezTo>
                  <a:cubicBezTo>
                    <a:pt x="323" y="2102"/>
                    <a:pt x="323" y="2078"/>
                    <a:pt x="326" y="2051"/>
                  </a:cubicBezTo>
                  <a:lnTo>
                    <a:pt x="326" y="2051"/>
                  </a:lnTo>
                  <a:lnTo>
                    <a:pt x="0" y="2139"/>
                  </a:lnTo>
                  <a:lnTo>
                    <a:pt x="0" y="2199"/>
                  </a:lnTo>
                  <a:cubicBezTo>
                    <a:pt x="0" y="2400"/>
                    <a:pt x="44" y="2566"/>
                    <a:pt x="131" y="2686"/>
                  </a:cubicBezTo>
                  <a:cubicBezTo>
                    <a:pt x="225" y="2820"/>
                    <a:pt x="379" y="2891"/>
                    <a:pt x="591" y="2894"/>
                  </a:cubicBezTo>
                  <a:lnTo>
                    <a:pt x="568" y="3119"/>
                  </a:lnTo>
                  <a:lnTo>
                    <a:pt x="678" y="3119"/>
                  </a:lnTo>
                  <a:lnTo>
                    <a:pt x="701" y="2891"/>
                  </a:lnTo>
                  <a:cubicBezTo>
                    <a:pt x="867" y="2871"/>
                    <a:pt x="1004" y="2810"/>
                    <a:pt x="1112" y="2699"/>
                  </a:cubicBezTo>
                  <a:cubicBezTo>
                    <a:pt x="1222" y="2592"/>
                    <a:pt x="1286" y="2451"/>
                    <a:pt x="1302" y="2273"/>
                  </a:cubicBezTo>
                  <a:cubicBezTo>
                    <a:pt x="1306" y="2243"/>
                    <a:pt x="1310" y="2213"/>
                    <a:pt x="1310" y="2183"/>
                  </a:cubicBezTo>
                  <a:cubicBezTo>
                    <a:pt x="1310" y="2068"/>
                    <a:pt x="1286" y="1968"/>
                    <a:pt x="1245" y="1873"/>
                  </a:cubicBezTo>
                  <a:cubicBezTo>
                    <a:pt x="1189" y="1756"/>
                    <a:pt x="1108" y="1645"/>
                    <a:pt x="1004" y="1541"/>
                  </a:cubicBezTo>
                  <a:lnTo>
                    <a:pt x="601" y="1145"/>
                  </a:lnTo>
                  <a:cubicBezTo>
                    <a:pt x="544" y="1088"/>
                    <a:pt x="507" y="1035"/>
                    <a:pt x="487" y="981"/>
                  </a:cubicBezTo>
                  <a:cubicBezTo>
                    <a:pt x="470" y="940"/>
                    <a:pt x="460" y="897"/>
                    <a:pt x="460" y="846"/>
                  </a:cubicBezTo>
                  <a:cubicBezTo>
                    <a:pt x="460" y="826"/>
                    <a:pt x="464" y="809"/>
                    <a:pt x="464" y="789"/>
                  </a:cubicBezTo>
                  <a:cubicBezTo>
                    <a:pt x="484" y="604"/>
                    <a:pt x="594" y="507"/>
                    <a:pt x="796" y="494"/>
                  </a:cubicBezTo>
                  <a:lnTo>
                    <a:pt x="826" y="494"/>
                  </a:lnTo>
                  <a:cubicBezTo>
                    <a:pt x="876" y="494"/>
                    <a:pt x="923" y="504"/>
                    <a:pt x="960" y="524"/>
                  </a:cubicBezTo>
                  <a:cubicBezTo>
                    <a:pt x="1004" y="547"/>
                    <a:pt x="1034" y="584"/>
                    <a:pt x="1054" y="632"/>
                  </a:cubicBezTo>
                  <a:cubicBezTo>
                    <a:pt x="1074" y="679"/>
                    <a:pt x="1088" y="733"/>
                    <a:pt x="1095" y="786"/>
                  </a:cubicBezTo>
                  <a:cubicBezTo>
                    <a:pt x="1098" y="823"/>
                    <a:pt x="1101" y="863"/>
                    <a:pt x="1101" y="907"/>
                  </a:cubicBezTo>
                  <a:cubicBezTo>
                    <a:pt x="1101" y="930"/>
                    <a:pt x="1101" y="954"/>
                    <a:pt x="1098" y="981"/>
                  </a:cubicBezTo>
                  <a:lnTo>
                    <a:pt x="1406" y="897"/>
                  </a:lnTo>
                  <a:lnTo>
                    <a:pt x="1406" y="874"/>
                  </a:lnTo>
                  <a:cubicBezTo>
                    <a:pt x="1406" y="665"/>
                    <a:pt x="1370" y="511"/>
                    <a:pt x="1293" y="403"/>
                  </a:cubicBezTo>
                  <a:cubicBezTo>
                    <a:pt x="1212" y="296"/>
                    <a:pt x="1084" y="232"/>
                    <a:pt x="907" y="222"/>
                  </a:cubicBezTo>
                  <a:lnTo>
                    <a:pt x="93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6523938" y="3069690"/>
              <a:ext cx="1032584" cy="46314"/>
            </a:xfrm>
            <a:custGeom>
              <a:rect b="b" l="l" r="r" t="t"/>
              <a:pathLst>
                <a:path extrusionOk="0" h="467" w="10412">
                  <a:moveTo>
                    <a:pt x="1" y="0"/>
                  </a:moveTo>
                  <a:lnTo>
                    <a:pt x="1" y="467"/>
                  </a:lnTo>
                  <a:lnTo>
                    <a:pt x="10412" y="467"/>
                  </a:lnTo>
                  <a:lnTo>
                    <a:pt x="1041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6403445" y="2986089"/>
              <a:ext cx="1275259" cy="93718"/>
            </a:xfrm>
            <a:custGeom>
              <a:rect b="b" l="l" r="r" t="t"/>
              <a:pathLst>
                <a:path extrusionOk="0" h="945" w="12859">
                  <a:moveTo>
                    <a:pt x="471" y="1"/>
                  </a:moveTo>
                  <a:cubicBezTo>
                    <a:pt x="213" y="1"/>
                    <a:pt x="1" y="213"/>
                    <a:pt x="1" y="470"/>
                  </a:cubicBezTo>
                  <a:cubicBezTo>
                    <a:pt x="1" y="732"/>
                    <a:pt x="213" y="944"/>
                    <a:pt x="471" y="944"/>
                  </a:cubicBezTo>
                  <a:lnTo>
                    <a:pt x="12386" y="944"/>
                  </a:lnTo>
                  <a:cubicBezTo>
                    <a:pt x="12648" y="944"/>
                    <a:pt x="12859" y="732"/>
                    <a:pt x="12859" y="470"/>
                  </a:cubicBezTo>
                  <a:cubicBezTo>
                    <a:pt x="12859" y="213"/>
                    <a:pt x="12648" y="1"/>
                    <a:pt x="123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5099344" y="1598287"/>
              <a:ext cx="359996" cy="36694"/>
            </a:xfrm>
            <a:custGeom>
              <a:rect b="b" l="l" r="r" t="t"/>
              <a:pathLst>
                <a:path extrusionOk="0" h="370" w="3630">
                  <a:moveTo>
                    <a:pt x="1" y="0"/>
                  </a:moveTo>
                  <a:lnTo>
                    <a:pt x="1" y="369"/>
                  </a:lnTo>
                  <a:lnTo>
                    <a:pt x="3630" y="369"/>
                  </a:lnTo>
                  <a:lnTo>
                    <a:pt x="363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5099344" y="1741094"/>
              <a:ext cx="1143062" cy="36396"/>
            </a:xfrm>
            <a:custGeom>
              <a:rect b="b" l="l" r="r" t="t"/>
              <a:pathLst>
                <a:path extrusionOk="0" h="367" w="11526">
                  <a:moveTo>
                    <a:pt x="1" y="0"/>
                  </a:moveTo>
                  <a:lnTo>
                    <a:pt x="1" y="367"/>
                  </a:lnTo>
                  <a:lnTo>
                    <a:pt x="11526" y="367"/>
                  </a:lnTo>
                  <a:lnTo>
                    <a:pt x="11526" y="0"/>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5099344" y="1883603"/>
              <a:ext cx="1143062" cy="36396"/>
            </a:xfrm>
            <a:custGeom>
              <a:rect b="b" l="l" r="r" t="t"/>
              <a:pathLst>
                <a:path extrusionOk="0" h="367" w="11526">
                  <a:moveTo>
                    <a:pt x="1" y="1"/>
                  </a:moveTo>
                  <a:lnTo>
                    <a:pt x="1" y="366"/>
                  </a:lnTo>
                  <a:lnTo>
                    <a:pt x="11526" y="366"/>
                  </a:lnTo>
                  <a:lnTo>
                    <a:pt x="11526" y="1"/>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4838171" y="509886"/>
              <a:ext cx="426938" cy="282443"/>
            </a:xfrm>
            <a:custGeom>
              <a:rect b="b" l="l" r="r" t="t"/>
              <a:pathLst>
                <a:path extrusionOk="0" h="2848" w="4305">
                  <a:moveTo>
                    <a:pt x="1" y="0"/>
                  </a:moveTo>
                  <a:lnTo>
                    <a:pt x="1" y="2800"/>
                  </a:lnTo>
                  <a:cubicBezTo>
                    <a:pt x="1" y="2827"/>
                    <a:pt x="24" y="2847"/>
                    <a:pt x="51" y="2847"/>
                  </a:cubicBezTo>
                  <a:lnTo>
                    <a:pt x="4305" y="2847"/>
                  </a:lnTo>
                  <a:lnTo>
                    <a:pt x="4305" y="0"/>
                  </a:lnTo>
                  <a:close/>
                </a:path>
              </a:pathLst>
            </a:custGeom>
            <a:solidFill>
              <a:srgbClr val="FF8C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838171" y="483903"/>
              <a:ext cx="426938" cy="52066"/>
            </a:xfrm>
            <a:custGeom>
              <a:rect b="b" l="l" r="r" t="t"/>
              <a:pathLst>
                <a:path extrusionOk="0" h="525" w="4305">
                  <a:moveTo>
                    <a:pt x="263" y="1"/>
                  </a:moveTo>
                  <a:cubicBezTo>
                    <a:pt x="118" y="1"/>
                    <a:pt x="1" y="117"/>
                    <a:pt x="1" y="262"/>
                  </a:cubicBezTo>
                  <a:cubicBezTo>
                    <a:pt x="1" y="407"/>
                    <a:pt x="118" y="524"/>
                    <a:pt x="263" y="524"/>
                  </a:cubicBezTo>
                  <a:lnTo>
                    <a:pt x="4305" y="524"/>
                  </a:lnTo>
                  <a:lnTo>
                    <a:pt x="430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4869510" y="506217"/>
              <a:ext cx="395599" cy="7339"/>
            </a:xfrm>
            <a:custGeom>
              <a:rect b="b" l="l" r="r" t="t"/>
              <a:pathLst>
                <a:path extrusionOk="0" h="74" w="3989">
                  <a:moveTo>
                    <a:pt x="1" y="0"/>
                  </a:moveTo>
                  <a:lnTo>
                    <a:pt x="1" y="74"/>
                  </a:lnTo>
                  <a:lnTo>
                    <a:pt x="3989" y="74"/>
                  </a:lnTo>
                  <a:lnTo>
                    <a:pt x="398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5012911" y="577818"/>
              <a:ext cx="77355" cy="177816"/>
            </a:xfrm>
            <a:custGeom>
              <a:rect b="b" l="l" r="r" t="t"/>
              <a:pathLst>
                <a:path extrusionOk="0" h="1793" w="780">
                  <a:moveTo>
                    <a:pt x="354" y="0"/>
                  </a:moveTo>
                  <a:lnTo>
                    <a:pt x="354" y="137"/>
                  </a:lnTo>
                  <a:cubicBezTo>
                    <a:pt x="247" y="144"/>
                    <a:pt x="159" y="178"/>
                    <a:pt x="98" y="242"/>
                  </a:cubicBezTo>
                  <a:cubicBezTo>
                    <a:pt x="35" y="306"/>
                    <a:pt x="5" y="389"/>
                    <a:pt x="5" y="500"/>
                  </a:cubicBezTo>
                  <a:cubicBezTo>
                    <a:pt x="5" y="580"/>
                    <a:pt x="18" y="648"/>
                    <a:pt x="45" y="701"/>
                  </a:cubicBezTo>
                  <a:cubicBezTo>
                    <a:pt x="75" y="755"/>
                    <a:pt x="115" y="809"/>
                    <a:pt x="172" y="859"/>
                  </a:cubicBezTo>
                  <a:lnTo>
                    <a:pt x="367" y="1028"/>
                  </a:lnTo>
                  <a:cubicBezTo>
                    <a:pt x="394" y="1051"/>
                    <a:pt x="414" y="1071"/>
                    <a:pt x="431" y="1088"/>
                  </a:cubicBezTo>
                  <a:cubicBezTo>
                    <a:pt x="448" y="1104"/>
                    <a:pt x="464" y="1124"/>
                    <a:pt x="478" y="1144"/>
                  </a:cubicBezTo>
                  <a:cubicBezTo>
                    <a:pt x="495" y="1169"/>
                    <a:pt x="504" y="1192"/>
                    <a:pt x="515" y="1219"/>
                  </a:cubicBezTo>
                  <a:cubicBezTo>
                    <a:pt x="521" y="1242"/>
                    <a:pt x="525" y="1273"/>
                    <a:pt x="525" y="1302"/>
                  </a:cubicBezTo>
                  <a:cubicBezTo>
                    <a:pt x="525" y="1346"/>
                    <a:pt x="515" y="1380"/>
                    <a:pt x="495" y="1403"/>
                  </a:cubicBezTo>
                  <a:cubicBezTo>
                    <a:pt x="475" y="1430"/>
                    <a:pt x="444" y="1440"/>
                    <a:pt x="404" y="1440"/>
                  </a:cubicBezTo>
                  <a:cubicBezTo>
                    <a:pt x="297" y="1440"/>
                    <a:pt x="243" y="1343"/>
                    <a:pt x="236" y="1148"/>
                  </a:cubicBezTo>
                  <a:lnTo>
                    <a:pt x="1" y="1198"/>
                  </a:lnTo>
                  <a:cubicBezTo>
                    <a:pt x="15" y="1491"/>
                    <a:pt x="142" y="1638"/>
                    <a:pt x="388" y="1648"/>
                  </a:cubicBezTo>
                  <a:lnTo>
                    <a:pt x="388" y="1793"/>
                  </a:lnTo>
                  <a:lnTo>
                    <a:pt x="461" y="1793"/>
                  </a:lnTo>
                  <a:lnTo>
                    <a:pt x="461" y="1645"/>
                  </a:lnTo>
                  <a:cubicBezTo>
                    <a:pt x="558" y="1635"/>
                    <a:pt x="636" y="1598"/>
                    <a:pt x="693" y="1531"/>
                  </a:cubicBezTo>
                  <a:cubicBezTo>
                    <a:pt x="753" y="1467"/>
                    <a:pt x="780" y="1383"/>
                    <a:pt x="780" y="1285"/>
                  </a:cubicBezTo>
                  <a:cubicBezTo>
                    <a:pt x="780" y="1239"/>
                    <a:pt x="777" y="1195"/>
                    <a:pt x="763" y="1152"/>
                  </a:cubicBezTo>
                  <a:cubicBezTo>
                    <a:pt x="753" y="1111"/>
                    <a:pt x="736" y="1071"/>
                    <a:pt x="716" y="1037"/>
                  </a:cubicBezTo>
                  <a:cubicBezTo>
                    <a:pt x="693" y="1000"/>
                    <a:pt x="670" y="970"/>
                    <a:pt x="645" y="943"/>
                  </a:cubicBezTo>
                  <a:cubicBezTo>
                    <a:pt x="622" y="916"/>
                    <a:pt x="595" y="887"/>
                    <a:pt x="562" y="859"/>
                  </a:cubicBezTo>
                  <a:lnTo>
                    <a:pt x="371" y="692"/>
                  </a:lnTo>
                  <a:cubicBezTo>
                    <a:pt x="330" y="655"/>
                    <a:pt x="300" y="621"/>
                    <a:pt x="283" y="591"/>
                  </a:cubicBezTo>
                  <a:cubicBezTo>
                    <a:pt x="263" y="560"/>
                    <a:pt x="256" y="524"/>
                    <a:pt x="256" y="473"/>
                  </a:cubicBezTo>
                  <a:cubicBezTo>
                    <a:pt x="256" y="433"/>
                    <a:pt x="267" y="403"/>
                    <a:pt x="287" y="379"/>
                  </a:cubicBezTo>
                  <a:cubicBezTo>
                    <a:pt x="307" y="352"/>
                    <a:pt x="337" y="339"/>
                    <a:pt x="377" y="339"/>
                  </a:cubicBezTo>
                  <a:cubicBezTo>
                    <a:pt x="383" y="338"/>
                    <a:pt x="388" y="337"/>
                    <a:pt x="394" y="337"/>
                  </a:cubicBezTo>
                  <a:cubicBezTo>
                    <a:pt x="410" y="337"/>
                    <a:pt x="426" y="341"/>
                    <a:pt x="441" y="349"/>
                  </a:cubicBezTo>
                  <a:cubicBezTo>
                    <a:pt x="458" y="356"/>
                    <a:pt x="471" y="366"/>
                    <a:pt x="481" y="383"/>
                  </a:cubicBezTo>
                  <a:cubicBezTo>
                    <a:pt x="492" y="396"/>
                    <a:pt x="498" y="413"/>
                    <a:pt x="504" y="436"/>
                  </a:cubicBezTo>
                  <a:cubicBezTo>
                    <a:pt x="512" y="460"/>
                    <a:pt x="518" y="480"/>
                    <a:pt x="518" y="504"/>
                  </a:cubicBezTo>
                  <a:cubicBezTo>
                    <a:pt x="521" y="524"/>
                    <a:pt x="525" y="551"/>
                    <a:pt x="525" y="580"/>
                  </a:cubicBezTo>
                  <a:lnTo>
                    <a:pt x="757" y="534"/>
                  </a:lnTo>
                  <a:cubicBezTo>
                    <a:pt x="753" y="480"/>
                    <a:pt x="743" y="430"/>
                    <a:pt x="733" y="389"/>
                  </a:cubicBezTo>
                  <a:cubicBezTo>
                    <a:pt x="720" y="346"/>
                    <a:pt x="703" y="306"/>
                    <a:pt x="679" y="269"/>
                  </a:cubicBezTo>
                  <a:cubicBezTo>
                    <a:pt x="656" y="228"/>
                    <a:pt x="622" y="198"/>
                    <a:pt x="582" y="178"/>
                  </a:cubicBezTo>
                  <a:cubicBezTo>
                    <a:pt x="541" y="154"/>
                    <a:pt x="492" y="141"/>
                    <a:pt x="431" y="137"/>
                  </a:cubicBezTo>
                  <a:lnTo>
                    <a:pt x="431" y="0"/>
                  </a:lnTo>
                  <a:close/>
                </a:path>
              </a:pathLst>
            </a:custGeom>
            <a:solidFill>
              <a:srgbClr val="F6F1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6485139" y="839138"/>
              <a:ext cx="265782" cy="163238"/>
            </a:xfrm>
            <a:custGeom>
              <a:rect b="b" l="l" r="r" t="t"/>
              <a:pathLst>
                <a:path extrusionOk="0" h="1646" w="2680">
                  <a:moveTo>
                    <a:pt x="2226" y="1"/>
                  </a:moveTo>
                  <a:lnTo>
                    <a:pt x="2226" y="1485"/>
                  </a:lnTo>
                  <a:lnTo>
                    <a:pt x="1" y="1485"/>
                  </a:lnTo>
                  <a:lnTo>
                    <a:pt x="1" y="1646"/>
                  </a:lnTo>
                  <a:lnTo>
                    <a:pt x="2680" y="1646"/>
                  </a:lnTo>
                  <a:lnTo>
                    <a:pt x="2680" y="1485"/>
                  </a:lnTo>
                  <a:lnTo>
                    <a:pt x="2387" y="1485"/>
                  </a:lnTo>
                  <a:lnTo>
                    <a:pt x="2387" y="162"/>
                  </a:lnTo>
                  <a:lnTo>
                    <a:pt x="2680" y="162"/>
                  </a:lnTo>
                  <a:lnTo>
                    <a:pt x="2680" y="1"/>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6502098" y="1002275"/>
              <a:ext cx="39768" cy="39669"/>
            </a:xfrm>
            <a:custGeom>
              <a:rect b="b" l="l" r="r" t="t"/>
              <a:pathLst>
                <a:path extrusionOk="0" h="400" w="401">
                  <a:moveTo>
                    <a:pt x="202" y="1"/>
                  </a:moveTo>
                  <a:cubicBezTo>
                    <a:pt x="92" y="1"/>
                    <a:pt x="1" y="91"/>
                    <a:pt x="1" y="202"/>
                  </a:cubicBezTo>
                  <a:cubicBezTo>
                    <a:pt x="1" y="313"/>
                    <a:pt x="92" y="400"/>
                    <a:pt x="202" y="400"/>
                  </a:cubicBezTo>
                  <a:cubicBezTo>
                    <a:pt x="313" y="400"/>
                    <a:pt x="400" y="313"/>
                    <a:pt x="400" y="202"/>
                  </a:cubicBezTo>
                  <a:cubicBezTo>
                    <a:pt x="400" y="91"/>
                    <a:pt x="313" y="1"/>
                    <a:pt x="202"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6693895" y="1002275"/>
              <a:ext cx="40066" cy="39669"/>
            </a:xfrm>
            <a:custGeom>
              <a:rect b="b" l="l" r="r" t="t"/>
              <a:pathLst>
                <a:path extrusionOk="0" h="400" w="404">
                  <a:moveTo>
                    <a:pt x="202" y="1"/>
                  </a:moveTo>
                  <a:cubicBezTo>
                    <a:pt x="91" y="1"/>
                    <a:pt x="0" y="91"/>
                    <a:pt x="0" y="202"/>
                  </a:cubicBezTo>
                  <a:cubicBezTo>
                    <a:pt x="0" y="313"/>
                    <a:pt x="91" y="400"/>
                    <a:pt x="202" y="400"/>
                  </a:cubicBezTo>
                  <a:cubicBezTo>
                    <a:pt x="313" y="400"/>
                    <a:pt x="403" y="313"/>
                    <a:pt x="403" y="202"/>
                  </a:cubicBezTo>
                  <a:cubicBezTo>
                    <a:pt x="403" y="91"/>
                    <a:pt x="313" y="1"/>
                    <a:pt x="202"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6462132" y="839138"/>
              <a:ext cx="225221" cy="130908"/>
            </a:xfrm>
            <a:custGeom>
              <a:rect b="b" l="l" r="r" t="t"/>
              <a:pathLst>
                <a:path extrusionOk="0" h="1320" w="2271">
                  <a:moveTo>
                    <a:pt x="1" y="1"/>
                  </a:moveTo>
                  <a:lnTo>
                    <a:pt x="233" y="1320"/>
                  </a:lnTo>
                  <a:lnTo>
                    <a:pt x="2270" y="1320"/>
                  </a:lnTo>
                  <a:lnTo>
                    <a:pt x="2270" y="1"/>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8068075" y="578332"/>
              <a:ext cx="270047" cy="166907"/>
            </a:xfrm>
            <a:custGeom>
              <a:rect b="b" l="l" r="r" t="t"/>
              <a:pathLst>
                <a:path extrusionOk="0" h="1683" w="2723">
                  <a:moveTo>
                    <a:pt x="737" y="0"/>
                  </a:moveTo>
                  <a:cubicBezTo>
                    <a:pt x="616" y="0"/>
                    <a:pt x="501" y="57"/>
                    <a:pt x="417" y="216"/>
                  </a:cubicBezTo>
                  <a:cubicBezTo>
                    <a:pt x="0" y="1005"/>
                    <a:pt x="1364" y="1682"/>
                    <a:pt x="1364" y="1682"/>
                  </a:cubicBezTo>
                  <a:cubicBezTo>
                    <a:pt x="1364" y="1682"/>
                    <a:pt x="2723" y="1005"/>
                    <a:pt x="2307" y="216"/>
                  </a:cubicBezTo>
                  <a:cubicBezTo>
                    <a:pt x="2223" y="57"/>
                    <a:pt x="2108" y="0"/>
                    <a:pt x="1987" y="0"/>
                  </a:cubicBezTo>
                  <a:cubicBezTo>
                    <a:pt x="1693" y="0"/>
                    <a:pt x="1364" y="337"/>
                    <a:pt x="1364" y="337"/>
                  </a:cubicBezTo>
                  <a:cubicBezTo>
                    <a:pt x="1364" y="337"/>
                    <a:pt x="1032" y="0"/>
                    <a:pt x="7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7180810" y="1453805"/>
              <a:ext cx="444194" cy="265782"/>
            </a:xfrm>
            <a:custGeom>
              <a:rect b="b" l="l" r="r" t="t"/>
              <a:pathLst>
                <a:path extrusionOk="0" h="2680" w="4479">
                  <a:moveTo>
                    <a:pt x="58" y="1"/>
                  </a:moveTo>
                  <a:cubicBezTo>
                    <a:pt x="27" y="1"/>
                    <a:pt x="1" y="28"/>
                    <a:pt x="1" y="61"/>
                  </a:cubicBezTo>
                  <a:lnTo>
                    <a:pt x="1" y="2623"/>
                  </a:lnTo>
                  <a:cubicBezTo>
                    <a:pt x="1" y="2656"/>
                    <a:pt x="27" y="2680"/>
                    <a:pt x="58" y="2680"/>
                  </a:cubicBezTo>
                  <a:lnTo>
                    <a:pt x="4419" y="2680"/>
                  </a:lnTo>
                  <a:cubicBezTo>
                    <a:pt x="4452" y="2680"/>
                    <a:pt x="4479" y="2656"/>
                    <a:pt x="4479" y="2623"/>
                  </a:cubicBezTo>
                  <a:lnTo>
                    <a:pt x="4479" y="61"/>
                  </a:lnTo>
                  <a:cubicBezTo>
                    <a:pt x="4479" y="28"/>
                    <a:pt x="4452" y="1"/>
                    <a:pt x="4419" y="1"/>
                  </a:cubicBezTo>
                  <a:close/>
                </a:path>
              </a:pathLst>
            </a:custGeom>
            <a:solidFill>
              <a:srgbClr val="70CA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1" name="Google Shape;171;p1"/>
            <p:cNvCxnSpPr/>
            <p:nvPr/>
          </p:nvCxnSpPr>
          <p:spPr>
            <a:xfrm rot="10800000">
              <a:off x="5891350" y="3287700"/>
              <a:ext cx="0" cy="1366500"/>
            </a:xfrm>
            <a:prstGeom prst="straightConnector1">
              <a:avLst/>
            </a:prstGeom>
            <a:noFill/>
            <a:ln cap="flat" cmpd="sng" w="9525">
              <a:solidFill>
                <a:schemeClr val="dk1"/>
              </a:solidFill>
              <a:prstDash val="solid"/>
              <a:round/>
              <a:headEnd len="sm" w="sm" type="none"/>
              <a:tailEnd len="sm" w="sm" type="none"/>
            </a:ln>
          </p:spPr>
        </p:cxnSp>
        <p:sp>
          <p:nvSpPr>
            <p:cNvPr id="172" name="Google Shape;172;p1"/>
            <p:cNvSpPr/>
            <p:nvPr/>
          </p:nvSpPr>
          <p:spPr>
            <a:xfrm>
              <a:off x="7180810" y="1516183"/>
              <a:ext cx="444194" cy="30049"/>
            </a:xfrm>
            <a:custGeom>
              <a:rect b="b" l="l" r="r" t="t"/>
              <a:pathLst>
                <a:path extrusionOk="0" h="303" w="4479">
                  <a:moveTo>
                    <a:pt x="1" y="0"/>
                  </a:moveTo>
                  <a:lnTo>
                    <a:pt x="1" y="302"/>
                  </a:lnTo>
                  <a:lnTo>
                    <a:pt x="4479" y="302"/>
                  </a:lnTo>
                  <a:lnTo>
                    <a:pt x="447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7230098" y="1626660"/>
              <a:ext cx="60991" cy="29752"/>
            </a:xfrm>
            <a:custGeom>
              <a:rect b="b" l="l" r="r" t="t"/>
              <a:pathLst>
                <a:path extrusionOk="0" h="300" w="615">
                  <a:moveTo>
                    <a:pt x="1" y="0"/>
                  </a:moveTo>
                  <a:lnTo>
                    <a:pt x="1" y="299"/>
                  </a:lnTo>
                  <a:lnTo>
                    <a:pt x="615" y="299"/>
                  </a:lnTo>
                  <a:lnTo>
                    <a:pt x="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7316972" y="1626660"/>
              <a:ext cx="61090" cy="29752"/>
            </a:xfrm>
            <a:custGeom>
              <a:rect b="b" l="l" r="r" t="t"/>
              <a:pathLst>
                <a:path extrusionOk="0" h="300" w="616">
                  <a:moveTo>
                    <a:pt x="1" y="0"/>
                  </a:moveTo>
                  <a:lnTo>
                    <a:pt x="1" y="299"/>
                  </a:lnTo>
                  <a:lnTo>
                    <a:pt x="615" y="299"/>
                  </a:lnTo>
                  <a:lnTo>
                    <a:pt x="6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7403548" y="1626660"/>
              <a:ext cx="123966" cy="29752"/>
            </a:xfrm>
            <a:custGeom>
              <a:rect b="b" l="l" r="r" t="t"/>
              <a:pathLst>
                <a:path extrusionOk="0" h="300" w="1250">
                  <a:moveTo>
                    <a:pt x="0" y="0"/>
                  </a:moveTo>
                  <a:lnTo>
                    <a:pt x="0" y="299"/>
                  </a:lnTo>
                  <a:lnTo>
                    <a:pt x="1249" y="299"/>
                  </a:lnTo>
                  <a:lnTo>
                    <a:pt x="124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7225139" y="1581636"/>
              <a:ext cx="216890" cy="10116"/>
            </a:xfrm>
            <a:custGeom>
              <a:rect b="b" l="l" r="r" t="t"/>
              <a:pathLst>
                <a:path extrusionOk="0" h="102" w="2187">
                  <a:moveTo>
                    <a:pt x="51" y="1"/>
                  </a:moveTo>
                  <a:cubicBezTo>
                    <a:pt x="23" y="1"/>
                    <a:pt x="0" y="25"/>
                    <a:pt x="0" y="52"/>
                  </a:cubicBezTo>
                  <a:cubicBezTo>
                    <a:pt x="0" y="81"/>
                    <a:pt x="23" y="102"/>
                    <a:pt x="51" y="102"/>
                  </a:cubicBezTo>
                  <a:lnTo>
                    <a:pt x="2135" y="102"/>
                  </a:lnTo>
                  <a:cubicBezTo>
                    <a:pt x="2162" y="102"/>
                    <a:pt x="2186" y="81"/>
                    <a:pt x="2186" y="52"/>
                  </a:cubicBezTo>
                  <a:cubicBezTo>
                    <a:pt x="2186" y="25"/>
                    <a:pt x="2162" y="1"/>
                    <a:pt x="21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7868105" y="2270417"/>
              <a:ext cx="160858" cy="147866"/>
            </a:xfrm>
            <a:custGeom>
              <a:rect b="b" l="l" r="r" t="t"/>
              <a:pathLst>
                <a:path extrusionOk="0" h="1491" w="1622">
                  <a:moveTo>
                    <a:pt x="322" y="175"/>
                  </a:moveTo>
                  <a:cubicBezTo>
                    <a:pt x="342" y="175"/>
                    <a:pt x="359" y="178"/>
                    <a:pt x="373" y="185"/>
                  </a:cubicBezTo>
                  <a:cubicBezTo>
                    <a:pt x="386" y="192"/>
                    <a:pt x="396" y="198"/>
                    <a:pt x="403" y="208"/>
                  </a:cubicBezTo>
                  <a:cubicBezTo>
                    <a:pt x="410" y="219"/>
                    <a:pt x="417" y="232"/>
                    <a:pt x="420" y="248"/>
                  </a:cubicBezTo>
                  <a:cubicBezTo>
                    <a:pt x="423" y="265"/>
                    <a:pt x="426" y="285"/>
                    <a:pt x="430" y="302"/>
                  </a:cubicBezTo>
                  <a:lnTo>
                    <a:pt x="430" y="366"/>
                  </a:lnTo>
                  <a:lnTo>
                    <a:pt x="430" y="447"/>
                  </a:lnTo>
                  <a:lnTo>
                    <a:pt x="430" y="510"/>
                  </a:lnTo>
                  <a:cubicBezTo>
                    <a:pt x="426" y="530"/>
                    <a:pt x="423" y="547"/>
                    <a:pt x="420" y="567"/>
                  </a:cubicBezTo>
                  <a:cubicBezTo>
                    <a:pt x="417" y="584"/>
                    <a:pt x="410" y="601"/>
                    <a:pt x="403" y="611"/>
                  </a:cubicBezTo>
                  <a:cubicBezTo>
                    <a:pt x="396" y="621"/>
                    <a:pt x="383" y="631"/>
                    <a:pt x="370" y="638"/>
                  </a:cubicBezTo>
                  <a:cubicBezTo>
                    <a:pt x="356" y="645"/>
                    <a:pt x="342" y="648"/>
                    <a:pt x="322" y="648"/>
                  </a:cubicBezTo>
                  <a:cubicBezTo>
                    <a:pt x="302" y="648"/>
                    <a:pt x="282" y="645"/>
                    <a:pt x="269" y="635"/>
                  </a:cubicBezTo>
                  <a:cubicBezTo>
                    <a:pt x="252" y="625"/>
                    <a:pt x="242" y="611"/>
                    <a:pt x="235" y="591"/>
                  </a:cubicBezTo>
                  <a:cubicBezTo>
                    <a:pt x="229" y="571"/>
                    <a:pt x="222" y="551"/>
                    <a:pt x="222" y="527"/>
                  </a:cubicBezTo>
                  <a:cubicBezTo>
                    <a:pt x="218" y="507"/>
                    <a:pt x="218" y="480"/>
                    <a:pt x="218" y="447"/>
                  </a:cubicBezTo>
                  <a:lnTo>
                    <a:pt x="218" y="366"/>
                  </a:lnTo>
                  <a:lnTo>
                    <a:pt x="218" y="302"/>
                  </a:lnTo>
                  <a:cubicBezTo>
                    <a:pt x="222" y="285"/>
                    <a:pt x="222" y="268"/>
                    <a:pt x="225" y="252"/>
                  </a:cubicBezTo>
                  <a:cubicBezTo>
                    <a:pt x="232" y="232"/>
                    <a:pt x="235" y="219"/>
                    <a:pt x="242" y="208"/>
                  </a:cubicBezTo>
                  <a:cubicBezTo>
                    <a:pt x="252" y="198"/>
                    <a:pt x="262" y="192"/>
                    <a:pt x="276" y="185"/>
                  </a:cubicBezTo>
                  <a:cubicBezTo>
                    <a:pt x="289" y="178"/>
                    <a:pt x="305" y="175"/>
                    <a:pt x="322" y="175"/>
                  </a:cubicBezTo>
                  <a:close/>
                  <a:moveTo>
                    <a:pt x="322" y="0"/>
                  </a:moveTo>
                  <a:cubicBezTo>
                    <a:pt x="209" y="0"/>
                    <a:pt x="124" y="31"/>
                    <a:pt x="77" y="91"/>
                  </a:cubicBezTo>
                  <a:cubicBezTo>
                    <a:pt x="27" y="152"/>
                    <a:pt x="0" y="242"/>
                    <a:pt x="0" y="369"/>
                  </a:cubicBezTo>
                  <a:lnTo>
                    <a:pt x="0" y="447"/>
                  </a:lnTo>
                  <a:cubicBezTo>
                    <a:pt x="0" y="571"/>
                    <a:pt x="27" y="665"/>
                    <a:pt x="77" y="729"/>
                  </a:cubicBezTo>
                  <a:cubicBezTo>
                    <a:pt x="128" y="789"/>
                    <a:pt x="212" y="823"/>
                    <a:pt x="322" y="823"/>
                  </a:cubicBezTo>
                  <a:cubicBezTo>
                    <a:pt x="437" y="823"/>
                    <a:pt x="521" y="792"/>
                    <a:pt x="571" y="729"/>
                  </a:cubicBezTo>
                  <a:cubicBezTo>
                    <a:pt x="621" y="668"/>
                    <a:pt x="648" y="575"/>
                    <a:pt x="648" y="454"/>
                  </a:cubicBezTo>
                  <a:lnTo>
                    <a:pt x="648" y="363"/>
                  </a:lnTo>
                  <a:cubicBezTo>
                    <a:pt x="648" y="239"/>
                    <a:pt x="621" y="148"/>
                    <a:pt x="571" y="87"/>
                  </a:cubicBezTo>
                  <a:cubicBezTo>
                    <a:pt x="521" y="31"/>
                    <a:pt x="440" y="0"/>
                    <a:pt x="322" y="0"/>
                  </a:cubicBezTo>
                  <a:close/>
                  <a:moveTo>
                    <a:pt x="1300" y="846"/>
                  </a:moveTo>
                  <a:cubicBezTo>
                    <a:pt x="1320" y="846"/>
                    <a:pt x="1337" y="849"/>
                    <a:pt x="1350" y="853"/>
                  </a:cubicBezTo>
                  <a:cubicBezTo>
                    <a:pt x="1363" y="860"/>
                    <a:pt x="1373" y="870"/>
                    <a:pt x="1380" y="877"/>
                  </a:cubicBezTo>
                  <a:cubicBezTo>
                    <a:pt x="1387" y="886"/>
                    <a:pt x="1393" y="900"/>
                    <a:pt x="1397" y="917"/>
                  </a:cubicBezTo>
                  <a:cubicBezTo>
                    <a:pt x="1400" y="937"/>
                    <a:pt x="1404" y="953"/>
                    <a:pt x="1404" y="970"/>
                  </a:cubicBezTo>
                  <a:cubicBezTo>
                    <a:pt x="1407" y="987"/>
                    <a:pt x="1407" y="1007"/>
                    <a:pt x="1407" y="1034"/>
                  </a:cubicBezTo>
                  <a:lnTo>
                    <a:pt x="1407" y="1115"/>
                  </a:lnTo>
                  <a:cubicBezTo>
                    <a:pt x="1407" y="1142"/>
                    <a:pt x="1407" y="1162"/>
                    <a:pt x="1404" y="1182"/>
                  </a:cubicBezTo>
                  <a:cubicBezTo>
                    <a:pt x="1404" y="1199"/>
                    <a:pt x="1400" y="1215"/>
                    <a:pt x="1397" y="1235"/>
                  </a:cubicBezTo>
                  <a:cubicBezTo>
                    <a:pt x="1393" y="1252"/>
                    <a:pt x="1387" y="1269"/>
                    <a:pt x="1380" y="1280"/>
                  </a:cubicBezTo>
                  <a:cubicBezTo>
                    <a:pt x="1370" y="1289"/>
                    <a:pt x="1360" y="1300"/>
                    <a:pt x="1346" y="1306"/>
                  </a:cubicBezTo>
                  <a:cubicBezTo>
                    <a:pt x="1333" y="1313"/>
                    <a:pt x="1320" y="1316"/>
                    <a:pt x="1300" y="1316"/>
                  </a:cubicBezTo>
                  <a:cubicBezTo>
                    <a:pt x="1276" y="1316"/>
                    <a:pt x="1259" y="1313"/>
                    <a:pt x="1242" y="1303"/>
                  </a:cubicBezTo>
                  <a:cubicBezTo>
                    <a:pt x="1229" y="1293"/>
                    <a:pt x="1219" y="1280"/>
                    <a:pt x="1212" y="1260"/>
                  </a:cubicBezTo>
                  <a:cubicBezTo>
                    <a:pt x="1205" y="1239"/>
                    <a:pt x="1199" y="1219"/>
                    <a:pt x="1196" y="1199"/>
                  </a:cubicBezTo>
                  <a:cubicBezTo>
                    <a:pt x="1196" y="1175"/>
                    <a:pt x="1192" y="1148"/>
                    <a:pt x="1192" y="1119"/>
                  </a:cubicBezTo>
                  <a:lnTo>
                    <a:pt x="1192" y="1038"/>
                  </a:lnTo>
                  <a:cubicBezTo>
                    <a:pt x="1192" y="1011"/>
                    <a:pt x="1196" y="987"/>
                    <a:pt x="1196" y="970"/>
                  </a:cubicBezTo>
                  <a:cubicBezTo>
                    <a:pt x="1196" y="953"/>
                    <a:pt x="1199" y="937"/>
                    <a:pt x="1202" y="920"/>
                  </a:cubicBezTo>
                  <a:cubicBezTo>
                    <a:pt x="1205" y="903"/>
                    <a:pt x="1212" y="886"/>
                    <a:pt x="1219" y="880"/>
                  </a:cubicBezTo>
                  <a:cubicBezTo>
                    <a:pt x="1226" y="870"/>
                    <a:pt x="1239" y="860"/>
                    <a:pt x="1249" y="853"/>
                  </a:cubicBezTo>
                  <a:cubicBezTo>
                    <a:pt x="1263" y="849"/>
                    <a:pt x="1279" y="846"/>
                    <a:pt x="1300" y="846"/>
                  </a:cubicBezTo>
                  <a:close/>
                  <a:moveTo>
                    <a:pt x="934" y="7"/>
                  </a:moveTo>
                  <a:lnTo>
                    <a:pt x="517" y="1484"/>
                  </a:lnTo>
                  <a:lnTo>
                    <a:pt x="692" y="1484"/>
                  </a:lnTo>
                  <a:lnTo>
                    <a:pt x="1108" y="7"/>
                  </a:lnTo>
                  <a:close/>
                  <a:moveTo>
                    <a:pt x="1300" y="671"/>
                  </a:moveTo>
                  <a:cubicBezTo>
                    <a:pt x="1185" y="671"/>
                    <a:pt x="1101" y="699"/>
                    <a:pt x="1051" y="759"/>
                  </a:cubicBezTo>
                  <a:cubicBezTo>
                    <a:pt x="1001" y="820"/>
                    <a:pt x="977" y="913"/>
                    <a:pt x="977" y="1038"/>
                  </a:cubicBezTo>
                  <a:lnTo>
                    <a:pt x="977" y="1119"/>
                  </a:lnTo>
                  <a:cubicBezTo>
                    <a:pt x="977" y="1239"/>
                    <a:pt x="1004" y="1333"/>
                    <a:pt x="1055" y="1397"/>
                  </a:cubicBezTo>
                  <a:cubicBezTo>
                    <a:pt x="1105" y="1461"/>
                    <a:pt x="1188" y="1491"/>
                    <a:pt x="1300" y="1491"/>
                  </a:cubicBezTo>
                  <a:cubicBezTo>
                    <a:pt x="1413" y="1491"/>
                    <a:pt x="1494" y="1461"/>
                    <a:pt x="1545" y="1401"/>
                  </a:cubicBezTo>
                  <a:cubicBezTo>
                    <a:pt x="1599" y="1336"/>
                    <a:pt x="1622" y="1246"/>
                    <a:pt x="1622" y="1122"/>
                  </a:cubicBezTo>
                  <a:lnTo>
                    <a:pt x="1622" y="1031"/>
                  </a:lnTo>
                  <a:cubicBezTo>
                    <a:pt x="1622" y="907"/>
                    <a:pt x="1599" y="816"/>
                    <a:pt x="1548" y="756"/>
                  </a:cubicBezTo>
                  <a:cubicBezTo>
                    <a:pt x="1498" y="699"/>
                    <a:pt x="1413" y="671"/>
                    <a:pt x="1300" y="67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5941407" y="3259108"/>
              <a:ext cx="416227" cy="1233012"/>
            </a:xfrm>
            <a:custGeom>
              <a:rect b="b" l="l" r="r" t="t"/>
              <a:pathLst>
                <a:path extrusionOk="0" h="12433" w="4197">
                  <a:moveTo>
                    <a:pt x="0" y="1"/>
                  </a:moveTo>
                  <a:lnTo>
                    <a:pt x="0" y="1"/>
                  </a:lnTo>
                  <a:cubicBezTo>
                    <a:pt x="1310" y="3959"/>
                    <a:pt x="1256" y="9753"/>
                    <a:pt x="853" y="12160"/>
                  </a:cubicBezTo>
                  <a:lnTo>
                    <a:pt x="1810" y="12432"/>
                  </a:lnTo>
                  <a:cubicBezTo>
                    <a:pt x="1810" y="12432"/>
                    <a:pt x="4197" y="5912"/>
                    <a:pt x="3290" y="991"/>
                  </a:cubicBezTo>
                  <a:lnTo>
                    <a:pt x="0" y="1"/>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5986629" y="4465031"/>
              <a:ext cx="257154" cy="184858"/>
            </a:xfrm>
            <a:custGeom>
              <a:rect b="b" l="l" r="r" t="t"/>
              <a:pathLst>
                <a:path extrusionOk="0" h="1864" w="2593">
                  <a:moveTo>
                    <a:pt x="397" y="0"/>
                  </a:moveTo>
                  <a:lnTo>
                    <a:pt x="0" y="977"/>
                  </a:lnTo>
                  <a:lnTo>
                    <a:pt x="2592" y="1864"/>
                  </a:lnTo>
                  <a:lnTo>
                    <a:pt x="1354" y="272"/>
                  </a:lnTo>
                  <a:lnTo>
                    <a:pt x="39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0" name="Google Shape;180;p1"/>
            <p:cNvCxnSpPr/>
            <p:nvPr/>
          </p:nvCxnSpPr>
          <p:spPr>
            <a:xfrm>
              <a:off x="5578739" y="4150705"/>
              <a:ext cx="625200" cy="0"/>
            </a:xfrm>
            <a:prstGeom prst="straightConnector1">
              <a:avLst/>
            </a:prstGeom>
            <a:noFill/>
            <a:ln cap="flat" cmpd="sng" w="9525">
              <a:solidFill>
                <a:schemeClr val="dk1"/>
              </a:solidFill>
              <a:prstDash val="solid"/>
              <a:round/>
              <a:headEnd len="sm" w="sm" type="none"/>
              <a:tailEnd len="sm" w="sm" type="none"/>
            </a:ln>
          </p:spPr>
        </p:cxnSp>
        <p:sp>
          <p:nvSpPr>
            <p:cNvPr id="181" name="Google Shape;181;p1"/>
            <p:cNvSpPr/>
            <p:nvPr/>
          </p:nvSpPr>
          <p:spPr>
            <a:xfrm>
              <a:off x="5656984" y="3319999"/>
              <a:ext cx="494573" cy="52760"/>
            </a:xfrm>
            <a:custGeom>
              <a:rect b="b" l="l" r="r" t="t"/>
              <a:pathLst>
                <a:path extrusionOk="0" h="532" w="4987">
                  <a:moveTo>
                    <a:pt x="31" y="1"/>
                  </a:moveTo>
                  <a:lnTo>
                    <a:pt x="1" y="532"/>
                  </a:lnTo>
                  <a:lnTo>
                    <a:pt x="4987" y="532"/>
                  </a:lnTo>
                  <a:lnTo>
                    <a:pt x="4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5564159" y="3243439"/>
              <a:ext cx="680224" cy="93420"/>
            </a:xfrm>
            <a:custGeom>
              <a:rect b="b" l="l" r="r" t="t"/>
              <a:pathLst>
                <a:path extrusionOk="0" h="942" w="6859">
                  <a:moveTo>
                    <a:pt x="61" y="1"/>
                  </a:moveTo>
                  <a:cubicBezTo>
                    <a:pt x="27" y="1"/>
                    <a:pt x="1" y="27"/>
                    <a:pt x="1" y="61"/>
                  </a:cubicBezTo>
                  <a:lnTo>
                    <a:pt x="1" y="881"/>
                  </a:lnTo>
                  <a:cubicBezTo>
                    <a:pt x="1" y="914"/>
                    <a:pt x="27" y="941"/>
                    <a:pt x="61" y="941"/>
                  </a:cubicBezTo>
                  <a:lnTo>
                    <a:pt x="6798" y="941"/>
                  </a:lnTo>
                  <a:cubicBezTo>
                    <a:pt x="6832" y="941"/>
                    <a:pt x="6859" y="914"/>
                    <a:pt x="6859" y="881"/>
                  </a:cubicBezTo>
                  <a:lnTo>
                    <a:pt x="6859" y="61"/>
                  </a:lnTo>
                  <a:cubicBezTo>
                    <a:pt x="6859" y="27"/>
                    <a:pt x="6832" y="1"/>
                    <a:pt x="67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5920680" y="1673061"/>
              <a:ext cx="727629" cy="1248185"/>
            </a:xfrm>
            <a:custGeom>
              <a:rect b="b" l="l" r="r" t="t"/>
              <a:pathLst>
                <a:path extrusionOk="0" h="12586" w="7337">
                  <a:moveTo>
                    <a:pt x="4027" y="0"/>
                  </a:moveTo>
                  <a:cubicBezTo>
                    <a:pt x="3516" y="0"/>
                    <a:pt x="3177" y="268"/>
                    <a:pt x="3177" y="268"/>
                  </a:cubicBezTo>
                  <a:cubicBezTo>
                    <a:pt x="1" y="631"/>
                    <a:pt x="535" y="4582"/>
                    <a:pt x="1562" y="6829"/>
                  </a:cubicBezTo>
                  <a:cubicBezTo>
                    <a:pt x="1562" y="6829"/>
                    <a:pt x="1519" y="7853"/>
                    <a:pt x="2180" y="10340"/>
                  </a:cubicBezTo>
                  <a:cubicBezTo>
                    <a:pt x="2574" y="11830"/>
                    <a:pt x="3366" y="12585"/>
                    <a:pt x="4232" y="12585"/>
                  </a:cubicBezTo>
                  <a:cubicBezTo>
                    <a:pt x="4811" y="12585"/>
                    <a:pt x="5423" y="12246"/>
                    <a:pt x="5970" y="11562"/>
                  </a:cubicBezTo>
                  <a:cubicBezTo>
                    <a:pt x="7337" y="9857"/>
                    <a:pt x="5208" y="8070"/>
                    <a:pt x="5050" y="6127"/>
                  </a:cubicBezTo>
                  <a:cubicBezTo>
                    <a:pt x="4889" y="4179"/>
                    <a:pt x="6393" y="1595"/>
                    <a:pt x="5265" y="550"/>
                  </a:cubicBezTo>
                  <a:cubicBezTo>
                    <a:pt x="4808" y="126"/>
                    <a:pt x="4377" y="0"/>
                    <a:pt x="40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5665413" y="2978750"/>
              <a:ext cx="931031" cy="1139790"/>
            </a:xfrm>
            <a:custGeom>
              <a:rect b="b" l="l" r="r" t="t"/>
              <a:pathLst>
                <a:path extrusionOk="0" h="11493" w="9388">
                  <a:moveTo>
                    <a:pt x="625" y="1"/>
                  </a:moveTo>
                  <a:cubicBezTo>
                    <a:pt x="625" y="1"/>
                    <a:pt x="0" y="2227"/>
                    <a:pt x="2286" y="3049"/>
                  </a:cubicBezTo>
                  <a:cubicBezTo>
                    <a:pt x="4576" y="3872"/>
                    <a:pt x="5838" y="3211"/>
                    <a:pt x="6540" y="5617"/>
                  </a:cubicBezTo>
                  <a:cubicBezTo>
                    <a:pt x="7241" y="8025"/>
                    <a:pt x="4496" y="10811"/>
                    <a:pt x="4496" y="10811"/>
                  </a:cubicBezTo>
                  <a:lnTo>
                    <a:pt x="5217" y="11493"/>
                  </a:lnTo>
                  <a:cubicBezTo>
                    <a:pt x="5217" y="11493"/>
                    <a:pt x="8386" y="10089"/>
                    <a:pt x="8887" y="6920"/>
                  </a:cubicBezTo>
                  <a:cubicBezTo>
                    <a:pt x="9387" y="3751"/>
                    <a:pt x="7181" y="1283"/>
                    <a:pt x="5697" y="142"/>
                  </a:cubicBezTo>
                  <a:lnTo>
                    <a:pt x="62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6031652" y="4050792"/>
              <a:ext cx="186742" cy="264890"/>
            </a:xfrm>
            <a:custGeom>
              <a:rect b="b" l="l" r="r" t="t"/>
              <a:pathLst>
                <a:path extrusionOk="0" h="2671" w="1883">
                  <a:moveTo>
                    <a:pt x="803" y="1"/>
                  </a:moveTo>
                  <a:lnTo>
                    <a:pt x="0" y="683"/>
                  </a:lnTo>
                  <a:lnTo>
                    <a:pt x="1883" y="2670"/>
                  </a:lnTo>
                  <a:lnTo>
                    <a:pt x="1883" y="2670"/>
                  </a:lnTo>
                  <a:lnTo>
                    <a:pt x="1524" y="683"/>
                  </a:lnTo>
                  <a:lnTo>
                    <a:pt x="80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6075585" y="1789389"/>
              <a:ext cx="334310" cy="330145"/>
            </a:xfrm>
            <a:custGeom>
              <a:rect b="b" l="l" r="r" t="t"/>
              <a:pathLst>
                <a:path extrusionOk="0" h="3329" w="3371">
                  <a:moveTo>
                    <a:pt x="1235" y="1"/>
                  </a:moveTo>
                  <a:cubicBezTo>
                    <a:pt x="1076" y="1"/>
                    <a:pt x="918" y="73"/>
                    <a:pt x="826" y="214"/>
                  </a:cubicBezTo>
                  <a:cubicBezTo>
                    <a:pt x="430" y="814"/>
                    <a:pt x="927" y="1096"/>
                    <a:pt x="927" y="1096"/>
                  </a:cubicBezTo>
                  <a:lnTo>
                    <a:pt x="0" y="2946"/>
                  </a:lnTo>
                  <a:lnTo>
                    <a:pt x="809" y="3329"/>
                  </a:lnTo>
                  <a:lnTo>
                    <a:pt x="1178" y="2534"/>
                  </a:lnTo>
                  <a:cubicBezTo>
                    <a:pt x="1178" y="2534"/>
                    <a:pt x="1577" y="2828"/>
                    <a:pt x="2023" y="2828"/>
                  </a:cubicBezTo>
                  <a:cubicBezTo>
                    <a:pt x="2336" y="2828"/>
                    <a:pt x="2673" y="2682"/>
                    <a:pt x="2910" y="2184"/>
                  </a:cubicBezTo>
                  <a:cubicBezTo>
                    <a:pt x="2910" y="2184"/>
                    <a:pt x="2996" y="2218"/>
                    <a:pt x="3101" y="2218"/>
                  </a:cubicBezTo>
                  <a:cubicBezTo>
                    <a:pt x="3154" y="2218"/>
                    <a:pt x="3212" y="2210"/>
                    <a:pt x="3267" y="2184"/>
                  </a:cubicBezTo>
                  <a:cubicBezTo>
                    <a:pt x="3267" y="2184"/>
                    <a:pt x="3132" y="1499"/>
                    <a:pt x="3371" y="871"/>
                  </a:cubicBezTo>
                  <a:cubicBezTo>
                    <a:pt x="3371" y="871"/>
                    <a:pt x="3085" y="346"/>
                    <a:pt x="2717" y="346"/>
                  </a:cubicBezTo>
                  <a:cubicBezTo>
                    <a:pt x="2614" y="346"/>
                    <a:pt x="2505" y="387"/>
                    <a:pt x="2394" y="492"/>
                  </a:cubicBezTo>
                  <a:cubicBezTo>
                    <a:pt x="2141" y="730"/>
                    <a:pt x="1890" y="890"/>
                    <a:pt x="1736" y="890"/>
                  </a:cubicBezTo>
                  <a:cubicBezTo>
                    <a:pt x="1691" y="890"/>
                    <a:pt x="1655" y="876"/>
                    <a:pt x="1629" y="848"/>
                  </a:cubicBezTo>
                  <a:cubicBezTo>
                    <a:pt x="1508" y="717"/>
                    <a:pt x="1836" y="408"/>
                    <a:pt x="1591" y="149"/>
                  </a:cubicBezTo>
                  <a:cubicBezTo>
                    <a:pt x="1496" y="50"/>
                    <a:pt x="1365" y="1"/>
                    <a:pt x="1235" y="1"/>
                  </a:cubicBezTo>
                  <a:close/>
                </a:path>
              </a:pathLst>
            </a:custGeom>
            <a:solidFill>
              <a:srgbClr val="F2A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6233664" y="1925353"/>
              <a:ext cx="108991" cy="109387"/>
            </a:xfrm>
            <a:custGeom>
              <a:rect b="b" l="l" r="r" t="t"/>
              <a:pathLst>
                <a:path extrusionOk="0" h="1103" w="1099">
                  <a:moveTo>
                    <a:pt x="548" y="1"/>
                  </a:moveTo>
                  <a:cubicBezTo>
                    <a:pt x="246" y="1"/>
                    <a:pt x="1" y="249"/>
                    <a:pt x="1" y="551"/>
                  </a:cubicBezTo>
                  <a:cubicBezTo>
                    <a:pt x="1" y="853"/>
                    <a:pt x="246" y="1102"/>
                    <a:pt x="548" y="1102"/>
                  </a:cubicBezTo>
                  <a:cubicBezTo>
                    <a:pt x="850" y="1102"/>
                    <a:pt x="1099" y="853"/>
                    <a:pt x="1099" y="551"/>
                  </a:cubicBezTo>
                  <a:cubicBezTo>
                    <a:pt x="1099" y="249"/>
                    <a:pt x="850" y="1"/>
                    <a:pt x="548" y="1"/>
                  </a:cubicBezTo>
                  <a:close/>
                </a:path>
              </a:pathLst>
            </a:custGeom>
            <a:gradFill>
              <a:gsLst>
                <a:gs pos="0">
                  <a:schemeClr val="accent3"/>
                </a:gs>
                <a:gs pos="7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6151154" y="2016590"/>
              <a:ext cx="41355" cy="51768"/>
            </a:xfrm>
            <a:custGeom>
              <a:rect b="b" l="l" r="r" t="t"/>
              <a:pathLst>
                <a:path extrusionOk="0" h="522" w="417">
                  <a:moveTo>
                    <a:pt x="70" y="1"/>
                  </a:moveTo>
                  <a:cubicBezTo>
                    <a:pt x="70" y="1"/>
                    <a:pt x="0" y="333"/>
                    <a:pt x="286" y="521"/>
                  </a:cubicBezTo>
                  <a:lnTo>
                    <a:pt x="416" y="243"/>
                  </a:lnTo>
                  <a:cubicBezTo>
                    <a:pt x="242" y="145"/>
                    <a:pt x="71" y="1"/>
                    <a:pt x="70" y="1"/>
                  </a:cubicBezTo>
                  <a:close/>
                </a:path>
              </a:pathLst>
            </a:custGeom>
            <a:gradFill>
              <a:gsLst>
                <a:gs pos="0">
                  <a:schemeClr val="accent3"/>
                </a:gs>
                <a:gs pos="73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5671363" y="2075002"/>
              <a:ext cx="624688" cy="1096154"/>
            </a:xfrm>
            <a:custGeom>
              <a:rect b="b" l="l" r="r" t="t"/>
              <a:pathLst>
                <a:path extrusionOk="0" h="11053" w="6299">
                  <a:moveTo>
                    <a:pt x="4050" y="0"/>
                  </a:moveTo>
                  <a:cubicBezTo>
                    <a:pt x="2525" y="0"/>
                    <a:pt x="1510" y="1821"/>
                    <a:pt x="1044" y="4682"/>
                  </a:cubicBezTo>
                  <a:cubicBezTo>
                    <a:pt x="565" y="7630"/>
                    <a:pt x="1" y="10759"/>
                    <a:pt x="1" y="10759"/>
                  </a:cubicBezTo>
                  <a:cubicBezTo>
                    <a:pt x="950" y="10962"/>
                    <a:pt x="1727" y="11053"/>
                    <a:pt x="2393" y="11053"/>
                  </a:cubicBezTo>
                  <a:cubicBezTo>
                    <a:pt x="4027" y="11053"/>
                    <a:pt x="4995" y="10507"/>
                    <a:pt x="6218" y="9742"/>
                  </a:cubicBezTo>
                  <a:lnTo>
                    <a:pt x="6218" y="9654"/>
                  </a:lnTo>
                  <a:cubicBezTo>
                    <a:pt x="6218" y="9654"/>
                    <a:pt x="5778" y="8050"/>
                    <a:pt x="6040" y="5804"/>
                  </a:cubicBezTo>
                  <a:cubicBezTo>
                    <a:pt x="6298" y="3558"/>
                    <a:pt x="5798" y="126"/>
                    <a:pt x="4194" y="6"/>
                  </a:cubicBezTo>
                  <a:cubicBezTo>
                    <a:pt x="4145" y="2"/>
                    <a:pt x="4097" y="0"/>
                    <a:pt x="4050" y="0"/>
                  </a:cubicBezTo>
                  <a:close/>
                </a:path>
              </a:pathLst>
            </a:custGeom>
            <a:solidFill>
              <a:srgbClr val="FFE5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6029570" y="2204818"/>
              <a:ext cx="254774" cy="640952"/>
            </a:xfrm>
            <a:custGeom>
              <a:rect b="b" l="l" r="r" t="t"/>
              <a:pathLst>
                <a:path extrusionOk="0" h="6463" w="2569">
                  <a:moveTo>
                    <a:pt x="1087" y="1"/>
                  </a:moveTo>
                  <a:cubicBezTo>
                    <a:pt x="1082" y="1"/>
                    <a:pt x="1080" y="2"/>
                    <a:pt x="1082" y="6"/>
                  </a:cubicBezTo>
                  <a:cubicBezTo>
                    <a:pt x="1143" y="144"/>
                    <a:pt x="15" y="1443"/>
                    <a:pt x="15" y="1443"/>
                  </a:cubicBezTo>
                  <a:cubicBezTo>
                    <a:pt x="1" y="3051"/>
                    <a:pt x="582" y="6029"/>
                    <a:pt x="2358" y="6462"/>
                  </a:cubicBezTo>
                  <a:cubicBezTo>
                    <a:pt x="2331" y="5898"/>
                    <a:pt x="2341" y="5230"/>
                    <a:pt x="2428" y="4495"/>
                  </a:cubicBezTo>
                  <a:cubicBezTo>
                    <a:pt x="2569" y="3256"/>
                    <a:pt x="2482" y="1661"/>
                    <a:pt x="2105" y="456"/>
                  </a:cubicBezTo>
                  <a:cubicBezTo>
                    <a:pt x="1545" y="187"/>
                    <a:pt x="1139" y="1"/>
                    <a:pt x="1087" y="1"/>
                  </a:cubicBezTo>
                  <a:close/>
                </a:path>
              </a:pathLst>
            </a:custGeom>
            <a:gradFill>
              <a:gsLst>
                <a:gs pos="0">
                  <a:srgbClr val="3A305F">
                    <a:alpha val="46274"/>
                  </a:srgbClr>
                </a:gs>
                <a:gs pos="80000">
                  <a:srgbClr val="FFFFFF">
                    <a:alpha val="0"/>
                  </a:srgbClr>
                </a:gs>
                <a:gs pos="100000">
                  <a:srgbClr val="FFFFFF">
                    <a:alpha val="0"/>
                  </a:srgbClr>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6107816" y="2438465"/>
              <a:ext cx="797446" cy="511829"/>
            </a:xfrm>
            <a:custGeom>
              <a:rect b="b" l="l" r="r" t="t"/>
              <a:pathLst>
                <a:path extrusionOk="0" h="5161" w="8041">
                  <a:moveTo>
                    <a:pt x="2136" y="0"/>
                  </a:moveTo>
                  <a:lnTo>
                    <a:pt x="1" y="1088"/>
                  </a:lnTo>
                  <a:cubicBezTo>
                    <a:pt x="1773" y="3861"/>
                    <a:pt x="5929" y="5160"/>
                    <a:pt x="5929" y="5160"/>
                  </a:cubicBezTo>
                  <a:lnTo>
                    <a:pt x="8041" y="5160"/>
                  </a:lnTo>
                  <a:cubicBezTo>
                    <a:pt x="7954" y="4524"/>
                    <a:pt x="7066" y="4442"/>
                    <a:pt x="6617" y="4442"/>
                  </a:cubicBezTo>
                  <a:cubicBezTo>
                    <a:pt x="6462" y="4442"/>
                    <a:pt x="6359" y="4452"/>
                    <a:pt x="6359" y="4452"/>
                  </a:cubicBezTo>
                  <a:cubicBezTo>
                    <a:pt x="6359" y="4452"/>
                    <a:pt x="5422" y="4066"/>
                    <a:pt x="3912" y="2874"/>
                  </a:cubicBezTo>
                  <a:cubicBezTo>
                    <a:pt x="3149" y="2276"/>
                    <a:pt x="2610" y="1155"/>
                    <a:pt x="2136" y="0"/>
                  </a:cubicBezTo>
                  <a:close/>
                </a:path>
              </a:pathLst>
            </a:custGeom>
            <a:solidFill>
              <a:srgbClr val="F2A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5925440" y="2137084"/>
              <a:ext cx="394211" cy="409285"/>
            </a:xfrm>
            <a:custGeom>
              <a:rect b="b" l="l" r="r" t="t"/>
              <a:pathLst>
                <a:path extrusionOk="0" h="4127" w="3975">
                  <a:moveTo>
                    <a:pt x="2616" y="1"/>
                  </a:moveTo>
                  <a:cubicBezTo>
                    <a:pt x="2616" y="1"/>
                    <a:pt x="0" y="350"/>
                    <a:pt x="1511" y="3532"/>
                  </a:cubicBezTo>
                  <a:cubicBezTo>
                    <a:pt x="1608" y="3738"/>
                    <a:pt x="1719" y="3935"/>
                    <a:pt x="1840" y="4127"/>
                  </a:cubicBezTo>
                  <a:cubicBezTo>
                    <a:pt x="2837" y="3848"/>
                    <a:pt x="3518" y="3428"/>
                    <a:pt x="3975" y="3039"/>
                  </a:cubicBezTo>
                  <a:cubicBezTo>
                    <a:pt x="3508" y="1901"/>
                    <a:pt x="3102" y="732"/>
                    <a:pt x="26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3" name="Google Shape;193;p1"/>
            <p:cNvCxnSpPr/>
            <p:nvPr/>
          </p:nvCxnSpPr>
          <p:spPr>
            <a:xfrm rot="10800000">
              <a:off x="7058000" y="3107400"/>
              <a:ext cx="0" cy="1546800"/>
            </a:xfrm>
            <a:prstGeom prst="straightConnector1">
              <a:avLst/>
            </a:prstGeom>
            <a:noFill/>
            <a:ln cap="flat" cmpd="sng" w="9525">
              <a:solidFill>
                <a:schemeClr val="dk1"/>
              </a:solidFill>
              <a:prstDash val="solid"/>
              <a:round/>
              <a:headEnd len="sm" w="sm" type="none"/>
              <a:tailEnd len="sm" w="sm" type="none"/>
            </a:ln>
          </p:spPr>
        </p:cxnSp>
        <p:cxnSp>
          <p:nvCxnSpPr>
            <p:cNvPr id="194" name="Google Shape;194;p1"/>
            <p:cNvCxnSpPr/>
            <p:nvPr/>
          </p:nvCxnSpPr>
          <p:spPr>
            <a:xfrm>
              <a:off x="6537726" y="3661005"/>
              <a:ext cx="1029300" cy="0"/>
            </a:xfrm>
            <a:prstGeom prst="straightConnector1">
              <a:avLst/>
            </a:prstGeom>
            <a:noFill/>
            <a:ln cap="flat" cmpd="sng" w="9525">
              <a:solidFill>
                <a:schemeClr val="dk1"/>
              </a:solidFill>
              <a:prstDash val="solid"/>
              <a:round/>
              <a:headEnd len="sm" w="sm" type="none"/>
              <a:tailEnd len="sm" w="sm" type="none"/>
            </a:ln>
          </p:spPr>
        </p:cxnSp>
      </p:grpSp>
      <p:sp>
        <p:nvSpPr>
          <p:cNvPr id="195" name="Google Shape;195;p1"/>
          <p:cNvSpPr txBox="1"/>
          <p:nvPr/>
        </p:nvSpPr>
        <p:spPr>
          <a:xfrm>
            <a:off x="819825" y="3870625"/>
            <a:ext cx="2867700" cy="658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434343"/>
                </a:solidFill>
                <a:latin typeface="Ubuntu"/>
                <a:ea typeface="Ubuntu"/>
                <a:cs typeface="Ubuntu"/>
                <a:sym typeface="Ubuntu"/>
              </a:rPr>
              <a:t>Team 4JH</a:t>
            </a:r>
            <a:r>
              <a:rPr lang="en">
                <a:solidFill>
                  <a:srgbClr val="434343"/>
                </a:solidFill>
                <a:latin typeface="Ubuntu Light"/>
                <a:ea typeface="Ubuntu Light"/>
                <a:cs typeface="Ubuntu Light"/>
                <a:sym typeface="Ubuntu Light"/>
              </a:rPr>
              <a:t>: Jiayin Liu, Jack Ye, Jing Li, Jacqueline Huang, Han Lu</a:t>
            </a:r>
            <a:endParaRPr>
              <a:solidFill>
                <a:srgbClr val="434343"/>
              </a:solidFill>
              <a:latin typeface="Ubuntu Light"/>
              <a:ea typeface="Ubuntu Light"/>
              <a:cs typeface="Ubuntu Light"/>
              <a:sym typeface="Ubuntu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50" name="Shape 450"/>
        <p:cNvGrpSpPr/>
        <p:nvPr/>
      </p:nvGrpSpPr>
      <p:grpSpPr>
        <a:xfrm>
          <a:off x="0" y="0"/>
          <a:ext cx="0" cy="0"/>
          <a:chOff x="0" y="0"/>
          <a:chExt cx="0" cy="0"/>
        </a:xfrm>
      </p:grpSpPr>
      <p:sp>
        <p:nvSpPr>
          <p:cNvPr id="451" name="Google Shape;451;g8852098cf7_7_162"/>
          <p:cNvSpPr/>
          <p:nvPr/>
        </p:nvSpPr>
        <p:spPr>
          <a:xfrm flipH="1" rot="-8100000">
            <a:off x="1522839" y="1611063"/>
            <a:ext cx="735674" cy="735674"/>
          </a:xfrm>
          <a:prstGeom prst="teardrop">
            <a:avLst>
              <a:gd fmla="val 100000" name="adj"/>
            </a:avLst>
          </a:prstGeom>
          <a:gradFill>
            <a:gsLst>
              <a:gs pos="0">
                <a:schemeClr val="accent2"/>
              </a:gs>
              <a:gs pos="100000">
                <a:schemeClr val="accent1"/>
              </a:gs>
            </a:gsLst>
            <a:lin ang="5400700" scaled="0"/>
          </a:gradFill>
          <a:ln>
            <a:noFill/>
          </a:ln>
          <a:effectLst>
            <a:outerShdw blurRad="42863" rotWithShape="0" algn="bl" dir="3960000" dist="9525">
              <a:srgbClr val="000000">
                <a:alpha val="2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g8852098cf7_7_162"/>
          <p:cNvSpPr/>
          <p:nvPr/>
        </p:nvSpPr>
        <p:spPr>
          <a:xfrm flipH="1" rot="-8100000">
            <a:off x="6742139" y="1611063"/>
            <a:ext cx="735674" cy="735674"/>
          </a:xfrm>
          <a:prstGeom prst="teardrop">
            <a:avLst>
              <a:gd fmla="val 100000" name="adj"/>
            </a:avLst>
          </a:prstGeom>
          <a:gradFill>
            <a:gsLst>
              <a:gs pos="0">
                <a:schemeClr val="dk2"/>
              </a:gs>
              <a:gs pos="100000">
                <a:schemeClr val="lt1"/>
              </a:gs>
            </a:gsLst>
            <a:lin ang="5400700" scaled="0"/>
          </a:gradFill>
          <a:ln>
            <a:noFill/>
          </a:ln>
          <a:effectLst>
            <a:outerShdw blurRad="42863" rotWithShape="0" algn="bl" dir="3960000" dist="9525">
              <a:srgbClr val="000000">
                <a:alpha val="2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g8852098cf7_7_162"/>
          <p:cNvSpPr/>
          <p:nvPr/>
        </p:nvSpPr>
        <p:spPr>
          <a:xfrm flipH="1" rot="-8100000">
            <a:off x="4134614" y="1611063"/>
            <a:ext cx="735674" cy="735674"/>
          </a:xfrm>
          <a:prstGeom prst="teardrop">
            <a:avLst>
              <a:gd fmla="val 100000" name="adj"/>
            </a:avLst>
          </a:prstGeom>
          <a:gradFill>
            <a:gsLst>
              <a:gs pos="0">
                <a:srgbClr val="FFF3C4"/>
              </a:gs>
              <a:gs pos="100000">
                <a:srgbClr val="FAD647"/>
              </a:gs>
            </a:gsLst>
            <a:lin ang="5400012" scaled="0"/>
          </a:gradFill>
          <a:ln>
            <a:noFill/>
          </a:ln>
          <a:effectLst>
            <a:outerShdw blurRad="42863" rotWithShape="0" algn="bl" dir="3960000" dist="9525">
              <a:srgbClr val="000000">
                <a:alpha val="2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g8852098cf7_7_162"/>
          <p:cNvSpPr/>
          <p:nvPr/>
        </p:nvSpPr>
        <p:spPr>
          <a:xfrm>
            <a:off x="6220625" y="3742525"/>
            <a:ext cx="1778700" cy="457200"/>
          </a:xfrm>
          <a:prstGeom prst="roundRect">
            <a:avLst>
              <a:gd fmla="val 50000" name="adj"/>
            </a:avLst>
          </a:prstGeom>
          <a:gradFill>
            <a:gsLst>
              <a:gs pos="0">
                <a:schemeClr val="dk2"/>
              </a:gs>
              <a:gs pos="100000">
                <a:schemeClr val="lt1"/>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g8852098cf7_7_162"/>
          <p:cNvSpPr/>
          <p:nvPr/>
        </p:nvSpPr>
        <p:spPr>
          <a:xfrm>
            <a:off x="3613200" y="3742525"/>
            <a:ext cx="1778700" cy="457200"/>
          </a:xfrm>
          <a:prstGeom prst="roundRect">
            <a:avLst>
              <a:gd fmla="val 50000" name="adj"/>
            </a:avLst>
          </a:prstGeom>
          <a:gradFill>
            <a:gsLst>
              <a:gs pos="0">
                <a:srgbClr val="FFF3C4"/>
              </a:gs>
              <a:gs pos="100000">
                <a:srgbClr val="FAD647"/>
              </a:gs>
            </a:gsLst>
            <a:lin ang="5400012"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g8852098cf7_7_162"/>
          <p:cNvSpPr/>
          <p:nvPr/>
        </p:nvSpPr>
        <p:spPr>
          <a:xfrm>
            <a:off x="1001325" y="3742525"/>
            <a:ext cx="1778700" cy="457200"/>
          </a:xfrm>
          <a:prstGeom prst="roundRect">
            <a:avLst>
              <a:gd fmla="val 50000" name="adj"/>
            </a:avLst>
          </a:prstGeom>
          <a:gradFill>
            <a:gsLst>
              <a:gs pos="0">
                <a:schemeClr val="accent2"/>
              </a:gs>
              <a:gs pos="100000">
                <a:schemeClr val="accent1"/>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g8852098cf7_7_162"/>
          <p:cNvSpPr txBox="1"/>
          <p:nvPr/>
        </p:nvSpPr>
        <p:spPr>
          <a:xfrm>
            <a:off x="1306975" y="3767500"/>
            <a:ext cx="1167300" cy="39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latin typeface="Advent Pro SemiBold"/>
                <a:ea typeface="Advent Pro SemiBold"/>
                <a:cs typeface="Advent Pro SemiBold"/>
                <a:sym typeface="Advent Pro SemiBold"/>
              </a:rPr>
              <a:t>AUC</a:t>
            </a:r>
            <a:endParaRPr b="0" i="0" sz="1400" u="none" cap="none" strike="noStrike">
              <a:solidFill>
                <a:schemeClr val="dk1"/>
              </a:solidFill>
              <a:latin typeface="Advent Pro SemiBold"/>
              <a:ea typeface="Advent Pro SemiBold"/>
              <a:cs typeface="Advent Pro SemiBold"/>
              <a:sym typeface="Advent Pro SemiBold"/>
            </a:endParaRPr>
          </a:p>
        </p:txBody>
      </p:sp>
      <p:sp>
        <p:nvSpPr>
          <p:cNvPr id="458" name="Google Shape;458;g8852098cf7_7_162"/>
          <p:cNvSpPr txBox="1"/>
          <p:nvPr/>
        </p:nvSpPr>
        <p:spPr>
          <a:xfrm>
            <a:off x="3918950" y="3767500"/>
            <a:ext cx="1167300" cy="39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latin typeface="Advent Pro SemiBold"/>
                <a:ea typeface="Advent Pro SemiBold"/>
                <a:cs typeface="Advent Pro SemiBold"/>
                <a:sym typeface="Advent Pro SemiBold"/>
              </a:rPr>
              <a:t>Response</a:t>
            </a:r>
            <a:r>
              <a:rPr lang="en">
                <a:solidFill>
                  <a:schemeClr val="dk1"/>
                </a:solidFill>
                <a:latin typeface="Advent Pro SemiBold"/>
                <a:ea typeface="Advent Pro SemiBold"/>
                <a:cs typeface="Advent Pro SemiBold"/>
                <a:sym typeface="Advent Pro SemiBold"/>
              </a:rPr>
              <a:t> rate</a:t>
            </a:r>
            <a:endParaRPr b="0" i="0" sz="1400" u="none" cap="none" strike="noStrike">
              <a:solidFill>
                <a:schemeClr val="dk1"/>
              </a:solidFill>
              <a:latin typeface="Advent Pro SemiBold"/>
              <a:ea typeface="Advent Pro SemiBold"/>
              <a:cs typeface="Advent Pro SemiBold"/>
              <a:sym typeface="Advent Pro SemiBold"/>
            </a:endParaRPr>
          </a:p>
        </p:txBody>
      </p:sp>
      <p:sp>
        <p:nvSpPr>
          <p:cNvPr id="459" name="Google Shape;459;g8852098cf7_7_162"/>
          <p:cNvSpPr txBox="1"/>
          <p:nvPr/>
        </p:nvSpPr>
        <p:spPr>
          <a:xfrm>
            <a:off x="6332676" y="3767500"/>
            <a:ext cx="1554600" cy="39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lang="en">
                <a:solidFill>
                  <a:srgbClr val="FFFFFF"/>
                </a:solidFill>
                <a:latin typeface="Advent Pro SemiBold"/>
                <a:ea typeface="Advent Pro SemiBold"/>
                <a:cs typeface="Advent Pro SemiBold"/>
                <a:sym typeface="Advent Pro SemiBold"/>
              </a:rPr>
              <a:t>The cost saved</a:t>
            </a:r>
            <a:endParaRPr b="0" i="0" sz="1400" u="none" cap="none" strike="noStrike">
              <a:solidFill>
                <a:srgbClr val="FFFFFF"/>
              </a:solidFill>
              <a:latin typeface="Advent Pro SemiBold"/>
              <a:ea typeface="Advent Pro SemiBold"/>
              <a:cs typeface="Advent Pro SemiBold"/>
              <a:sym typeface="Advent Pro SemiBold"/>
            </a:endParaRPr>
          </a:p>
        </p:txBody>
      </p:sp>
      <p:sp>
        <p:nvSpPr>
          <p:cNvPr id="460" name="Google Shape;460;g8852098cf7_7_162"/>
          <p:cNvSpPr txBox="1"/>
          <p:nvPr/>
        </p:nvSpPr>
        <p:spPr>
          <a:xfrm>
            <a:off x="5928225" y="2833625"/>
            <a:ext cx="2464500" cy="397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 sz="1300">
                <a:latin typeface="Roboto Slab"/>
                <a:ea typeface="Roboto Slab"/>
                <a:cs typeface="Roboto Slab"/>
                <a:sym typeface="Roboto Slab"/>
              </a:rPr>
              <a:t>33,400 to 5,022 mailings sent</a:t>
            </a:r>
            <a:endParaRPr sz="1300">
              <a:latin typeface="Roboto Slab"/>
              <a:ea typeface="Roboto Slab"/>
              <a:cs typeface="Roboto Slab"/>
              <a:sym typeface="Roboto Slab"/>
            </a:endParaRPr>
          </a:p>
          <a:p>
            <a:pPr indent="0" lvl="0" marL="0" marR="0" rtl="0" algn="l">
              <a:lnSpc>
                <a:spcPct val="150000"/>
              </a:lnSpc>
              <a:spcBef>
                <a:spcPts val="0"/>
              </a:spcBef>
              <a:spcAft>
                <a:spcPts val="0"/>
              </a:spcAft>
              <a:buNone/>
            </a:pPr>
            <a:r>
              <a:t/>
            </a:r>
            <a:endParaRPr sz="1300">
              <a:latin typeface="Roboto Slab"/>
              <a:ea typeface="Roboto Slab"/>
              <a:cs typeface="Roboto Slab"/>
              <a:sym typeface="Roboto Slab"/>
            </a:endParaRPr>
          </a:p>
        </p:txBody>
      </p:sp>
      <p:sp>
        <p:nvSpPr>
          <p:cNvPr id="461" name="Google Shape;461;g8852098cf7_7_162"/>
          <p:cNvSpPr txBox="1"/>
          <p:nvPr/>
        </p:nvSpPr>
        <p:spPr>
          <a:xfrm>
            <a:off x="3613200" y="2852450"/>
            <a:ext cx="1917600" cy="536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latin typeface="Roboto Slab"/>
                <a:ea typeface="Roboto Slab"/>
                <a:cs typeface="Roboto Slab"/>
                <a:sym typeface="Roboto Slab"/>
              </a:rPr>
              <a:t>Improved from 5%</a:t>
            </a:r>
            <a:endParaRPr sz="1300">
              <a:latin typeface="Roboto Slab"/>
              <a:ea typeface="Roboto Slab"/>
              <a:cs typeface="Roboto Slab"/>
              <a:sym typeface="Roboto Slab"/>
            </a:endParaRPr>
          </a:p>
        </p:txBody>
      </p:sp>
      <p:sp>
        <p:nvSpPr>
          <p:cNvPr id="462" name="Google Shape;462;g8852098cf7_7_162"/>
          <p:cNvSpPr txBox="1"/>
          <p:nvPr/>
        </p:nvSpPr>
        <p:spPr>
          <a:xfrm>
            <a:off x="1306975" y="1819337"/>
            <a:ext cx="1167300" cy="282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400"/>
              <a:buFont typeface="Arial"/>
              <a:buNone/>
            </a:pPr>
            <a:r>
              <a:rPr lang="en" sz="2400">
                <a:solidFill>
                  <a:schemeClr val="dk1"/>
                </a:solidFill>
                <a:latin typeface="Advent Pro SemiBold"/>
                <a:ea typeface="Advent Pro SemiBold"/>
                <a:cs typeface="Advent Pro SemiBold"/>
                <a:sym typeface="Advent Pro SemiBold"/>
              </a:rPr>
              <a:t>0.68</a:t>
            </a:r>
            <a:endParaRPr b="0" i="0" sz="2400" u="none" cap="none" strike="noStrike">
              <a:solidFill>
                <a:schemeClr val="dk1"/>
              </a:solidFill>
              <a:latin typeface="Advent Pro SemiBold"/>
              <a:ea typeface="Advent Pro SemiBold"/>
              <a:cs typeface="Advent Pro SemiBold"/>
              <a:sym typeface="Advent Pro SemiBold"/>
            </a:endParaRPr>
          </a:p>
        </p:txBody>
      </p:sp>
      <p:sp>
        <p:nvSpPr>
          <p:cNvPr id="463" name="Google Shape;463;g8852098cf7_7_162"/>
          <p:cNvSpPr txBox="1"/>
          <p:nvPr/>
        </p:nvSpPr>
        <p:spPr>
          <a:xfrm>
            <a:off x="4272600" y="1895525"/>
            <a:ext cx="598800" cy="282000"/>
          </a:xfrm>
          <a:prstGeom prst="rect">
            <a:avLst/>
          </a:prstGeom>
          <a:noFill/>
          <a:ln>
            <a:noFill/>
          </a:ln>
        </p:spPr>
        <p:txBody>
          <a:bodyPr anchorCtr="0" anchor="ctr" bIns="0" lIns="0" spcFirstLastPara="1" rIns="0" wrap="square" tIns="0">
            <a:noAutofit/>
          </a:bodyPr>
          <a:lstStyle/>
          <a:p>
            <a:pPr indent="0" lvl="0" marL="0" rtl="0" algn="l">
              <a:lnSpc>
                <a:spcPct val="150000"/>
              </a:lnSpc>
              <a:spcBef>
                <a:spcPts val="0"/>
              </a:spcBef>
              <a:spcAft>
                <a:spcPts val="0"/>
              </a:spcAft>
              <a:buNone/>
            </a:pPr>
            <a:r>
              <a:rPr lang="en" sz="2400">
                <a:solidFill>
                  <a:schemeClr val="dk1"/>
                </a:solidFill>
                <a:latin typeface="Advent Pro SemiBold"/>
                <a:ea typeface="Advent Pro SemiBold"/>
                <a:cs typeface="Advent Pro SemiBold"/>
                <a:sym typeface="Advent Pro SemiBold"/>
              </a:rPr>
              <a:t>33%</a:t>
            </a:r>
            <a:endParaRPr b="0" i="0" sz="2400" u="none" cap="none" strike="noStrike">
              <a:solidFill>
                <a:schemeClr val="dk1"/>
              </a:solidFill>
              <a:latin typeface="Advent Pro SemiBold"/>
              <a:ea typeface="Advent Pro SemiBold"/>
              <a:cs typeface="Advent Pro SemiBold"/>
              <a:sym typeface="Advent Pro SemiBold"/>
            </a:endParaRPr>
          </a:p>
        </p:txBody>
      </p:sp>
      <p:sp>
        <p:nvSpPr>
          <p:cNvPr id="464" name="Google Shape;464;g8852098cf7_7_162"/>
          <p:cNvSpPr txBox="1"/>
          <p:nvPr/>
        </p:nvSpPr>
        <p:spPr>
          <a:xfrm>
            <a:off x="6854675" y="1895525"/>
            <a:ext cx="775500" cy="282000"/>
          </a:xfrm>
          <a:prstGeom prst="rect">
            <a:avLst/>
          </a:prstGeom>
          <a:noFill/>
          <a:ln>
            <a:noFill/>
          </a:ln>
        </p:spPr>
        <p:txBody>
          <a:bodyPr anchorCtr="0" anchor="ctr" bIns="0" lIns="0" spcFirstLastPara="1" rIns="0" wrap="square" tIns="0">
            <a:noAutofit/>
          </a:bodyPr>
          <a:lstStyle/>
          <a:p>
            <a:pPr indent="0" lvl="0" marL="0" rtl="0" algn="l">
              <a:lnSpc>
                <a:spcPct val="150000"/>
              </a:lnSpc>
              <a:spcBef>
                <a:spcPts val="0"/>
              </a:spcBef>
              <a:spcAft>
                <a:spcPts val="0"/>
              </a:spcAft>
              <a:buNone/>
            </a:pPr>
            <a:r>
              <a:rPr lang="en" sz="2400">
                <a:solidFill>
                  <a:srgbClr val="FFFFFF"/>
                </a:solidFill>
                <a:latin typeface="Advent Pro SemiBold"/>
                <a:ea typeface="Advent Pro SemiBold"/>
                <a:cs typeface="Advent Pro SemiBold"/>
                <a:sym typeface="Advent Pro SemiBold"/>
              </a:rPr>
              <a:t>76%</a:t>
            </a:r>
            <a:endParaRPr b="0" i="0" sz="2400" u="none" cap="none" strike="noStrike">
              <a:solidFill>
                <a:srgbClr val="FFFFFF"/>
              </a:solidFill>
              <a:latin typeface="Advent Pro SemiBold"/>
              <a:ea typeface="Advent Pro SemiBold"/>
              <a:cs typeface="Advent Pro SemiBold"/>
              <a:sym typeface="Advent Pro SemiBold"/>
            </a:endParaRPr>
          </a:p>
        </p:txBody>
      </p:sp>
      <p:sp>
        <p:nvSpPr>
          <p:cNvPr id="465" name="Google Shape;465;g8852098cf7_7_162"/>
          <p:cNvSpPr txBox="1"/>
          <p:nvPr>
            <p:ph type="title"/>
          </p:nvPr>
        </p:nvSpPr>
        <p:spPr>
          <a:xfrm>
            <a:off x="2260800" y="483900"/>
            <a:ext cx="46224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Model Results</a:t>
            </a:r>
            <a:endParaRPr/>
          </a:p>
        </p:txBody>
      </p:sp>
      <p:sp>
        <p:nvSpPr>
          <p:cNvPr id="466" name="Google Shape;466;g8852098cf7_7_162"/>
          <p:cNvSpPr txBox="1"/>
          <p:nvPr/>
        </p:nvSpPr>
        <p:spPr>
          <a:xfrm>
            <a:off x="565575" y="2833625"/>
            <a:ext cx="2650200" cy="397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 sz="1300">
                <a:latin typeface="Roboto Slab"/>
                <a:ea typeface="Roboto Slab"/>
                <a:cs typeface="Roboto Slab"/>
                <a:sym typeface="Roboto Slab"/>
              </a:rPr>
              <a:t>0.58 withou</a:t>
            </a:r>
            <a:r>
              <a:rPr lang="en" sz="1300">
                <a:latin typeface="Roboto Slab"/>
                <a:ea typeface="Roboto Slab"/>
                <a:cs typeface="Roboto Slab"/>
                <a:sym typeface="Roboto Slab"/>
              </a:rPr>
              <a:t>t transactions data</a:t>
            </a:r>
            <a:endParaRPr sz="1300">
              <a:latin typeface="Roboto Slab"/>
              <a:ea typeface="Roboto Slab"/>
              <a:cs typeface="Roboto Slab"/>
              <a:sym typeface="Roboto Slab"/>
            </a:endParaRPr>
          </a:p>
          <a:p>
            <a:pPr indent="0" lvl="0" marL="0" marR="0" rtl="0" algn="l">
              <a:lnSpc>
                <a:spcPct val="150000"/>
              </a:lnSpc>
              <a:spcBef>
                <a:spcPts val="0"/>
              </a:spcBef>
              <a:spcAft>
                <a:spcPts val="0"/>
              </a:spcAft>
              <a:buNone/>
            </a:pPr>
            <a:r>
              <a:t/>
            </a:r>
            <a:endParaRPr sz="1300">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70" name="Shape 470"/>
        <p:cNvGrpSpPr/>
        <p:nvPr/>
      </p:nvGrpSpPr>
      <p:grpSpPr>
        <a:xfrm>
          <a:off x="0" y="0"/>
          <a:ext cx="0" cy="0"/>
          <a:chOff x="0" y="0"/>
          <a:chExt cx="0" cy="0"/>
        </a:xfrm>
      </p:grpSpPr>
      <p:sp>
        <p:nvSpPr>
          <p:cNvPr id="471" name="Google Shape;471;g8852098cf7_7_35"/>
          <p:cNvSpPr txBox="1"/>
          <p:nvPr>
            <p:ph type="title"/>
          </p:nvPr>
        </p:nvSpPr>
        <p:spPr>
          <a:xfrm>
            <a:off x="2260800" y="483900"/>
            <a:ext cx="46224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lang="en"/>
              <a:t>Recommendations</a:t>
            </a:r>
            <a:endParaRPr>
              <a:latin typeface="Advent Pro SemiBold"/>
              <a:ea typeface="Advent Pro SemiBold"/>
              <a:cs typeface="Advent Pro SemiBold"/>
              <a:sym typeface="Advent Pro SemiBold"/>
            </a:endParaRPr>
          </a:p>
        </p:txBody>
      </p:sp>
      <p:sp>
        <p:nvSpPr>
          <p:cNvPr id="472" name="Google Shape;472;g8852098cf7_7_35"/>
          <p:cNvSpPr/>
          <p:nvPr/>
        </p:nvSpPr>
        <p:spPr>
          <a:xfrm flipH="1" rot="-8100000">
            <a:off x="2192072" y="1609667"/>
            <a:ext cx="1043265" cy="1043265"/>
          </a:xfrm>
          <a:prstGeom prst="teardrop">
            <a:avLst>
              <a:gd fmla="val 100000" name="adj"/>
            </a:avLst>
          </a:prstGeom>
          <a:gradFill>
            <a:gsLst>
              <a:gs pos="0">
                <a:schemeClr val="accent2"/>
              </a:gs>
              <a:gs pos="100000">
                <a:schemeClr val="accent1"/>
              </a:gs>
            </a:gsLst>
            <a:lin ang="5400700" scaled="0"/>
          </a:gradFill>
          <a:ln>
            <a:noFill/>
          </a:ln>
          <a:effectLst>
            <a:outerShdw blurRad="42863" rotWithShape="0" algn="bl" dir="3960000" dist="9525">
              <a:srgbClr val="000000">
                <a:alpha val="2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g8852098cf7_7_35"/>
          <p:cNvSpPr/>
          <p:nvPr/>
        </p:nvSpPr>
        <p:spPr>
          <a:xfrm flipH="1" rot="-8100000">
            <a:off x="5892572" y="1609667"/>
            <a:ext cx="1043265" cy="1043265"/>
          </a:xfrm>
          <a:prstGeom prst="teardrop">
            <a:avLst>
              <a:gd fmla="val 100000" name="adj"/>
            </a:avLst>
          </a:prstGeom>
          <a:gradFill>
            <a:gsLst>
              <a:gs pos="0">
                <a:schemeClr val="dk2"/>
              </a:gs>
              <a:gs pos="100000">
                <a:schemeClr val="lt1"/>
              </a:gs>
            </a:gsLst>
            <a:lin ang="5400700" scaled="0"/>
          </a:gradFill>
          <a:ln>
            <a:noFill/>
          </a:ln>
          <a:effectLst>
            <a:outerShdw blurRad="42863" rotWithShape="0" algn="bl" dir="3960000" dist="9525">
              <a:srgbClr val="000000">
                <a:alpha val="2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g8852098cf7_7_35"/>
          <p:cNvSpPr txBox="1"/>
          <p:nvPr/>
        </p:nvSpPr>
        <p:spPr>
          <a:xfrm>
            <a:off x="1754900" y="3397725"/>
            <a:ext cx="1917600" cy="39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lang="en" sz="2000">
                <a:solidFill>
                  <a:schemeClr val="dk1"/>
                </a:solidFill>
                <a:latin typeface="Advent Pro"/>
                <a:ea typeface="Advent Pro"/>
                <a:cs typeface="Advent Pro"/>
                <a:sym typeface="Advent Pro"/>
              </a:rPr>
              <a:t>Test the strategy</a:t>
            </a:r>
            <a:endParaRPr b="1" i="0" sz="2000" u="none" cap="none" strike="noStrike">
              <a:solidFill>
                <a:schemeClr val="dk1"/>
              </a:solidFill>
              <a:latin typeface="Advent Pro"/>
              <a:ea typeface="Advent Pro"/>
              <a:cs typeface="Advent Pro"/>
              <a:sym typeface="Advent Pro"/>
            </a:endParaRPr>
          </a:p>
        </p:txBody>
      </p:sp>
      <p:sp>
        <p:nvSpPr>
          <p:cNvPr id="475" name="Google Shape;475;g8852098cf7_7_35"/>
          <p:cNvSpPr txBox="1"/>
          <p:nvPr/>
        </p:nvSpPr>
        <p:spPr>
          <a:xfrm>
            <a:off x="5102750" y="3321500"/>
            <a:ext cx="2644500" cy="536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1" lang="en" sz="2000">
                <a:solidFill>
                  <a:schemeClr val="dk1"/>
                </a:solidFill>
                <a:latin typeface="Advent Pro"/>
                <a:ea typeface="Advent Pro"/>
                <a:cs typeface="Advent Pro"/>
                <a:sym typeface="Advent Pro"/>
              </a:rPr>
              <a:t>Leverage transaction data</a:t>
            </a:r>
            <a:endParaRPr b="1" sz="2000">
              <a:solidFill>
                <a:schemeClr val="dk1"/>
              </a:solidFill>
              <a:latin typeface="Advent Pro"/>
              <a:ea typeface="Advent Pro"/>
              <a:cs typeface="Advent Pro"/>
              <a:sym typeface="Advent Pro"/>
            </a:endParaRPr>
          </a:p>
        </p:txBody>
      </p:sp>
      <p:grpSp>
        <p:nvGrpSpPr>
          <p:cNvPr id="476" name="Google Shape;476;g8852098cf7_7_35"/>
          <p:cNvGrpSpPr/>
          <p:nvPr/>
        </p:nvGrpSpPr>
        <p:grpSpPr>
          <a:xfrm>
            <a:off x="6208970" y="1962804"/>
            <a:ext cx="410467" cy="413215"/>
            <a:chOff x="5049725" y="2635825"/>
            <a:chExt cx="481825" cy="451700"/>
          </a:xfrm>
        </p:grpSpPr>
        <p:sp>
          <p:nvSpPr>
            <p:cNvPr id="477" name="Google Shape;477;g8852098cf7_7_35"/>
            <p:cNvSpPr/>
            <p:nvPr/>
          </p:nvSpPr>
          <p:spPr>
            <a:xfrm>
              <a:off x="5135325" y="3031050"/>
              <a:ext cx="310550" cy="56475"/>
            </a:xfrm>
            <a:custGeom>
              <a:rect b="b" l="l" r="r" t="t"/>
              <a:pathLst>
                <a:path extrusionOk="0" h="2259" w="12422">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78" name="Google Shape;478;g8852098cf7_7_35"/>
            <p:cNvSpPr/>
            <p:nvPr/>
          </p:nvSpPr>
          <p:spPr>
            <a:xfrm>
              <a:off x="5049725" y="2946350"/>
              <a:ext cx="481825" cy="56500"/>
            </a:xfrm>
            <a:custGeom>
              <a:rect b="b" l="l" r="r" t="t"/>
              <a:pathLst>
                <a:path extrusionOk="0" h="2260" w="19273">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79" name="Google Shape;479;g8852098cf7_7_35"/>
            <p:cNvSpPr/>
            <p:nvPr/>
          </p:nvSpPr>
          <p:spPr>
            <a:xfrm>
              <a:off x="5049725" y="2635825"/>
              <a:ext cx="481825" cy="282325"/>
            </a:xfrm>
            <a:custGeom>
              <a:rect b="b" l="l" r="r" t="t"/>
              <a:pathLst>
                <a:path extrusionOk="0" h="11293" w="19273">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480" name="Google Shape;480;g8852098cf7_7_35"/>
          <p:cNvGrpSpPr/>
          <p:nvPr/>
        </p:nvGrpSpPr>
        <p:grpSpPr>
          <a:xfrm>
            <a:off x="2502199" y="1958727"/>
            <a:ext cx="422996" cy="421378"/>
            <a:chOff x="898875" y="4399275"/>
            <a:chExt cx="483700" cy="481850"/>
          </a:xfrm>
        </p:grpSpPr>
        <p:sp>
          <p:nvSpPr>
            <p:cNvPr id="481" name="Google Shape;481;g8852098cf7_7_35"/>
            <p:cNvSpPr/>
            <p:nvPr/>
          </p:nvSpPr>
          <p:spPr>
            <a:xfrm>
              <a:off x="992750" y="4642900"/>
              <a:ext cx="145300" cy="144100"/>
            </a:xfrm>
            <a:custGeom>
              <a:rect b="b" l="l" r="r" t="t"/>
              <a:pathLst>
                <a:path extrusionOk="0" h="5764" w="5812">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82" name="Google Shape;482;g8852098cf7_7_35"/>
            <p:cNvSpPr/>
            <p:nvPr/>
          </p:nvSpPr>
          <p:spPr>
            <a:xfrm>
              <a:off x="1138025" y="4763350"/>
              <a:ext cx="25" cy="25"/>
            </a:xfrm>
            <a:custGeom>
              <a:rect b="b" l="l" r="r" t="t"/>
              <a:pathLst>
                <a:path extrusionOk="0" h="1" w="1">
                  <a:moveTo>
                    <a:pt x="1" y="0"/>
                  </a:move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83" name="Google Shape;483;g8852098cf7_7_35"/>
            <p:cNvSpPr/>
            <p:nvPr/>
          </p:nvSpPr>
          <p:spPr>
            <a:xfrm>
              <a:off x="1269550" y="4399275"/>
              <a:ext cx="113025" cy="112125"/>
            </a:xfrm>
            <a:custGeom>
              <a:rect b="b" l="l" r="r" t="t"/>
              <a:pathLst>
                <a:path extrusionOk="0" h="4485" w="4521">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84" name="Google Shape;484;g8852098cf7_7_35"/>
            <p:cNvSpPr/>
            <p:nvPr/>
          </p:nvSpPr>
          <p:spPr>
            <a:xfrm>
              <a:off x="1161975" y="4531175"/>
              <a:ext cx="91400" cy="84350"/>
            </a:xfrm>
            <a:custGeom>
              <a:rect b="b" l="l" r="r" t="t"/>
              <a:pathLst>
                <a:path extrusionOk="0" h="3374" w="3656">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85" name="Google Shape;485;g8852098cf7_7_35"/>
            <p:cNvSpPr/>
            <p:nvPr/>
          </p:nvSpPr>
          <p:spPr>
            <a:xfrm>
              <a:off x="1031050" y="4411100"/>
              <a:ext cx="338650" cy="338725"/>
            </a:xfrm>
            <a:custGeom>
              <a:rect b="b" l="l" r="r" t="t"/>
              <a:pathLst>
                <a:path extrusionOk="0" h="13549" w="13546">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86" name="Google Shape;486;g8852098cf7_7_35"/>
            <p:cNvSpPr/>
            <p:nvPr/>
          </p:nvSpPr>
          <p:spPr>
            <a:xfrm>
              <a:off x="1130500" y="4740450"/>
              <a:ext cx="108950" cy="111250"/>
            </a:xfrm>
            <a:custGeom>
              <a:rect b="b" l="l" r="r" t="t"/>
              <a:pathLst>
                <a:path extrusionOk="0" h="4450" w="4358">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87" name="Google Shape;487;g8852098cf7_7_35"/>
            <p:cNvSpPr/>
            <p:nvPr/>
          </p:nvSpPr>
          <p:spPr>
            <a:xfrm>
              <a:off x="927325" y="4539825"/>
              <a:ext cx="114150" cy="109800"/>
            </a:xfrm>
            <a:custGeom>
              <a:rect b="b" l="l" r="r" t="t"/>
              <a:pathLst>
                <a:path extrusionOk="0" h="4392" w="4566">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88" name="Google Shape;488;g8852098cf7_7_35"/>
            <p:cNvSpPr/>
            <p:nvPr/>
          </p:nvSpPr>
          <p:spPr>
            <a:xfrm>
              <a:off x="898875" y="4711550"/>
              <a:ext cx="170825" cy="169575"/>
            </a:xfrm>
            <a:custGeom>
              <a:rect b="b" l="l" r="r" t="t"/>
              <a:pathLst>
                <a:path extrusionOk="0" h="6783" w="6833">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92" name="Shape 492"/>
        <p:cNvGrpSpPr/>
        <p:nvPr/>
      </p:nvGrpSpPr>
      <p:grpSpPr>
        <a:xfrm>
          <a:off x="0" y="0"/>
          <a:ext cx="0" cy="0"/>
          <a:chOff x="0" y="0"/>
          <a:chExt cx="0" cy="0"/>
        </a:xfrm>
      </p:grpSpPr>
      <p:sp>
        <p:nvSpPr>
          <p:cNvPr id="493" name="Google Shape;493;p29"/>
          <p:cNvSpPr txBox="1"/>
          <p:nvPr>
            <p:ph type="ctrTitle"/>
          </p:nvPr>
        </p:nvSpPr>
        <p:spPr>
          <a:xfrm flipH="1">
            <a:off x="715625" y="1327600"/>
            <a:ext cx="4592400" cy="106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chemeClr val="accent3"/>
                </a:solidFill>
              </a:rPr>
              <a:t>THANKS!</a:t>
            </a:r>
            <a:endParaRPr>
              <a:solidFill>
                <a:schemeClr val="accent3"/>
              </a:solidFill>
            </a:endParaRPr>
          </a:p>
        </p:txBody>
      </p:sp>
      <p:cxnSp>
        <p:nvCxnSpPr>
          <p:cNvPr id="494" name="Google Shape;494;p29"/>
          <p:cNvCxnSpPr/>
          <p:nvPr/>
        </p:nvCxnSpPr>
        <p:spPr>
          <a:xfrm>
            <a:off x="715625" y="4646600"/>
            <a:ext cx="7715400" cy="0"/>
          </a:xfrm>
          <a:prstGeom prst="straightConnector1">
            <a:avLst/>
          </a:prstGeom>
          <a:noFill/>
          <a:ln cap="flat" cmpd="sng" w="9525">
            <a:solidFill>
              <a:schemeClr val="dk1"/>
            </a:solidFill>
            <a:prstDash val="solid"/>
            <a:round/>
            <a:headEnd len="sm" w="sm" type="none"/>
            <a:tailEnd len="sm" w="sm" type="none"/>
          </a:ln>
        </p:spPr>
      </p:cxnSp>
      <p:grpSp>
        <p:nvGrpSpPr>
          <p:cNvPr id="495" name="Google Shape;495;p29"/>
          <p:cNvGrpSpPr/>
          <p:nvPr/>
        </p:nvGrpSpPr>
        <p:grpSpPr>
          <a:xfrm>
            <a:off x="5482621" y="1327598"/>
            <a:ext cx="2948399" cy="3306413"/>
            <a:chOff x="5482621" y="1327598"/>
            <a:chExt cx="2948399" cy="3306413"/>
          </a:xfrm>
        </p:grpSpPr>
        <p:grpSp>
          <p:nvGrpSpPr>
            <p:cNvPr id="496" name="Google Shape;496;p29"/>
            <p:cNvGrpSpPr/>
            <p:nvPr/>
          </p:nvGrpSpPr>
          <p:grpSpPr>
            <a:xfrm>
              <a:off x="7481255" y="3266250"/>
              <a:ext cx="625200" cy="1366500"/>
              <a:chOff x="7430118" y="3287700"/>
              <a:chExt cx="625200" cy="1366500"/>
            </a:xfrm>
          </p:grpSpPr>
          <p:grpSp>
            <p:nvGrpSpPr>
              <p:cNvPr id="497" name="Google Shape;497;p29"/>
              <p:cNvGrpSpPr/>
              <p:nvPr/>
            </p:nvGrpSpPr>
            <p:grpSpPr>
              <a:xfrm>
                <a:off x="7430118" y="3287700"/>
                <a:ext cx="625200" cy="1366500"/>
                <a:chOff x="5323468" y="3287700"/>
                <a:chExt cx="625200" cy="1366500"/>
              </a:xfrm>
            </p:grpSpPr>
            <p:cxnSp>
              <p:nvCxnSpPr>
                <p:cNvPr id="498" name="Google Shape;498;p29"/>
                <p:cNvCxnSpPr/>
                <p:nvPr/>
              </p:nvCxnSpPr>
              <p:spPr>
                <a:xfrm rot="10800000">
                  <a:off x="5891350" y="3287700"/>
                  <a:ext cx="0" cy="1366500"/>
                </a:xfrm>
                <a:prstGeom prst="straightConnector1">
                  <a:avLst/>
                </a:prstGeom>
                <a:noFill/>
                <a:ln cap="flat" cmpd="sng" w="9525">
                  <a:solidFill>
                    <a:schemeClr val="dk1"/>
                  </a:solidFill>
                  <a:prstDash val="solid"/>
                  <a:round/>
                  <a:headEnd len="sm" w="sm" type="none"/>
                  <a:tailEnd len="sm" w="sm" type="none"/>
                </a:ln>
              </p:spPr>
            </p:cxnSp>
            <p:cxnSp>
              <p:nvCxnSpPr>
                <p:cNvPr id="499" name="Google Shape;499;p29"/>
                <p:cNvCxnSpPr/>
                <p:nvPr/>
              </p:nvCxnSpPr>
              <p:spPr>
                <a:xfrm>
                  <a:off x="5323468" y="4150705"/>
                  <a:ext cx="625200" cy="0"/>
                </a:xfrm>
                <a:prstGeom prst="straightConnector1">
                  <a:avLst/>
                </a:prstGeom>
                <a:noFill/>
                <a:ln cap="flat" cmpd="sng" w="9525">
                  <a:solidFill>
                    <a:schemeClr val="dk1"/>
                  </a:solidFill>
                  <a:prstDash val="solid"/>
                  <a:round/>
                  <a:headEnd len="sm" w="sm" type="none"/>
                  <a:tailEnd len="sm" w="sm" type="none"/>
                </a:ln>
              </p:spPr>
            </p:cxnSp>
          </p:grpSp>
          <p:cxnSp>
            <p:nvCxnSpPr>
              <p:cNvPr id="500" name="Google Shape;500;p29"/>
              <p:cNvCxnSpPr/>
              <p:nvPr/>
            </p:nvCxnSpPr>
            <p:spPr>
              <a:xfrm rot="10800000">
                <a:off x="7487100" y="3287700"/>
                <a:ext cx="0" cy="1366500"/>
              </a:xfrm>
              <a:prstGeom prst="straightConnector1">
                <a:avLst/>
              </a:prstGeom>
              <a:noFill/>
              <a:ln cap="flat" cmpd="sng" w="9525">
                <a:solidFill>
                  <a:schemeClr val="dk1"/>
                </a:solidFill>
                <a:prstDash val="solid"/>
                <a:round/>
                <a:headEnd len="sm" w="sm" type="none"/>
                <a:tailEnd len="sm" w="sm" type="none"/>
              </a:ln>
            </p:spPr>
          </p:cxnSp>
        </p:grpSp>
        <p:sp>
          <p:nvSpPr>
            <p:cNvPr id="501" name="Google Shape;501;p29"/>
            <p:cNvSpPr/>
            <p:nvPr/>
          </p:nvSpPr>
          <p:spPr>
            <a:xfrm>
              <a:off x="7446778" y="2671057"/>
              <a:ext cx="694184" cy="799730"/>
            </a:xfrm>
            <a:custGeom>
              <a:rect b="b" l="l" r="r" t="t"/>
              <a:pathLst>
                <a:path extrusionOk="0" h="8062" w="6998">
                  <a:moveTo>
                    <a:pt x="1787" y="1"/>
                  </a:moveTo>
                  <a:cubicBezTo>
                    <a:pt x="797" y="1"/>
                    <a:pt x="1" y="823"/>
                    <a:pt x="35" y="1813"/>
                  </a:cubicBezTo>
                  <a:lnTo>
                    <a:pt x="253" y="8061"/>
                  </a:lnTo>
                  <a:lnTo>
                    <a:pt x="6746" y="8061"/>
                  </a:lnTo>
                  <a:lnTo>
                    <a:pt x="6964" y="1813"/>
                  </a:lnTo>
                  <a:cubicBezTo>
                    <a:pt x="6997" y="823"/>
                    <a:pt x="6202" y="1"/>
                    <a:pt x="52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9"/>
            <p:cNvSpPr/>
            <p:nvPr/>
          </p:nvSpPr>
          <p:spPr>
            <a:xfrm>
              <a:off x="7298672" y="3102674"/>
              <a:ext cx="918866" cy="1324584"/>
            </a:xfrm>
            <a:custGeom>
              <a:rect b="b" l="l" r="r" t="t"/>
              <a:pathLst>
                <a:path extrusionOk="0" h="13353" w="9263">
                  <a:moveTo>
                    <a:pt x="5657" y="0"/>
                  </a:moveTo>
                  <a:lnTo>
                    <a:pt x="1034" y="481"/>
                  </a:lnTo>
                  <a:cubicBezTo>
                    <a:pt x="1034" y="481"/>
                    <a:pt x="0" y="3206"/>
                    <a:pt x="779" y="7420"/>
                  </a:cubicBezTo>
                  <a:cubicBezTo>
                    <a:pt x="1376" y="10656"/>
                    <a:pt x="3200" y="12617"/>
                    <a:pt x="4015" y="13352"/>
                  </a:cubicBezTo>
                  <a:lnTo>
                    <a:pt x="4875" y="13086"/>
                  </a:lnTo>
                  <a:lnTo>
                    <a:pt x="4892" y="12567"/>
                  </a:lnTo>
                  <a:cubicBezTo>
                    <a:pt x="1907" y="7964"/>
                    <a:pt x="4018" y="3482"/>
                    <a:pt x="4018" y="3482"/>
                  </a:cubicBezTo>
                  <a:lnTo>
                    <a:pt x="4018" y="3482"/>
                  </a:lnTo>
                  <a:cubicBezTo>
                    <a:pt x="4734" y="3660"/>
                    <a:pt x="5496" y="3721"/>
                    <a:pt x="6205" y="3721"/>
                  </a:cubicBezTo>
                  <a:cubicBezTo>
                    <a:pt x="7741" y="3721"/>
                    <a:pt x="9024" y="3434"/>
                    <a:pt x="9024" y="3434"/>
                  </a:cubicBezTo>
                  <a:lnTo>
                    <a:pt x="9263" y="1891"/>
                  </a:lnTo>
                  <a:lnTo>
                    <a:pt x="565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9"/>
            <p:cNvSpPr/>
            <p:nvPr/>
          </p:nvSpPr>
          <p:spPr>
            <a:xfrm>
              <a:off x="7696960" y="4349215"/>
              <a:ext cx="176572" cy="284796"/>
            </a:xfrm>
            <a:custGeom>
              <a:rect b="b" l="l" r="r" t="t"/>
              <a:pathLst>
                <a:path extrusionOk="0" h="2871" w="1780">
                  <a:moveTo>
                    <a:pt x="877" y="1"/>
                  </a:moveTo>
                  <a:lnTo>
                    <a:pt x="0" y="786"/>
                  </a:lnTo>
                  <a:cubicBezTo>
                    <a:pt x="249" y="1011"/>
                    <a:pt x="403" y="1121"/>
                    <a:pt x="403" y="1121"/>
                  </a:cubicBezTo>
                  <a:lnTo>
                    <a:pt x="152" y="2871"/>
                  </a:lnTo>
                  <a:lnTo>
                    <a:pt x="152" y="2871"/>
                  </a:lnTo>
                  <a:lnTo>
                    <a:pt x="1780" y="1199"/>
                  </a:lnTo>
                  <a:cubicBezTo>
                    <a:pt x="1433" y="799"/>
                    <a:pt x="1135" y="399"/>
                    <a:pt x="8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9"/>
            <p:cNvSpPr/>
            <p:nvPr/>
          </p:nvSpPr>
          <p:spPr>
            <a:xfrm>
              <a:off x="7638333" y="3102674"/>
              <a:ext cx="792687" cy="598161"/>
            </a:xfrm>
            <a:custGeom>
              <a:rect b="b" l="l" r="r" t="t"/>
              <a:pathLst>
                <a:path extrusionOk="0" h="6030" w="7991">
                  <a:moveTo>
                    <a:pt x="2233" y="0"/>
                  </a:moveTo>
                  <a:lnTo>
                    <a:pt x="2300" y="1665"/>
                  </a:lnTo>
                  <a:lnTo>
                    <a:pt x="5187" y="1941"/>
                  </a:lnTo>
                  <a:lnTo>
                    <a:pt x="111" y="4882"/>
                  </a:lnTo>
                  <a:lnTo>
                    <a:pt x="0" y="5684"/>
                  </a:lnTo>
                  <a:lnTo>
                    <a:pt x="622" y="6030"/>
                  </a:lnTo>
                  <a:cubicBezTo>
                    <a:pt x="2501" y="5657"/>
                    <a:pt x="7474" y="4509"/>
                    <a:pt x="7705" y="2703"/>
                  </a:cubicBezTo>
                  <a:cubicBezTo>
                    <a:pt x="7991" y="470"/>
                    <a:pt x="2234" y="1"/>
                    <a:pt x="223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9"/>
            <p:cNvSpPr/>
            <p:nvPr/>
          </p:nvSpPr>
          <p:spPr>
            <a:xfrm>
              <a:off x="7532387" y="3586867"/>
              <a:ext cx="167644" cy="264560"/>
            </a:xfrm>
            <a:custGeom>
              <a:rect b="b" l="l" r="r" t="t"/>
              <a:pathLst>
                <a:path extrusionOk="0" h="2667" w="1690">
                  <a:moveTo>
                    <a:pt x="1179" y="1"/>
                  </a:moveTo>
                  <a:lnTo>
                    <a:pt x="1" y="682"/>
                  </a:lnTo>
                  <a:cubicBezTo>
                    <a:pt x="1" y="682"/>
                    <a:pt x="585" y="2539"/>
                    <a:pt x="622" y="2659"/>
                  </a:cubicBezTo>
                  <a:cubicBezTo>
                    <a:pt x="623" y="2664"/>
                    <a:pt x="625" y="2666"/>
                    <a:pt x="627" y="2666"/>
                  </a:cubicBezTo>
                  <a:cubicBezTo>
                    <a:pt x="679" y="2666"/>
                    <a:pt x="974" y="1280"/>
                    <a:pt x="974" y="1280"/>
                  </a:cubicBezTo>
                  <a:cubicBezTo>
                    <a:pt x="974" y="1280"/>
                    <a:pt x="1247" y="1236"/>
                    <a:pt x="1690" y="1149"/>
                  </a:cubicBezTo>
                  <a:lnTo>
                    <a:pt x="117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9"/>
            <p:cNvSpPr/>
            <p:nvPr/>
          </p:nvSpPr>
          <p:spPr>
            <a:xfrm>
              <a:off x="7362557" y="2387346"/>
              <a:ext cx="547273" cy="774732"/>
            </a:xfrm>
            <a:custGeom>
              <a:rect b="b" l="l" r="r" t="t"/>
              <a:pathLst>
                <a:path extrusionOk="0" h="7810" w="5517">
                  <a:moveTo>
                    <a:pt x="1629" y="0"/>
                  </a:moveTo>
                  <a:cubicBezTo>
                    <a:pt x="196" y="53"/>
                    <a:pt x="1" y="484"/>
                    <a:pt x="98" y="1816"/>
                  </a:cubicBezTo>
                  <a:cubicBezTo>
                    <a:pt x="219" y="3431"/>
                    <a:pt x="239" y="7661"/>
                    <a:pt x="390" y="7692"/>
                  </a:cubicBezTo>
                  <a:cubicBezTo>
                    <a:pt x="834" y="7775"/>
                    <a:pt x="1278" y="7809"/>
                    <a:pt x="1706" y="7809"/>
                  </a:cubicBezTo>
                  <a:cubicBezTo>
                    <a:pt x="3504" y="7809"/>
                    <a:pt x="5013" y="7211"/>
                    <a:pt x="5013" y="7211"/>
                  </a:cubicBezTo>
                  <a:cubicBezTo>
                    <a:pt x="5013" y="7211"/>
                    <a:pt x="5517" y="1141"/>
                    <a:pt x="4576" y="614"/>
                  </a:cubicBezTo>
                  <a:cubicBezTo>
                    <a:pt x="4372" y="501"/>
                    <a:pt x="4167" y="406"/>
                    <a:pt x="3972" y="329"/>
                  </a:cubicBezTo>
                  <a:lnTo>
                    <a:pt x="2613" y="708"/>
                  </a:lnTo>
                  <a:lnTo>
                    <a:pt x="162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9"/>
            <p:cNvSpPr/>
            <p:nvPr/>
          </p:nvSpPr>
          <p:spPr>
            <a:xfrm>
              <a:off x="7519094" y="2386850"/>
              <a:ext cx="237578" cy="112292"/>
            </a:xfrm>
            <a:custGeom>
              <a:rect b="b" l="l" r="r" t="t"/>
              <a:pathLst>
                <a:path extrusionOk="0" h="1132" w="2395">
                  <a:moveTo>
                    <a:pt x="359" y="0"/>
                  </a:moveTo>
                  <a:cubicBezTo>
                    <a:pt x="251" y="0"/>
                    <a:pt x="148" y="2"/>
                    <a:pt x="51" y="5"/>
                  </a:cubicBezTo>
                  <a:cubicBezTo>
                    <a:pt x="0" y="418"/>
                    <a:pt x="81" y="1019"/>
                    <a:pt x="944" y="1116"/>
                  </a:cubicBezTo>
                  <a:cubicBezTo>
                    <a:pt x="1029" y="1126"/>
                    <a:pt x="1110" y="1131"/>
                    <a:pt x="1186" y="1131"/>
                  </a:cubicBezTo>
                  <a:cubicBezTo>
                    <a:pt x="1972" y="1131"/>
                    <a:pt x="2281" y="628"/>
                    <a:pt x="2394" y="334"/>
                  </a:cubicBezTo>
                  <a:cubicBezTo>
                    <a:pt x="1700" y="62"/>
                    <a:pt x="1132" y="18"/>
                    <a:pt x="1132" y="18"/>
                  </a:cubicBezTo>
                  <a:cubicBezTo>
                    <a:pt x="844" y="7"/>
                    <a:pt x="589" y="0"/>
                    <a:pt x="359" y="0"/>
                  </a:cubicBezTo>
                  <a:close/>
                </a:path>
              </a:pathLst>
            </a:custGeom>
            <a:solidFill>
              <a:srgbClr val="F2A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9"/>
            <p:cNvSpPr/>
            <p:nvPr/>
          </p:nvSpPr>
          <p:spPr>
            <a:xfrm>
              <a:off x="7386861" y="2958835"/>
              <a:ext cx="477636" cy="203256"/>
            </a:xfrm>
            <a:custGeom>
              <a:rect b="b" l="l" r="r" t="t"/>
              <a:pathLst>
                <a:path extrusionOk="0" h="2049" w="4815">
                  <a:moveTo>
                    <a:pt x="1" y="0"/>
                  </a:moveTo>
                  <a:cubicBezTo>
                    <a:pt x="38" y="1074"/>
                    <a:pt x="78" y="1917"/>
                    <a:pt x="145" y="1931"/>
                  </a:cubicBezTo>
                  <a:cubicBezTo>
                    <a:pt x="589" y="2014"/>
                    <a:pt x="1033" y="2048"/>
                    <a:pt x="1461" y="2048"/>
                  </a:cubicBezTo>
                  <a:cubicBezTo>
                    <a:pt x="3259" y="2048"/>
                    <a:pt x="4768" y="1450"/>
                    <a:pt x="4768" y="1450"/>
                  </a:cubicBezTo>
                  <a:cubicBezTo>
                    <a:pt x="4768" y="1450"/>
                    <a:pt x="4788" y="1195"/>
                    <a:pt x="4815" y="786"/>
                  </a:cubicBezTo>
                  <a:lnTo>
                    <a:pt x="1" y="0"/>
                  </a:lnTo>
                  <a:close/>
                </a:path>
              </a:pathLst>
            </a:custGeom>
            <a:gradFill>
              <a:gsLst>
                <a:gs pos="0">
                  <a:srgbClr val="3A305F">
                    <a:alpha val="46274"/>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9"/>
            <p:cNvSpPr/>
            <p:nvPr/>
          </p:nvSpPr>
          <p:spPr>
            <a:xfrm>
              <a:off x="5482621" y="1327598"/>
              <a:ext cx="2121835" cy="1617614"/>
            </a:xfrm>
            <a:custGeom>
              <a:rect b="b" l="l" r="r" t="t"/>
              <a:pathLst>
                <a:path extrusionOk="0" h="16307" w="21390">
                  <a:moveTo>
                    <a:pt x="1940" y="0"/>
                  </a:moveTo>
                  <a:lnTo>
                    <a:pt x="0" y="13513"/>
                  </a:lnTo>
                  <a:lnTo>
                    <a:pt x="19449" y="16306"/>
                  </a:lnTo>
                  <a:lnTo>
                    <a:pt x="21389" y="2794"/>
                  </a:lnTo>
                  <a:lnTo>
                    <a:pt x="1940" y="0"/>
                  </a:lnTo>
                  <a:close/>
                </a:path>
              </a:pathLst>
            </a:custGeom>
            <a:solidFill>
              <a:srgbClr val="F9F9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9"/>
            <p:cNvSpPr/>
            <p:nvPr/>
          </p:nvSpPr>
          <p:spPr>
            <a:xfrm>
              <a:off x="6612904" y="1928449"/>
              <a:ext cx="803401" cy="679106"/>
            </a:xfrm>
            <a:custGeom>
              <a:rect b="b" l="l" r="r" t="t"/>
              <a:pathLst>
                <a:path extrusionOk="0" h="6846" w="8099">
                  <a:moveTo>
                    <a:pt x="4357" y="0"/>
                  </a:moveTo>
                  <a:cubicBezTo>
                    <a:pt x="1976" y="0"/>
                    <a:pt x="1" y="4623"/>
                    <a:pt x="1" y="4623"/>
                  </a:cubicBezTo>
                  <a:lnTo>
                    <a:pt x="7491" y="6845"/>
                  </a:lnTo>
                  <a:lnTo>
                    <a:pt x="8098" y="2615"/>
                  </a:lnTo>
                  <a:cubicBezTo>
                    <a:pt x="8098" y="2615"/>
                    <a:pt x="7118" y="386"/>
                    <a:pt x="4623" y="20"/>
                  </a:cubicBezTo>
                  <a:cubicBezTo>
                    <a:pt x="4534" y="7"/>
                    <a:pt x="4445" y="0"/>
                    <a:pt x="4357" y="0"/>
                  </a:cubicBezTo>
                  <a:close/>
                </a:path>
              </a:pathLst>
            </a:custGeom>
            <a:gradFill>
              <a:gsLst>
                <a:gs pos="0">
                  <a:schemeClr val="accent2"/>
                </a:gs>
                <a:gs pos="100000">
                  <a:schemeClr val="accent1"/>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9"/>
            <p:cNvSpPr/>
            <p:nvPr/>
          </p:nvSpPr>
          <p:spPr>
            <a:xfrm>
              <a:off x="5599577" y="2028839"/>
              <a:ext cx="877898" cy="658969"/>
            </a:xfrm>
            <a:custGeom>
              <a:rect b="b" l="l" r="r" t="t"/>
              <a:pathLst>
                <a:path extrusionOk="0" h="6643" w="8850">
                  <a:moveTo>
                    <a:pt x="2183" y="1"/>
                  </a:moveTo>
                  <a:cubicBezTo>
                    <a:pt x="1699" y="1"/>
                    <a:pt x="1222" y="61"/>
                    <a:pt x="769" y="200"/>
                  </a:cubicBezTo>
                  <a:lnTo>
                    <a:pt x="0" y="5561"/>
                  </a:lnTo>
                  <a:lnTo>
                    <a:pt x="7537" y="6642"/>
                  </a:lnTo>
                  <a:lnTo>
                    <a:pt x="8849" y="2539"/>
                  </a:lnTo>
                  <a:cubicBezTo>
                    <a:pt x="8849" y="2539"/>
                    <a:pt x="5335" y="1"/>
                    <a:pt x="2183" y="1"/>
                  </a:cubicBezTo>
                  <a:close/>
                </a:path>
              </a:pathLst>
            </a:custGeom>
            <a:gradFill>
              <a:gsLst>
                <a:gs pos="0">
                  <a:schemeClr val="accent2"/>
                </a:gs>
                <a:gs pos="100000">
                  <a:schemeClr val="accent1"/>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9"/>
            <p:cNvSpPr/>
            <p:nvPr/>
          </p:nvSpPr>
          <p:spPr>
            <a:xfrm>
              <a:off x="5599577" y="2140339"/>
              <a:ext cx="1781686" cy="687935"/>
            </a:xfrm>
            <a:custGeom>
              <a:rect b="b" l="l" r="r" t="t"/>
              <a:pathLst>
                <a:path extrusionOk="0" h="6935" w="17961">
                  <a:moveTo>
                    <a:pt x="7796" y="1"/>
                  </a:moveTo>
                  <a:cubicBezTo>
                    <a:pt x="3361" y="1"/>
                    <a:pt x="309" y="2289"/>
                    <a:pt x="309" y="2289"/>
                  </a:cubicBezTo>
                  <a:lnTo>
                    <a:pt x="0" y="4437"/>
                  </a:lnTo>
                  <a:lnTo>
                    <a:pt x="17387" y="6935"/>
                  </a:lnTo>
                  <a:lnTo>
                    <a:pt x="17960" y="2933"/>
                  </a:lnTo>
                  <a:cubicBezTo>
                    <a:pt x="17960" y="2933"/>
                    <a:pt x="14862" y="839"/>
                    <a:pt x="9517" y="117"/>
                  </a:cubicBezTo>
                  <a:cubicBezTo>
                    <a:pt x="8924" y="37"/>
                    <a:pt x="8350" y="1"/>
                    <a:pt x="7796" y="1"/>
                  </a:cubicBezTo>
                  <a:close/>
                </a:path>
              </a:pathLst>
            </a:custGeom>
            <a:gradFill>
              <a:gsLst>
                <a:gs pos="0">
                  <a:srgbClr val="FFFFFF"/>
                </a:gs>
                <a:gs pos="100000">
                  <a:srgbClr val="AAD2BB"/>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9"/>
            <p:cNvSpPr/>
            <p:nvPr/>
          </p:nvSpPr>
          <p:spPr>
            <a:xfrm>
              <a:off x="6018102" y="1690172"/>
              <a:ext cx="223294" cy="209108"/>
            </a:xfrm>
            <a:custGeom>
              <a:rect b="b" l="l" r="r" t="t"/>
              <a:pathLst>
                <a:path extrusionOk="0" h="2108" w="2251">
                  <a:moveTo>
                    <a:pt x="1123" y="0"/>
                  </a:moveTo>
                  <a:cubicBezTo>
                    <a:pt x="607" y="0"/>
                    <a:pt x="158" y="379"/>
                    <a:pt x="81" y="905"/>
                  </a:cubicBezTo>
                  <a:cubicBezTo>
                    <a:pt x="1" y="1478"/>
                    <a:pt x="400" y="2013"/>
                    <a:pt x="974" y="2096"/>
                  </a:cubicBezTo>
                  <a:cubicBezTo>
                    <a:pt x="1025" y="2104"/>
                    <a:pt x="1077" y="2107"/>
                    <a:pt x="1127" y="2107"/>
                  </a:cubicBezTo>
                  <a:cubicBezTo>
                    <a:pt x="1643" y="2107"/>
                    <a:pt x="2093" y="1729"/>
                    <a:pt x="2170" y="1204"/>
                  </a:cubicBezTo>
                  <a:cubicBezTo>
                    <a:pt x="2250" y="626"/>
                    <a:pt x="1851" y="92"/>
                    <a:pt x="1276" y="11"/>
                  </a:cubicBezTo>
                  <a:cubicBezTo>
                    <a:pt x="1225" y="4"/>
                    <a:pt x="1174" y="0"/>
                    <a:pt x="112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9"/>
            <p:cNvSpPr/>
            <p:nvPr/>
          </p:nvSpPr>
          <p:spPr>
            <a:xfrm>
              <a:off x="7162769" y="2882947"/>
              <a:ext cx="344711" cy="151177"/>
            </a:xfrm>
            <a:custGeom>
              <a:rect b="b" l="l" r="r" t="t"/>
              <a:pathLst>
                <a:path extrusionOk="0" h="1524" w="3475">
                  <a:moveTo>
                    <a:pt x="956" y="1"/>
                  </a:moveTo>
                  <a:cubicBezTo>
                    <a:pt x="936" y="1"/>
                    <a:pt x="919" y="3"/>
                    <a:pt x="907" y="9"/>
                  </a:cubicBezTo>
                  <a:cubicBezTo>
                    <a:pt x="769" y="80"/>
                    <a:pt x="1296" y="503"/>
                    <a:pt x="1296" y="503"/>
                  </a:cubicBezTo>
                  <a:cubicBezTo>
                    <a:pt x="706" y="453"/>
                    <a:pt x="266" y="120"/>
                    <a:pt x="119" y="120"/>
                  </a:cubicBezTo>
                  <a:cubicBezTo>
                    <a:pt x="98" y="120"/>
                    <a:pt x="83" y="127"/>
                    <a:pt x="75" y="141"/>
                  </a:cubicBezTo>
                  <a:cubicBezTo>
                    <a:pt x="0" y="262"/>
                    <a:pt x="148" y="382"/>
                    <a:pt x="558" y="651"/>
                  </a:cubicBezTo>
                  <a:cubicBezTo>
                    <a:pt x="964" y="919"/>
                    <a:pt x="1931" y="1024"/>
                    <a:pt x="1931" y="1024"/>
                  </a:cubicBezTo>
                  <a:cubicBezTo>
                    <a:pt x="1931" y="1024"/>
                    <a:pt x="2374" y="1255"/>
                    <a:pt x="3086" y="1523"/>
                  </a:cubicBezTo>
                  <a:lnTo>
                    <a:pt x="3475" y="1000"/>
                  </a:lnTo>
                  <a:lnTo>
                    <a:pt x="3203" y="355"/>
                  </a:lnTo>
                  <a:lnTo>
                    <a:pt x="1666" y="275"/>
                  </a:lnTo>
                  <a:cubicBezTo>
                    <a:pt x="1666" y="275"/>
                    <a:pt x="1153" y="1"/>
                    <a:pt x="956" y="1"/>
                  </a:cubicBezTo>
                  <a:close/>
                </a:path>
              </a:pathLst>
            </a:custGeom>
            <a:solidFill>
              <a:srgbClr val="F2A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9"/>
            <p:cNvSpPr/>
            <p:nvPr/>
          </p:nvSpPr>
          <p:spPr>
            <a:xfrm>
              <a:off x="7468800" y="2452520"/>
              <a:ext cx="541321" cy="660259"/>
            </a:xfrm>
            <a:custGeom>
              <a:rect b="b" l="l" r="r" t="t"/>
              <a:pathLst>
                <a:path extrusionOk="0" h="6656" w="5457">
                  <a:moveTo>
                    <a:pt x="3566" y="1"/>
                  </a:moveTo>
                  <a:lnTo>
                    <a:pt x="3194" y="978"/>
                  </a:lnTo>
                  <a:cubicBezTo>
                    <a:pt x="3039" y="2086"/>
                    <a:pt x="3160" y="4852"/>
                    <a:pt x="3160" y="4852"/>
                  </a:cubicBezTo>
                  <a:lnTo>
                    <a:pt x="118" y="4694"/>
                  </a:lnTo>
                  <a:cubicBezTo>
                    <a:pt x="61" y="5007"/>
                    <a:pt x="7" y="5413"/>
                    <a:pt x="1" y="5862"/>
                  </a:cubicBezTo>
                  <a:cubicBezTo>
                    <a:pt x="800" y="6165"/>
                    <a:pt x="1934" y="6514"/>
                    <a:pt x="3160" y="6635"/>
                  </a:cubicBezTo>
                  <a:cubicBezTo>
                    <a:pt x="3300" y="6649"/>
                    <a:pt x="3431" y="6655"/>
                    <a:pt x="3553" y="6655"/>
                  </a:cubicBezTo>
                  <a:cubicBezTo>
                    <a:pt x="5456" y="6655"/>
                    <a:pt x="5259" y="5047"/>
                    <a:pt x="5268" y="3701"/>
                  </a:cubicBezTo>
                  <a:cubicBezTo>
                    <a:pt x="5281" y="2270"/>
                    <a:pt x="4503" y="656"/>
                    <a:pt x="356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9"/>
            <p:cNvSpPr/>
            <p:nvPr/>
          </p:nvSpPr>
          <p:spPr>
            <a:xfrm>
              <a:off x="7414240" y="1801771"/>
              <a:ext cx="588142" cy="532294"/>
            </a:xfrm>
            <a:custGeom>
              <a:rect b="b" l="l" r="r" t="t"/>
              <a:pathLst>
                <a:path extrusionOk="0" h="5366" w="5929">
                  <a:moveTo>
                    <a:pt x="2776" y="1"/>
                  </a:moveTo>
                  <a:cubicBezTo>
                    <a:pt x="2766" y="1"/>
                    <a:pt x="2756" y="1"/>
                    <a:pt x="2746" y="1"/>
                  </a:cubicBezTo>
                  <a:cubicBezTo>
                    <a:pt x="2018" y="25"/>
                    <a:pt x="1890" y="626"/>
                    <a:pt x="1890" y="626"/>
                  </a:cubicBezTo>
                  <a:cubicBezTo>
                    <a:pt x="1890" y="626"/>
                    <a:pt x="1692" y="352"/>
                    <a:pt x="1361" y="352"/>
                  </a:cubicBezTo>
                  <a:cubicBezTo>
                    <a:pt x="1251" y="352"/>
                    <a:pt x="1125" y="383"/>
                    <a:pt x="987" y="465"/>
                  </a:cubicBezTo>
                  <a:cubicBezTo>
                    <a:pt x="436" y="793"/>
                    <a:pt x="621" y="1317"/>
                    <a:pt x="621" y="1317"/>
                  </a:cubicBezTo>
                  <a:cubicBezTo>
                    <a:pt x="621" y="1317"/>
                    <a:pt x="0" y="1357"/>
                    <a:pt x="67" y="1918"/>
                  </a:cubicBezTo>
                  <a:cubicBezTo>
                    <a:pt x="138" y="2482"/>
                    <a:pt x="433" y="2539"/>
                    <a:pt x="326" y="2919"/>
                  </a:cubicBezTo>
                  <a:cubicBezTo>
                    <a:pt x="219" y="3298"/>
                    <a:pt x="292" y="3469"/>
                    <a:pt x="467" y="3660"/>
                  </a:cubicBezTo>
                  <a:cubicBezTo>
                    <a:pt x="467" y="3660"/>
                    <a:pt x="282" y="4036"/>
                    <a:pt x="513" y="4244"/>
                  </a:cubicBezTo>
                  <a:cubicBezTo>
                    <a:pt x="595" y="4319"/>
                    <a:pt x="696" y="4343"/>
                    <a:pt x="791" y="4343"/>
                  </a:cubicBezTo>
                  <a:cubicBezTo>
                    <a:pt x="968" y="4343"/>
                    <a:pt x="1128" y="4261"/>
                    <a:pt x="1128" y="4261"/>
                  </a:cubicBezTo>
                  <a:lnTo>
                    <a:pt x="2921" y="5255"/>
                  </a:lnTo>
                  <a:cubicBezTo>
                    <a:pt x="2921" y="5255"/>
                    <a:pt x="3155" y="5365"/>
                    <a:pt x="3417" y="5365"/>
                  </a:cubicBezTo>
                  <a:cubicBezTo>
                    <a:pt x="3624" y="5365"/>
                    <a:pt x="3849" y="5296"/>
                    <a:pt x="3989" y="5050"/>
                  </a:cubicBezTo>
                  <a:cubicBezTo>
                    <a:pt x="3989" y="5050"/>
                    <a:pt x="3997" y="5051"/>
                    <a:pt x="4015" y="5051"/>
                  </a:cubicBezTo>
                  <a:cubicBezTo>
                    <a:pt x="4100" y="5051"/>
                    <a:pt x="4392" y="5030"/>
                    <a:pt x="4885" y="4782"/>
                  </a:cubicBezTo>
                  <a:cubicBezTo>
                    <a:pt x="4922" y="4765"/>
                    <a:pt x="5402" y="4788"/>
                    <a:pt x="5549" y="4335"/>
                  </a:cubicBezTo>
                  <a:cubicBezTo>
                    <a:pt x="5701" y="3882"/>
                    <a:pt x="5378" y="3634"/>
                    <a:pt x="5378" y="3634"/>
                  </a:cubicBezTo>
                  <a:cubicBezTo>
                    <a:pt x="5378" y="3634"/>
                    <a:pt x="5929" y="3181"/>
                    <a:pt x="5681" y="2697"/>
                  </a:cubicBezTo>
                  <a:cubicBezTo>
                    <a:pt x="5436" y="2217"/>
                    <a:pt x="5080" y="2452"/>
                    <a:pt x="4827" y="2109"/>
                  </a:cubicBezTo>
                  <a:cubicBezTo>
                    <a:pt x="4576" y="1763"/>
                    <a:pt x="4771" y="1277"/>
                    <a:pt x="4291" y="925"/>
                  </a:cubicBezTo>
                  <a:cubicBezTo>
                    <a:pt x="4087" y="774"/>
                    <a:pt x="3916" y="730"/>
                    <a:pt x="3786" y="730"/>
                  </a:cubicBezTo>
                  <a:cubicBezTo>
                    <a:pt x="3611" y="730"/>
                    <a:pt x="3512" y="810"/>
                    <a:pt x="3512" y="810"/>
                  </a:cubicBezTo>
                  <a:cubicBezTo>
                    <a:pt x="3512" y="810"/>
                    <a:pt x="3472" y="1"/>
                    <a:pt x="27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9"/>
            <p:cNvSpPr/>
            <p:nvPr/>
          </p:nvSpPr>
          <p:spPr>
            <a:xfrm>
              <a:off x="7425847" y="2059591"/>
              <a:ext cx="427144" cy="401651"/>
            </a:xfrm>
            <a:custGeom>
              <a:rect b="b" l="l" r="r" t="t"/>
              <a:pathLst>
                <a:path extrusionOk="0" h="4049" w="4306">
                  <a:moveTo>
                    <a:pt x="1337" y="1"/>
                  </a:moveTo>
                  <a:cubicBezTo>
                    <a:pt x="1337" y="1"/>
                    <a:pt x="1276" y="62"/>
                    <a:pt x="1178" y="62"/>
                  </a:cubicBezTo>
                  <a:cubicBezTo>
                    <a:pt x="1129" y="62"/>
                    <a:pt x="1072" y="47"/>
                    <a:pt x="1008" y="1"/>
                  </a:cubicBezTo>
                  <a:lnTo>
                    <a:pt x="1008" y="1"/>
                  </a:lnTo>
                  <a:cubicBezTo>
                    <a:pt x="1008" y="1"/>
                    <a:pt x="1" y="1733"/>
                    <a:pt x="1746" y="2327"/>
                  </a:cubicBezTo>
                  <a:lnTo>
                    <a:pt x="1478" y="3633"/>
                  </a:lnTo>
                  <a:cubicBezTo>
                    <a:pt x="1478" y="3633"/>
                    <a:pt x="1765" y="4049"/>
                    <a:pt x="2182" y="4049"/>
                  </a:cubicBezTo>
                  <a:cubicBezTo>
                    <a:pt x="2336" y="4049"/>
                    <a:pt x="2508" y="3992"/>
                    <a:pt x="2690" y="3838"/>
                  </a:cubicBezTo>
                  <a:lnTo>
                    <a:pt x="2989" y="2099"/>
                  </a:lnTo>
                  <a:cubicBezTo>
                    <a:pt x="2989" y="2099"/>
                    <a:pt x="3194" y="2228"/>
                    <a:pt x="3437" y="2228"/>
                  </a:cubicBezTo>
                  <a:cubicBezTo>
                    <a:pt x="3645" y="2228"/>
                    <a:pt x="3881" y="2133"/>
                    <a:pt x="4039" y="1780"/>
                  </a:cubicBezTo>
                  <a:cubicBezTo>
                    <a:pt x="4305" y="1185"/>
                    <a:pt x="3936" y="853"/>
                    <a:pt x="3620" y="853"/>
                  </a:cubicBezTo>
                  <a:cubicBezTo>
                    <a:pt x="3529" y="853"/>
                    <a:pt x="3443" y="880"/>
                    <a:pt x="3378" y="937"/>
                  </a:cubicBezTo>
                  <a:cubicBezTo>
                    <a:pt x="3299" y="1006"/>
                    <a:pt x="3213" y="1036"/>
                    <a:pt x="3129" y="1036"/>
                  </a:cubicBezTo>
                  <a:cubicBezTo>
                    <a:pt x="2899" y="1036"/>
                    <a:pt x="2683" y="818"/>
                    <a:pt x="2683" y="605"/>
                  </a:cubicBezTo>
                  <a:cubicBezTo>
                    <a:pt x="2683" y="605"/>
                    <a:pt x="2313" y="568"/>
                    <a:pt x="2260" y="226"/>
                  </a:cubicBezTo>
                  <a:cubicBezTo>
                    <a:pt x="2260" y="226"/>
                    <a:pt x="2118" y="289"/>
                    <a:pt x="1990" y="289"/>
                  </a:cubicBezTo>
                  <a:cubicBezTo>
                    <a:pt x="1911" y="289"/>
                    <a:pt x="1837" y="265"/>
                    <a:pt x="1807" y="185"/>
                  </a:cubicBezTo>
                  <a:cubicBezTo>
                    <a:pt x="1807" y="185"/>
                    <a:pt x="1735" y="205"/>
                    <a:pt x="1647" y="205"/>
                  </a:cubicBezTo>
                  <a:cubicBezTo>
                    <a:pt x="1527" y="205"/>
                    <a:pt x="1377" y="169"/>
                    <a:pt x="1337" y="1"/>
                  </a:cubicBezTo>
                  <a:close/>
                </a:path>
              </a:pathLst>
            </a:custGeom>
            <a:solidFill>
              <a:srgbClr val="F2A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9"/>
            <p:cNvSpPr/>
            <p:nvPr/>
          </p:nvSpPr>
          <p:spPr>
            <a:xfrm>
              <a:off x="7588733" y="2290329"/>
              <a:ext cx="72315" cy="49797"/>
            </a:xfrm>
            <a:custGeom>
              <a:rect b="b" l="l" r="r" t="t"/>
              <a:pathLst>
                <a:path extrusionOk="0" h="502" w="729">
                  <a:moveTo>
                    <a:pt x="104" y="1"/>
                  </a:moveTo>
                  <a:lnTo>
                    <a:pt x="0" y="501"/>
                  </a:lnTo>
                  <a:cubicBezTo>
                    <a:pt x="430" y="441"/>
                    <a:pt x="728" y="132"/>
                    <a:pt x="729" y="132"/>
                  </a:cubicBezTo>
                  <a:lnTo>
                    <a:pt x="729" y="132"/>
                  </a:lnTo>
                  <a:cubicBezTo>
                    <a:pt x="729" y="132"/>
                    <a:pt x="727" y="132"/>
                    <a:pt x="723" y="132"/>
                  </a:cubicBezTo>
                  <a:cubicBezTo>
                    <a:pt x="682" y="132"/>
                    <a:pt x="430" y="127"/>
                    <a:pt x="10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9"/>
            <p:cNvSpPr/>
            <p:nvPr/>
          </p:nvSpPr>
          <p:spPr>
            <a:xfrm>
              <a:off x="7601728" y="2194502"/>
              <a:ext cx="88683" cy="88683"/>
            </a:xfrm>
            <a:custGeom>
              <a:rect b="b" l="l" r="r" t="t"/>
              <a:pathLst>
                <a:path extrusionOk="0" h="894" w="894">
                  <a:moveTo>
                    <a:pt x="447" y="0"/>
                  </a:moveTo>
                  <a:cubicBezTo>
                    <a:pt x="198" y="0"/>
                    <a:pt x="0" y="198"/>
                    <a:pt x="0" y="446"/>
                  </a:cubicBezTo>
                  <a:cubicBezTo>
                    <a:pt x="0" y="692"/>
                    <a:pt x="198" y="894"/>
                    <a:pt x="447" y="894"/>
                  </a:cubicBezTo>
                  <a:cubicBezTo>
                    <a:pt x="692" y="894"/>
                    <a:pt x="893" y="692"/>
                    <a:pt x="893" y="446"/>
                  </a:cubicBezTo>
                  <a:cubicBezTo>
                    <a:pt x="893" y="198"/>
                    <a:pt x="692" y="0"/>
                    <a:pt x="447" y="0"/>
                  </a:cubicBezTo>
                  <a:close/>
                </a:path>
              </a:pathLst>
            </a:custGeom>
            <a:gradFill>
              <a:gsLst>
                <a:gs pos="0">
                  <a:schemeClr val="accent3"/>
                </a:gs>
                <a:gs pos="7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9"/>
            <p:cNvSpPr/>
            <p:nvPr/>
          </p:nvSpPr>
          <p:spPr>
            <a:xfrm>
              <a:off x="7495783" y="2155219"/>
              <a:ext cx="34422" cy="80052"/>
            </a:xfrm>
            <a:custGeom>
              <a:rect b="b" l="l" r="r" t="t"/>
              <a:pathLst>
                <a:path extrusionOk="0" h="807" w="347">
                  <a:moveTo>
                    <a:pt x="17" y="0"/>
                  </a:moveTo>
                  <a:cubicBezTo>
                    <a:pt x="1" y="269"/>
                    <a:pt x="51" y="554"/>
                    <a:pt x="229" y="806"/>
                  </a:cubicBezTo>
                  <a:cubicBezTo>
                    <a:pt x="303" y="718"/>
                    <a:pt x="347" y="605"/>
                    <a:pt x="347" y="480"/>
                  </a:cubicBezTo>
                  <a:cubicBezTo>
                    <a:pt x="347" y="262"/>
                    <a:pt x="209" y="77"/>
                    <a:pt x="17" y="0"/>
                  </a:cubicBezTo>
                  <a:close/>
                </a:path>
              </a:pathLst>
            </a:custGeom>
            <a:gradFill>
              <a:gsLst>
                <a:gs pos="0">
                  <a:schemeClr val="accent3"/>
                </a:gs>
                <a:gs pos="7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9"/>
            <p:cNvSpPr/>
            <p:nvPr/>
          </p:nvSpPr>
          <p:spPr>
            <a:xfrm>
              <a:off x="6822712" y="2863504"/>
              <a:ext cx="299576" cy="57535"/>
            </a:xfrm>
            <a:custGeom>
              <a:rect b="b" l="l" r="r" t="t"/>
              <a:pathLst>
                <a:path extrusionOk="0" h="580" w="3020">
                  <a:moveTo>
                    <a:pt x="226" y="1"/>
                  </a:moveTo>
                  <a:lnTo>
                    <a:pt x="1" y="246"/>
                  </a:lnTo>
                  <a:lnTo>
                    <a:pt x="135" y="515"/>
                  </a:lnTo>
                  <a:cubicBezTo>
                    <a:pt x="481" y="562"/>
                    <a:pt x="829" y="579"/>
                    <a:pt x="1156" y="579"/>
                  </a:cubicBezTo>
                  <a:cubicBezTo>
                    <a:pt x="2186" y="579"/>
                    <a:pt x="3019" y="404"/>
                    <a:pt x="3019" y="404"/>
                  </a:cubicBezTo>
                  <a:lnTo>
                    <a:pt x="22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9"/>
            <p:cNvSpPr/>
            <p:nvPr/>
          </p:nvSpPr>
          <p:spPr>
            <a:xfrm>
              <a:off x="6588600" y="2735536"/>
              <a:ext cx="256525" cy="179051"/>
            </a:xfrm>
            <a:custGeom>
              <a:rect b="b" l="l" r="r" t="t"/>
              <a:pathLst>
                <a:path extrusionOk="0" h="1805" w="2586">
                  <a:moveTo>
                    <a:pt x="634" y="1"/>
                  </a:moveTo>
                  <a:cubicBezTo>
                    <a:pt x="632" y="1"/>
                    <a:pt x="630" y="1"/>
                    <a:pt x="629" y="2"/>
                  </a:cubicBezTo>
                  <a:cubicBezTo>
                    <a:pt x="517" y="28"/>
                    <a:pt x="658" y="814"/>
                    <a:pt x="658" y="814"/>
                  </a:cubicBezTo>
                  <a:cubicBezTo>
                    <a:pt x="658" y="814"/>
                    <a:pt x="402" y="268"/>
                    <a:pt x="260" y="268"/>
                  </a:cubicBezTo>
                  <a:cubicBezTo>
                    <a:pt x="255" y="268"/>
                    <a:pt x="250" y="269"/>
                    <a:pt x="246" y="270"/>
                  </a:cubicBezTo>
                  <a:cubicBezTo>
                    <a:pt x="108" y="310"/>
                    <a:pt x="464" y="989"/>
                    <a:pt x="464" y="989"/>
                  </a:cubicBezTo>
                  <a:lnTo>
                    <a:pt x="1" y="935"/>
                  </a:lnTo>
                  <a:lnTo>
                    <a:pt x="1" y="935"/>
                  </a:lnTo>
                  <a:cubicBezTo>
                    <a:pt x="1" y="935"/>
                    <a:pt x="894" y="1559"/>
                    <a:pt x="2371" y="1788"/>
                  </a:cubicBezTo>
                  <a:cubicBezTo>
                    <a:pt x="2411" y="1794"/>
                    <a:pt x="2454" y="1801"/>
                    <a:pt x="2495" y="1805"/>
                  </a:cubicBezTo>
                  <a:cubicBezTo>
                    <a:pt x="2519" y="1607"/>
                    <a:pt x="2552" y="1435"/>
                    <a:pt x="2586" y="1291"/>
                  </a:cubicBezTo>
                  <a:lnTo>
                    <a:pt x="1729" y="1170"/>
                  </a:lnTo>
                  <a:cubicBezTo>
                    <a:pt x="1729" y="1170"/>
                    <a:pt x="1656" y="398"/>
                    <a:pt x="1541" y="391"/>
                  </a:cubicBezTo>
                  <a:cubicBezTo>
                    <a:pt x="1541" y="391"/>
                    <a:pt x="1541" y="391"/>
                    <a:pt x="1540" y="391"/>
                  </a:cubicBezTo>
                  <a:cubicBezTo>
                    <a:pt x="1427" y="391"/>
                    <a:pt x="1387" y="935"/>
                    <a:pt x="1387" y="935"/>
                  </a:cubicBezTo>
                  <a:cubicBezTo>
                    <a:pt x="1387" y="935"/>
                    <a:pt x="1200" y="58"/>
                    <a:pt x="1069" y="58"/>
                  </a:cubicBezTo>
                  <a:cubicBezTo>
                    <a:pt x="1067" y="58"/>
                    <a:pt x="1066" y="59"/>
                    <a:pt x="1064" y="59"/>
                  </a:cubicBezTo>
                  <a:cubicBezTo>
                    <a:pt x="934" y="79"/>
                    <a:pt x="1008" y="821"/>
                    <a:pt x="1008" y="821"/>
                  </a:cubicBezTo>
                  <a:cubicBezTo>
                    <a:pt x="1008" y="821"/>
                    <a:pt x="750" y="1"/>
                    <a:pt x="634" y="1"/>
                  </a:cubicBezTo>
                  <a:close/>
                </a:path>
              </a:pathLst>
            </a:custGeom>
            <a:solidFill>
              <a:srgbClr val="F2A88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3" name="Google Shape;523;p29"/>
          <p:cNvSpPr txBox="1"/>
          <p:nvPr/>
        </p:nvSpPr>
        <p:spPr>
          <a:xfrm>
            <a:off x="735275" y="2163700"/>
            <a:ext cx="4316700" cy="658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434343"/>
                </a:solidFill>
                <a:latin typeface="Ubuntu Light"/>
                <a:ea typeface="Ubuntu Light"/>
                <a:cs typeface="Ubuntu Light"/>
                <a:sym typeface="Ubuntu Light"/>
              </a:rPr>
              <a:t>J</a:t>
            </a:r>
            <a:r>
              <a:rPr lang="en">
                <a:solidFill>
                  <a:srgbClr val="434343"/>
                </a:solidFill>
                <a:latin typeface="Ubuntu Light"/>
                <a:ea typeface="Ubuntu Light"/>
                <a:cs typeface="Ubuntu Light"/>
                <a:sym typeface="Ubuntu Light"/>
              </a:rPr>
              <a:t>iayin Liu, Jack Ye, Jing Li, Jacqueline Huang, Han Lu</a:t>
            </a:r>
            <a:endParaRPr>
              <a:solidFill>
                <a:srgbClr val="434343"/>
              </a:solidFill>
              <a:latin typeface="Ubuntu Light"/>
              <a:ea typeface="Ubuntu Light"/>
              <a:cs typeface="Ubuntu Light"/>
              <a:sym typeface="Ubuntu Light"/>
            </a:endParaRPr>
          </a:p>
        </p:txBody>
      </p:sp>
      <p:grpSp>
        <p:nvGrpSpPr>
          <p:cNvPr id="524" name="Google Shape;524;p29"/>
          <p:cNvGrpSpPr/>
          <p:nvPr/>
        </p:nvGrpSpPr>
        <p:grpSpPr>
          <a:xfrm rot="532924">
            <a:off x="5560601" y="2068503"/>
            <a:ext cx="1865847" cy="476246"/>
            <a:chOff x="4958400" y="4056875"/>
            <a:chExt cx="1865862" cy="476250"/>
          </a:xfrm>
        </p:grpSpPr>
        <p:pic>
          <p:nvPicPr>
            <p:cNvPr id="525" name="Google Shape;525;p29"/>
            <p:cNvPicPr preferRelativeResize="0"/>
            <p:nvPr/>
          </p:nvPicPr>
          <p:blipFill>
            <a:blip r:embed="rId3">
              <a:alphaModFix/>
            </a:blip>
            <a:stretch>
              <a:fillRect/>
            </a:stretch>
          </p:blipFill>
          <p:spPr>
            <a:xfrm>
              <a:off x="4958400" y="4056875"/>
              <a:ext cx="1600200" cy="476250"/>
            </a:xfrm>
            <a:prstGeom prst="rect">
              <a:avLst/>
            </a:prstGeom>
            <a:noFill/>
            <a:ln>
              <a:noFill/>
            </a:ln>
          </p:spPr>
        </p:pic>
        <p:pic>
          <p:nvPicPr>
            <p:cNvPr id="526" name="Google Shape;526;p29"/>
            <p:cNvPicPr preferRelativeResize="0"/>
            <p:nvPr/>
          </p:nvPicPr>
          <p:blipFill rotWithShape="1">
            <a:blip r:embed="rId3">
              <a:alphaModFix/>
            </a:blip>
            <a:srcRect b="0" l="5182" r="71195" t="0"/>
            <a:stretch/>
          </p:blipFill>
          <p:spPr>
            <a:xfrm>
              <a:off x="6446262" y="4056875"/>
              <a:ext cx="378000" cy="476250"/>
            </a:xfrm>
            <a:prstGeom prst="rect">
              <a:avLst/>
            </a:prstGeom>
            <a:noFill/>
            <a:ln>
              <a:noFill/>
            </a:ln>
          </p:spPr>
        </p:pic>
      </p:grpSp>
      <p:sp>
        <p:nvSpPr>
          <p:cNvPr id="527" name="Google Shape;527;p29"/>
          <p:cNvSpPr/>
          <p:nvPr/>
        </p:nvSpPr>
        <p:spPr>
          <a:xfrm>
            <a:off x="715950" y="3579725"/>
            <a:ext cx="4107300" cy="658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9" name="Shape 199"/>
        <p:cNvGrpSpPr/>
        <p:nvPr/>
      </p:nvGrpSpPr>
      <p:grpSpPr>
        <a:xfrm>
          <a:off x="0" y="0"/>
          <a:ext cx="0" cy="0"/>
          <a:chOff x="0" y="0"/>
          <a:chExt cx="0" cy="0"/>
        </a:xfrm>
      </p:grpSpPr>
      <p:sp>
        <p:nvSpPr>
          <p:cNvPr id="200" name="Google Shape;200;p3"/>
          <p:cNvSpPr/>
          <p:nvPr/>
        </p:nvSpPr>
        <p:spPr>
          <a:xfrm>
            <a:off x="397775" y="1074875"/>
            <a:ext cx="8351100" cy="2937900"/>
          </a:xfrm>
          <a:prstGeom prst="roundRect">
            <a:avLst>
              <a:gd fmla="val 8797" name="adj"/>
            </a:avLst>
          </a:prstGeom>
          <a:noFill/>
          <a:ln cap="flat" cmpd="sng" w="9525">
            <a:solidFill>
              <a:schemeClr val="lt1"/>
            </a:solidFill>
            <a:prstDash val="dash"/>
            <a:round/>
            <a:headEnd len="sm" w="sm" type="none"/>
            <a:tailEnd len="sm" w="sm" type="none"/>
          </a:ln>
          <a:effectLst>
            <a:outerShdw blurRad="42863" rotWithShape="0" algn="bl" dir="540000" dist="9525">
              <a:schemeClr val="dk1">
                <a:alpha val="2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1" name="Google Shape;201;p3"/>
          <p:cNvSpPr/>
          <p:nvPr/>
        </p:nvSpPr>
        <p:spPr>
          <a:xfrm>
            <a:off x="4686647" y="483900"/>
            <a:ext cx="3738600" cy="3975000"/>
          </a:xfrm>
          <a:prstGeom prst="roundRect">
            <a:avLst>
              <a:gd fmla="val 8797" name="adj"/>
            </a:avLst>
          </a:prstGeom>
          <a:gradFill>
            <a:gsLst>
              <a:gs pos="0">
                <a:schemeClr val="accent5"/>
              </a:gs>
              <a:gs pos="100000">
                <a:schemeClr val="accent4"/>
              </a:gs>
            </a:gsLst>
            <a:lin ang="5400700" scaled="0"/>
          </a:gradFill>
          <a:ln>
            <a:noFill/>
          </a:ln>
          <a:effectLst>
            <a:outerShdw blurRad="42863" rotWithShape="0" algn="bl" dir="540000" dist="9525">
              <a:schemeClr val="dk1">
                <a:alpha val="2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2" name="Google Shape;202;p3"/>
          <p:cNvSpPr/>
          <p:nvPr/>
        </p:nvSpPr>
        <p:spPr>
          <a:xfrm>
            <a:off x="718225" y="483900"/>
            <a:ext cx="3738600" cy="3975000"/>
          </a:xfrm>
          <a:prstGeom prst="roundRect">
            <a:avLst>
              <a:gd fmla="val 8797" name="adj"/>
            </a:avLst>
          </a:prstGeom>
          <a:gradFill>
            <a:gsLst>
              <a:gs pos="0">
                <a:schemeClr val="dk2"/>
              </a:gs>
              <a:gs pos="100000">
                <a:schemeClr val="lt1"/>
              </a:gs>
            </a:gsLst>
            <a:lin ang="5400700" scaled="0"/>
          </a:gradFill>
          <a:ln>
            <a:noFill/>
          </a:ln>
          <a:effectLst>
            <a:outerShdw blurRad="42863" rotWithShape="0" algn="bl" dir="540000" dist="9525">
              <a:schemeClr val="dk1">
                <a:alpha val="2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3" name="Google Shape;203;p3"/>
          <p:cNvSpPr txBox="1"/>
          <p:nvPr>
            <p:ph type="ctrTitle"/>
          </p:nvPr>
        </p:nvSpPr>
        <p:spPr>
          <a:xfrm>
            <a:off x="1049675" y="1279600"/>
            <a:ext cx="3075600" cy="36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Advent Pro"/>
                <a:ea typeface="Advent Pro"/>
                <a:cs typeface="Advent Pro"/>
                <a:sym typeface="Advent Pro"/>
              </a:rPr>
              <a:t>01. BUSINESS OBJECTIVE</a:t>
            </a:r>
            <a:endParaRPr b="1" sz="2000">
              <a:solidFill>
                <a:srgbClr val="FFFFFF"/>
              </a:solidFill>
              <a:latin typeface="Advent Pro"/>
              <a:ea typeface="Advent Pro"/>
              <a:cs typeface="Advent Pro"/>
              <a:sym typeface="Advent Pro"/>
            </a:endParaRPr>
          </a:p>
        </p:txBody>
      </p:sp>
      <p:sp>
        <p:nvSpPr>
          <p:cNvPr id="204" name="Google Shape;204;p3"/>
          <p:cNvSpPr txBox="1"/>
          <p:nvPr>
            <p:ph idx="1" type="subTitle"/>
          </p:nvPr>
        </p:nvSpPr>
        <p:spPr>
          <a:xfrm>
            <a:off x="1202124" y="1617250"/>
            <a:ext cx="2826300" cy="572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000"/>
              <a:buNone/>
            </a:pPr>
            <a:r>
              <a:rPr lang="en">
                <a:solidFill>
                  <a:srgbClr val="FFFFFF"/>
                </a:solidFill>
              </a:rPr>
              <a:t>Generating $1.5 million revenues within 3 months </a:t>
            </a:r>
            <a:endParaRPr>
              <a:solidFill>
                <a:srgbClr val="FFFFFF"/>
              </a:solidFill>
            </a:endParaRPr>
          </a:p>
        </p:txBody>
      </p:sp>
      <p:sp>
        <p:nvSpPr>
          <p:cNvPr id="205" name="Google Shape;205;p3"/>
          <p:cNvSpPr txBox="1"/>
          <p:nvPr>
            <p:ph idx="2" type="ctrTitle"/>
          </p:nvPr>
        </p:nvSpPr>
        <p:spPr>
          <a:xfrm>
            <a:off x="5018138" y="1279600"/>
            <a:ext cx="3075600" cy="360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r>
              <a:rPr b="1" lang="en" sz="2000">
                <a:latin typeface="Advent Pro"/>
                <a:ea typeface="Advent Pro"/>
                <a:cs typeface="Advent Pro"/>
                <a:sym typeface="Advent Pro"/>
              </a:rPr>
              <a:t>03. MODELING</a:t>
            </a:r>
            <a:endParaRPr b="1" sz="2000">
              <a:latin typeface="Advent Pro"/>
              <a:ea typeface="Advent Pro"/>
              <a:cs typeface="Advent Pro"/>
              <a:sym typeface="Advent Pro"/>
            </a:endParaRPr>
          </a:p>
        </p:txBody>
      </p:sp>
      <p:sp>
        <p:nvSpPr>
          <p:cNvPr id="206" name="Google Shape;206;p3"/>
          <p:cNvSpPr txBox="1"/>
          <p:nvPr>
            <p:ph idx="3" type="subTitle"/>
          </p:nvPr>
        </p:nvSpPr>
        <p:spPr>
          <a:xfrm>
            <a:off x="5018165" y="1617250"/>
            <a:ext cx="3075600" cy="57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
              <a:t>Logistic Regression</a:t>
            </a:r>
            <a:endParaRPr/>
          </a:p>
        </p:txBody>
      </p:sp>
      <p:sp>
        <p:nvSpPr>
          <p:cNvPr id="207" name="Google Shape;207;p3"/>
          <p:cNvSpPr txBox="1"/>
          <p:nvPr>
            <p:ph idx="4" type="ctrTitle"/>
          </p:nvPr>
        </p:nvSpPr>
        <p:spPr>
          <a:xfrm>
            <a:off x="1049675" y="2878723"/>
            <a:ext cx="3075600" cy="360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r>
              <a:rPr b="1" lang="en" sz="2000">
                <a:solidFill>
                  <a:srgbClr val="FFFFFF"/>
                </a:solidFill>
                <a:latin typeface="Advent Pro"/>
                <a:ea typeface="Advent Pro"/>
                <a:cs typeface="Advent Pro"/>
                <a:sym typeface="Advent Pro"/>
              </a:rPr>
              <a:t>02. DATA EXPLORATION</a:t>
            </a:r>
            <a:endParaRPr b="1" sz="2000">
              <a:solidFill>
                <a:srgbClr val="FFFFFF"/>
              </a:solidFill>
              <a:latin typeface="Advent Pro"/>
              <a:ea typeface="Advent Pro"/>
              <a:cs typeface="Advent Pro"/>
              <a:sym typeface="Advent Pro"/>
            </a:endParaRPr>
          </a:p>
        </p:txBody>
      </p:sp>
      <p:sp>
        <p:nvSpPr>
          <p:cNvPr id="208" name="Google Shape;208;p3"/>
          <p:cNvSpPr txBox="1"/>
          <p:nvPr>
            <p:ph idx="5" type="subTitle"/>
          </p:nvPr>
        </p:nvSpPr>
        <p:spPr>
          <a:xfrm>
            <a:off x="1049714" y="3216375"/>
            <a:ext cx="3075600" cy="57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
                <a:solidFill>
                  <a:srgbClr val="FFFFFF"/>
                </a:solidFill>
              </a:rPr>
              <a:t>Feature Engineering</a:t>
            </a:r>
            <a:endParaRPr>
              <a:solidFill>
                <a:srgbClr val="FFFFFF"/>
              </a:solidFill>
            </a:endParaRPr>
          </a:p>
          <a:p>
            <a:pPr indent="0" lvl="0" marL="0" rtl="0" algn="ctr">
              <a:lnSpc>
                <a:spcPct val="100000"/>
              </a:lnSpc>
              <a:spcBef>
                <a:spcPts val="0"/>
              </a:spcBef>
              <a:spcAft>
                <a:spcPts val="0"/>
              </a:spcAft>
              <a:buSzPts val="1000"/>
              <a:buNone/>
            </a:pPr>
            <a:r>
              <a:t/>
            </a:r>
            <a:endParaRPr>
              <a:solidFill>
                <a:srgbClr val="FFFFFF"/>
              </a:solidFill>
            </a:endParaRPr>
          </a:p>
        </p:txBody>
      </p:sp>
      <p:sp>
        <p:nvSpPr>
          <p:cNvPr id="209" name="Google Shape;209;p3"/>
          <p:cNvSpPr txBox="1"/>
          <p:nvPr>
            <p:ph idx="6" type="ctrTitle"/>
          </p:nvPr>
        </p:nvSpPr>
        <p:spPr>
          <a:xfrm>
            <a:off x="5018138" y="2878723"/>
            <a:ext cx="3075600" cy="360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r>
              <a:rPr b="1" lang="en" sz="2000">
                <a:latin typeface="Advent Pro"/>
                <a:ea typeface="Advent Pro"/>
                <a:cs typeface="Advent Pro"/>
                <a:sym typeface="Advent Pro"/>
              </a:rPr>
              <a:t>04. RECOMMENDATIONS</a:t>
            </a:r>
            <a:endParaRPr b="1" sz="2000">
              <a:latin typeface="Advent Pro"/>
              <a:ea typeface="Advent Pro"/>
              <a:cs typeface="Advent Pro"/>
              <a:sym typeface="Advent Pro"/>
            </a:endParaRPr>
          </a:p>
        </p:txBody>
      </p:sp>
      <p:sp>
        <p:nvSpPr>
          <p:cNvPr id="210" name="Google Shape;210;p3"/>
          <p:cNvSpPr txBox="1"/>
          <p:nvPr>
            <p:ph idx="7" type="subTitle"/>
          </p:nvPr>
        </p:nvSpPr>
        <p:spPr>
          <a:xfrm>
            <a:off x="5018165" y="3216375"/>
            <a:ext cx="3075600" cy="57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
              <a:t>Test marketing strategy </a:t>
            </a:r>
            <a:endParaRPr/>
          </a:p>
          <a:p>
            <a:pPr indent="0" lvl="0" marL="0" rtl="0" algn="ctr">
              <a:lnSpc>
                <a:spcPct val="100000"/>
              </a:lnSpc>
              <a:spcBef>
                <a:spcPts val="0"/>
              </a:spcBef>
              <a:spcAft>
                <a:spcPts val="0"/>
              </a:spcAft>
              <a:buSzPts val="1000"/>
              <a:buNone/>
            </a:pPr>
            <a:r>
              <a:rPr lang="en"/>
              <a:t>+</a:t>
            </a:r>
            <a:endParaRPr/>
          </a:p>
          <a:p>
            <a:pPr indent="0" lvl="0" marL="0" rtl="0" algn="ctr">
              <a:lnSpc>
                <a:spcPct val="100000"/>
              </a:lnSpc>
              <a:spcBef>
                <a:spcPts val="0"/>
              </a:spcBef>
              <a:spcAft>
                <a:spcPts val="0"/>
              </a:spcAft>
              <a:buSzPts val="1000"/>
              <a:buNone/>
            </a:pPr>
            <a:r>
              <a:rPr lang="en"/>
              <a:t>Leverage transaction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4" name="Shape 214"/>
        <p:cNvGrpSpPr/>
        <p:nvPr/>
      </p:nvGrpSpPr>
      <p:grpSpPr>
        <a:xfrm>
          <a:off x="0" y="0"/>
          <a:ext cx="0" cy="0"/>
          <a:chOff x="0" y="0"/>
          <a:chExt cx="0" cy="0"/>
        </a:xfrm>
      </p:grpSpPr>
      <p:cxnSp>
        <p:nvCxnSpPr>
          <p:cNvPr id="215" name="Google Shape;215;p16"/>
          <p:cNvCxnSpPr/>
          <p:nvPr/>
        </p:nvCxnSpPr>
        <p:spPr>
          <a:xfrm>
            <a:off x="714300" y="3135925"/>
            <a:ext cx="7715400" cy="0"/>
          </a:xfrm>
          <a:prstGeom prst="straightConnector1">
            <a:avLst/>
          </a:prstGeom>
          <a:noFill/>
          <a:ln cap="flat" cmpd="sng" w="9525">
            <a:solidFill>
              <a:schemeClr val="dk1"/>
            </a:solidFill>
            <a:prstDash val="dash"/>
            <a:round/>
            <a:headEnd len="sm" w="sm" type="none"/>
            <a:tailEnd len="sm" w="sm" type="none"/>
          </a:ln>
        </p:spPr>
      </p:cxnSp>
      <p:sp>
        <p:nvSpPr>
          <p:cNvPr id="216" name="Google Shape;216;p16"/>
          <p:cNvSpPr/>
          <p:nvPr/>
        </p:nvSpPr>
        <p:spPr>
          <a:xfrm rot="8100000">
            <a:off x="1466578" y="1819867"/>
            <a:ext cx="582090" cy="582090"/>
          </a:xfrm>
          <a:prstGeom prst="teardrop">
            <a:avLst>
              <a:gd fmla="val 100000" name="adj"/>
            </a:avLst>
          </a:prstGeom>
          <a:gradFill>
            <a:gsLst>
              <a:gs pos="0">
                <a:srgbClr val="EEC9C3"/>
              </a:gs>
              <a:gs pos="100000">
                <a:srgbClr val="FF8C8C"/>
              </a:gs>
            </a:gsLst>
            <a:lin ang="5400700" scaled="0"/>
          </a:gradFill>
          <a:ln>
            <a:noFill/>
          </a:ln>
          <a:effectLst>
            <a:outerShdw blurRad="42863" rotWithShape="0" algn="bl" dir="540000" dist="9525">
              <a:srgbClr val="000000">
                <a:alpha val="2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6"/>
          <p:cNvSpPr/>
          <p:nvPr/>
        </p:nvSpPr>
        <p:spPr>
          <a:xfrm rot="-2700000">
            <a:off x="3342632" y="3878780"/>
            <a:ext cx="582090" cy="582090"/>
          </a:xfrm>
          <a:prstGeom prst="teardrop">
            <a:avLst>
              <a:gd fmla="val 100000" name="adj"/>
            </a:avLst>
          </a:prstGeom>
          <a:gradFill>
            <a:gsLst>
              <a:gs pos="0">
                <a:schemeClr val="dk2"/>
              </a:gs>
              <a:gs pos="100000">
                <a:schemeClr val="lt1"/>
              </a:gs>
            </a:gsLst>
            <a:lin ang="5400700" scaled="0"/>
          </a:gradFill>
          <a:ln>
            <a:noFill/>
          </a:ln>
          <a:effectLst>
            <a:outerShdw blurRad="42863" rotWithShape="0" algn="bl" dir="540000" dist="9525">
              <a:srgbClr val="000000">
                <a:alpha val="2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6"/>
          <p:cNvSpPr/>
          <p:nvPr/>
        </p:nvSpPr>
        <p:spPr>
          <a:xfrm rot="8100000">
            <a:off x="5908002" y="1187691"/>
            <a:ext cx="1069145" cy="1069145"/>
          </a:xfrm>
          <a:prstGeom prst="teardrop">
            <a:avLst>
              <a:gd fmla="val 100000" name="adj"/>
            </a:avLst>
          </a:prstGeom>
          <a:gradFill>
            <a:gsLst>
              <a:gs pos="0">
                <a:schemeClr val="accent2"/>
              </a:gs>
              <a:gs pos="100000">
                <a:schemeClr val="accent1"/>
              </a:gs>
            </a:gsLst>
            <a:lin ang="5400700" scaled="0"/>
          </a:gradFill>
          <a:ln>
            <a:noFill/>
          </a:ln>
          <a:effectLst>
            <a:outerShdw blurRad="42863" rotWithShape="0" algn="bl" dir="540000" dist="9525">
              <a:srgbClr val="000000">
                <a:alpha val="2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9" name="Google Shape;219;p16"/>
          <p:cNvCxnSpPr/>
          <p:nvPr/>
        </p:nvCxnSpPr>
        <p:spPr>
          <a:xfrm>
            <a:off x="1757625" y="2522517"/>
            <a:ext cx="0" cy="601800"/>
          </a:xfrm>
          <a:prstGeom prst="straightConnector1">
            <a:avLst/>
          </a:prstGeom>
          <a:noFill/>
          <a:ln cap="flat" cmpd="sng" w="9525">
            <a:solidFill>
              <a:schemeClr val="dk1"/>
            </a:solidFill>
            <a:prstDash val="dash"/>
            <a:round/>
            <a:headEnd len="sm" w="sm" type="none"/>
            <a:tailEnd len="sm" w="sm" type="none"/>
          </a:ln>
        </p:spPr>
      </p:cxnSp>
      <p:cxnSp>
        <p:nvCxnSpPr>
          <p:cNvPr id="220" name="Google Shape;220;p16"/>
          <p:cNvCxnSpPr>
            <a:stCxn id="217" idx="7"/>
            <a:endCxn id="221" idx="2"/>
          </p:cNvCxnSpPr>
          <p:nvPr/>
        </p:nvCxnSpPr>
        <p:spPr>
          <a:xfrm flipH="1" rot="10800000">
            <a:off x="3633677" y="3126425"/>
            <a:ext cx="1500" cy="631800"/>
          </a:xfrm>
          <a:prstGeom prst="straightConnector1">
            <a:avLst/>
          </a:prstGeom>
          <a:noFill/>
          <a:ln cap="flat" cmpd="sng" w="9525">
            <a:solidFill>
              <a:schemeClr val="dk1"/>
            </a:solidFill>
            <a:prstDash val="dash"/>
            <a:round/>
            <a:headEnd len="sm" w="sm" type="none"/>
            <a:tailEnd len="sm" w="sm" type="none"/>
          </a:ln>
        </p:spPr>
      </p:cxnSp>
      <p:sp>
        <p:nvSpPr>
          <p:cNvPr id="222" name="Google Shape;222;p16"/>
          <p:cNvSpPr txBox="1"/>
          <p:nvPr>
            <p:ph type="title"/>
          </p:nvPr>
        </p:nvSpPr>
        <p:spPr>
          <a:xfrm>
            <a:off x="2260800" y="483900"/>
            <a:ext cx="46224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Business Background</a:t>
            </a:r>
            <a:endParaRPr/>
          </a:p>
        </p:txBody>
      </p:sp>
      <p:sp>
        <p:nvSpPr>
          <p:cNvPr id="223" name="Google Shape;223;p16"/>
          <p:cNvSpPr txBox="1"/>
          <p:nvPr/>
        </p:nvSpPr>
        <p:spPr>
          <a:xfrm>
            <a:off x="727400" y="3126283"/>
            <a:ext cx="2063100" cy="704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rPr b="1" lang="en" sz="1300">
                <a:solidFill>
                  <a:srgbClr val="1F1A33"/>
                </a:solidFill>
                <a:latin typeface="Roboto Slab"/>
                <a:ea typeface="Roboto Slab"/>
                <a:cs typeface="Roboto Slab"/>
                <a:sym typeface="Roboto Slab"/>
              </a:rPr>
              <a:t>1st</a:t>
            </a:r>
            <a:r>
              <a:rPr lang="en" sz="1300">
                <a:solidFill>
                  <a:srgbClr val="1F1A33"/>
                </a:solidFill>
                <a:latin typeface="Roboto Slab"/>
                <a:ea typeface="Roboto Slab"/>
                <a:cs typeface="Roboto Slab"/>
                <a:sym typeface="Roboto Slab"/>
              </a:rPr>
              <a:t> wave</a:t>
            </a:r>
            <a:endParaRPr sz="1300">
              <a:solidFill>
                <a:srgbClr val="1F1A33"/>
              </a:solidFill>
              <a:latin typeface="Roboto Slab"/>
              <a:ea typeface="Roboto Slab"/>
              <a:cs typeface="Roboto Slab"/>
              <a:sym typeface="Roboto Slab"/>
            </a:endParaRPr>
          </a:p>
          <a:p>
            <a:pPr indent="0" lvl="0" marL="0" marR="0" rtl="0" algn="ctr">
              <a:lnSpc>
                <a:spcPct val="115000"/>
              </a:lnSpc>
              <a:spcBef>
                <a:spcPts val="1600"/>
              </a:spcBef>
              <a:spcAft>
                <a:spcPts val="1600"/>
              </a:spcAft>
              <a:buClr>
                <a:srgbClr val="000000"/>
              </a:buClr>
              <a:buSzPts val="1300"/>
              <a:buFont typeface="Arial"/>
              <a:buNone/>
            </a:pPr>
            <a:r>
              <a:rPr lang="en" sz="1300">
                <a:solidFill>
                  <a:srgbClr val="1F1A33"/>
                </a:solidFill>
                <a:latin typeface="Roboto Slab"/>
                <a:ea typeface="Roboto Slab"/>
                <a:cs typeface="Roboto Slab"/>
                <a:sym typeface="Roboto Slab"/>
              </a:rPr>
              <a:t>30,000 people randomly selected</a:t>
            </a:r>
            <a:endParaRPr b="0" i="0" sz="1300" u="none" cap="none" strike="noStrike">
              <a:solidFill>
                <a:srgbClr val="1F1A33"/>
              </a:solidFill>
              <a:latin typeface="Roboto Slab"/>
              <a:ea typeface="Roboto Slab"/>
              <a:cs typeface="Roboto Slab"/>
              <a:sym typeface="Roboto Slab"/>
            </a:endParaRPr>
          </a:p>
        </p:txBody>
      </p:sp>
      <p:sp>
        <p:nvSpPr>
          <p:cNvPr id="221" name="Google Shape;221;p16"/>
          <p:cNvSpPr txBox="1"/>
          <p:nvPr/>
        </p:nvSpPr>
        <p:spPr>
          <a:xfrm>
            <a:off x="2603750" y="2082584"/>
            <a:ext cx="2063100" cy="1043700"/>
          </a:xfrm>
          <a:prstGeom prst="rect">
            <a:avLst/>
          </a:prstGeom>
          <a:noFill/>
          <a:ln>
            <a:noFill/>
          </a:ln>
        </p:spPr>
        <p:txBody>
          <a:bodyPr anchorCtr="0" anchor="b" bIns="0" lIns="91425" spcFirstLastPara="1" rIns="91425" wrap="square" tIns="274300">
            <a:noAutofit/>
          </a:bodyPr>
          <a:lstStyle/>
          <a:p>
            <a:pPr indent="0" lvl="0" marL="0" marR="0" rtl="0" algn="ctr">
              <a:lnSpc>
                <a:spcPct val="115000"/>
              </a:lnSpc>
              <a:spcBef>
                <a:spcPts val="0"/>
              </a:spcBef>
              <a:spcAft>
                <a:spcPts val="0"/>
              </a:spcAft>
              <a:buClr>
                <a:srgbClr val="000000"/>
              </a:buClr>
              <a:buSzPts val="1300"/>
              <a:buFont typeface="Arial"/>
              <a:buNone/>
            </a:pPr>
            <a:r>
              <a:rPr b="1" lang="en" sz="1300">
                <a:solidFill>
                  <a:srgbClr val="1F1A33"/>
                </a:solidFill>
                <a:latin typeface="Roboto Slab"/>
                <a:ea typeface="Roboto Slab"/>
                <a:cs typeface="Roboto Slab"/>
                <a:sym typeface="Roboto Slab"/>
              </a:rPr>
              <a:t>2nd</a:t>
            </a:r>
            <a:r>
              <a:rPr lang="en" sz="1300">
                <a:solidFill>
                  <a:srgbClr val="1F1A33"/>
                </a:solidFill>
                <a:latin typeface="Roboto Slab"/>
                <a:ea typeface="Roboto Slab"/>
                <a:cs typeface="Roboto Slab"/>
                <a:sym typeface="Roboto Slab"/>
              </a:rPr>
              <a:t> wave </a:t>
            </a:r>
            <a:endParaRPr sz="1300">
              <a:solidFill>
                <a:srgbClr val="1F1A33"/>
              </a:solidFill>
              <a:latin typeface="Roboto Slab"/>
              <a:ea typeface="Roboto Slab"/>
              <a:cs typeface="Roboto Slab"/>
              <a:sym typeface="Roboto Slab"/>
            </a:endParaRPr>
          </a:p>
          <a:p>
            <a:pPr indent="0" lvl="0" marL="0" marR="0" rtl="0" algn="ctr">
              <a:lnSpc>
                <a:spcPct val="115000"/>
              </a:lnSpc>
              <a:spcBef>
                <a:spcPts val="1600"/>
              </a:spcBef>
              <a:spcAft>
                <a:spcPts val="1600"/>
              </a:spcAft>
              <a:buClr>
                <a:srgbClr val="000000"/>
              </a:buClr>
              <a:buSzPts val="1300"/>
              <a:buFont typeface="Arial"/>
              <a:buNone/>
            </a:pPr>
            <a:r>
              <a:rPr lang="en" sz="1300">
                <a:solidFill>
                  <a:srgbClr val="1F1A33"/>
                </a:solidFill>
                <a:latin typeface="Roboto Slab"/>
                <a:ea typeface="Roboto Slab"/>
                <a:cs typeface="Roboto Slab"/>
                <a:sym typeface="Roboto Slab"/>
              </a:rPr>
              <a:t> another 30,000 people randomly selected</a:t>
            </a:r>
            <a:endParaRPr b="0" i="0" sz="1300" u="none" cap="none" strike="noStrike">
              <a:solidFill>
                <a:srgbClr val="1F1A33"/>
              </a:solidFill>
              <a:latin typeface="Roboto Slab"/>
              <a:ea typeface="Roboto Slab"/>
              <a:cs typeface="Roboto Slab"/>
              <a:sym typeface="Roboto Slab"/>
            </a:endParaRPr>
          </a:p>
        </p:txBody>
      </p:sp>
      <p:sp>
        <p:nvSpPr>
          <p:cNvPr id="224" name="Google Shape;224;p16"/>
          <p:cNvSpPr txBox="1"/>
          <p:nvPr/>
        </p:nvSpPr>
        <p:spPr>
          <a:xfrm>
            <a:off x="1467225" y="1873475"/>
            <a:ext cx="583500" cy="44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800"/>
              <a:buFont typeface="Arial"/>
              <a:buNone/>
            </a:pPr>
            <a:r>
              <a:rPr lang="en" sz="1800">
                <a:solidFill>
                  <a:srgbClr val="1F1A33"/>
                </a:solidFill>
                <a:latin typeface="Advent Pro SemiBold"/>
                <a:ea typeface="Advent Pro SemiBold"/>
                <a:cs typeface="Advent Pro SemiBold"/>
                <a:sym typeface="Advent Pro SemiBold"/>
              </a:rPr>
              <a:t>FEB</a:t>
            </a:r>
            <a:endParaRPr b="0" i="0" sz="1800" u="none" cap="none" strike="noStrike">
              <a:solidFill>
                <a:srgbClr val="1F1A33"/>
              </a:solidFill>
              <a:latin typeface="Advent Pro SemiBold"/>
              <a:ea typeface="Advent Pro SemiBold"/>
              <a:cs typeface="Advent Pro SemiBold"/>
              <a:sym typeface="Advent Pro SemiBold"/>
            </a:endParaRPr>
          </a:p>
        </p:txBody>
      </p:sp>
      <p:sp>
        <p:nvSpPr>
          <p:cNvPr id="225" name="Google Shape;225;p16"/>
          <p:cNvSpPr txBox="1"/>
          <p:nvPr/>
        </p:nvSpPr>
        <p:spPr>
          <a:xfrm>
            <a:off x="3303650" y="3952950"/>
            <a:ext cx="663300" cy="44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800"/>
              <a:buFont typeface="Arial"/>
              <a:buNone/>
            </a:pPr>
            <a:r>
              <a:rPr lang="en" sz="1800">
                <a:solidFill>
                  <a:srgbClr val="FFFFFF"/>
                </a:solidFill>
                <a:latin typeface="Advent Pro SemiBold"/>
                <a:ea typeface="Advent Pro SemiBold"/>
                <a:cs typeface="Advent Pro SemiBold"/>
                <a:sym typeface="Advent Pro SemiBold"/>
              </a:rPr>
              <a:t>MAR</a:t>
            </a:r>
            <a:endParaRPr b="0" i="0" sz="1800" u="none" cap="none" strike="noStrike">
              <a:solidFill>
                <a:srgbClr val="FFFFFF"/>
              </a:solidFill>
              <a:latin typeface="Advent Pro SemiBold"/>
              <a:ea typeface="Advent Pro SemiBold"/>
              <a:cs typeface="Advent Pro SemiBold"/>
              <a:sym typeface="Advent Pro SemiBold"/>
            </a:endParaRPr>
          </a:p>
        </p:txBody>
      </p:sp>
      <p:cxnSp>
        <p:nvCxnSpPr>
          <p:cNvPr id="226" name="Google Shape;226;p16"/>
          <p:cNvCxnSpPr/>
          <p:nvPr/>
        </p:nvCxnSpPr>
        <p:spPr>
          <a:xfrm>
            <a:off x="6442900" y="2524467"/>
            <a:ext cx="0" cy="601800"/>
          </a:xfrm>
          <a:prstGeom prst="straightConnector1">
            <a:avLst/>
          </a:prstGeom>
          <a:noFill/>
          <a:ln cap="flat" cmpd="sng" w="9525">
            <a:solidFill>
              <a:schemeClr val="dk1"/>
            </a:solidFill>
            <a:prstDash val="dash"/>
            <a:round/>
            <a:headEnd len="sm" w="sm" type="none"/>
            <a:tailEnd len="sm" w="sm" type="none"/>
          </a:ln>
        </p:spPr>
      </p:cxnSp>
      <p:sp>
        <p:nvSpPr>
          <p:cNvPr id="227" name="Google Shape;227;p16"/>
          <p:cNvSpPr txBox="1"/>
          <p:nvPr/>
        </p:nvSpPr>
        <p:spPr>
          <a:xfrm>
            <a:off x="4954150" y="3202475"/>
            <a:ext cx="3059100" cy="1043700"/>
          </a:xfrm>
          <a:prstGeom prst="rect">
            <a:avLst/>
          </a:prstGeom>
          <a:noFill/>
          <a:ln>
            <a:noFill/>
          </a:ln>
        </p:spPr>
        <p:txBody>
          <a:bodyPr anchorCtr="0" anchor="b" bIns="0" lIns="91425" spcFirstLastPara="1" rIns="91425" wrap="square" tIns="274300">
            <a:noAutofit/>
          </a:bodyPr>
          <a:lstStyle/>
          <a:p>
            <a:pPr indent="-317500" lvl="0" marL="457200" marR="0" rtl="0" algn="l">
              <a:lnSpc>
                <a:spcPct val="150000"/>
              </a:lnSpc>
              <a:spcBef>
                <a:spcPts val="0"/>
              </a:spcBef>
              <a:spcAft>
                <a:spcPts val="0"/>
              </a:spcAft>
              <a:buClr>
                <a:srgbClr val="1F1A33"/>
              </a:buClr>
              <a:buSzPts val="1400"/>
              <a:buFont typeface="Roboto Slab"/>
              <a:buChar char="●"/>
            </a:pPr>
            <a:r>
              <a:rPr lang="en">
                <a:solidFill>
                  <a:srgbClr val="1F1A33"/>
                </a:solidFill>
                <a:latin typeface="Roboto Slab"/>
                <a:ea typeface="Roboto Slab"/>
                <a:cs typeface="Roboto Slab"/>
                <a:sym typeface="Roboto Slab"/>
              </a:rPr>
              <a:t>2,994 </a:t>
            </a:r>
            <a:r>
              <a:rPr b="1" lang="en">
                <a:solidFill>
                  <a:srgbClr val="1F1A33"/>
                </a:solidFill>
                <a:latin typeface="Roboto Slab"/>
                <a:ea typeface="Roboto Slab"/>
                <a:cs typeface="Roboto Slab"/>
                <a:sym typeface="Roboto Slab"/>
              </a:rPr>
              <a:t>(4.99%)</a:t>
            </a:r>
            <a:r>
              <a:rPr lang="en">
                <a:solidFill>
                  <a:srgbClr val="1F1A33"/>
                </a:solidFill>
                <a:latin typeface="Roboto Slab"/>
                <a:ea typeface="Roboto Slab"/>
                <a:cs typeface="Roboto Slab"/>
                <a:sym typeface="Roboto Slab"/>
              </a:rPr>
              <a:t> out of the 60,000 customer replied</a:t>
            </a:r>
            <a:endParaRPr>
              <a:solidFill>
                <a:srgbClr val="1F1A33"/>
              </a:solidFill>
              <a:latin typeface="Roboto Slab"/>
              <a:ea typeface="Roboto Slab"/>
              <a:cs typeface="Roboto Slab"/>
              <a:sym typeface="Roboto Slab"/>
            </a:endParaRPr>
          </a:p>
          <a:p>
            <a:pPr indent="-317500" lvl="0" marL="457200" rtl="0" algn="l">
              <a:lnSpc>
                <a:spcPct val="150000"/>
              </a:lnSpc>
              <a:spcBef>
                <a:spcPts val="0"/>
              </a:spcBef>
              <a:spcAft>
                <a:spcPts val="0"/>
              </a:spcAft>
              <a:buClr>
                <a:srgbClr val="1F1A33"/>
              </a:buClr>
              <a:buSzPts val="1400"/>
              <a:buFont typeface="Roboto Slab"/>
              <a:buChar char="●"/>
            </a:pPr>
            <a:r>
              <a:rPr b="1" lang="en">
                <a:solidFill>
                  <a:srgbClr val="1F1A33"/>
                </a:solidFill>
                <a:latin typeface="Roboto Slab"/>
                <a:ea typeface="Roboto Slab"/>
                <a:cs typeface="Roboto Slab"/>
                <a:sym typeface="Roboto Slab"/>
              </a:rPr>
              <a:t>$900 </a:t>
            </a:r>
            <a:r>
              <a:rPr lang="en">
                <a:solidFill>
                  <a:srgbClr val="1F1A33"/>
                </a:solidFill>
                <a:latin typeface="Roboto Slab"/>
                <a:ea typeface="Roboto Slab"/>
                <a:cs typeface="Roboto Slab"/>
                <a:sym typeface="Roboto Slab"/>
              </a:rPr>
              <a:t>generated / response</a:t>
            </a:r>
            <a:endParaRPr>
              <a:solidFill>
                <a:srgbClr val="1F1A33"/>
              </a:solidFill>
              <a:latin typeface="Roboto Slab"/>
              <a:ea typeface="Roboto Slab"/>
              <a:cs typeface="Roboto Slab"/>
              <a:sym typeface="Roboto Slab"/>
            </a:endParaRPr>
          </a:p>
        </p:txBody>
      </p:sp>
      <p:sp>
        <p:nvSpPr>
          <p:cNvPr id="228" name="Google Shape;228;p16"/>
          <p:cNvSpPr txBox="1"/>
          <p:nvPr/>
        </p:nvSpPr>
        <p:spPr>
          <a:xfrm>
            <a:off x="5798800" y="1498925"/>
            <a:ext cx="1300200" cy="44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800"/>
              <a:buFont typeface="Arial"/>
              <a:buNone/>
            </a:pPr>
            <a:r>
              <a:rPr lang="en" sz="1800">
                <a:solidFill>
                  <a:srgbClr val="1F1A33"/>
                </a:solidFill>
                <a:latin typeface="Advent Pro SemiBold"/>
                <a:ea typeface="Advent Pro SemiBold"/>
                <a:cs typeface="Advent Pro SemiBold"/>
                <a:sym typeface="Advent Pro SemiBold"/>
              </a:rPr>
              <a:t>RESPONSE</a:t>
            </a:r>
            <a:endParaRPr b="0" i="0" sz="1800" u="none" cap="none" strike="noStrike">
              <a:solidFill>
                <a:srgbClr val="1F1A33"/>
              </a:solidFill>
              <a:latin typeface="Advent Pro SemiBold"/>
              <a:ea typeface="Advent Pro SemiBold"/>
              <a:cs typeface="Advent Pro SemiBold"/>
              <a:sym typeface="Advent Pro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2" name="Shape 232"/>
        <p:cNvGrpSpPr/>
        <p:nvPr/>
      </p:nvGrpSpPr>
      <p:grpSpPr>
        <a:xfrm>
          <a:off x="0" y="0"/>
          <a:ext cx="0" cy="0"/>
          <a:chOff x="0" y="0"/>
          <a:chExt cx="0" cy="0"/>
        </a:xfrm>
      </p:grpSpPr>
      <p:sp>
        <p:nvSpPr>
          <p:cNvPr id="233" name="Google Shape;233;p6"/>
          <p:cNvSpPr txBox="1"/>
          <p:nvPr>
            <p:ph idx="6" type="title"/>
          </p:nvPr>
        </p:nvSpPr>
        <p:spPr>
          <a:xfrm>
            <a:off x="2260800" y="483900"/>
            <a:ext cx="46224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Business Objective</a:t>
            </a:r>
            <a:endParaRPr/>
          </a:p>
        </p:txBody>
      </p:sp>
      <p:sp>
        <p:nvSpPr>
          <p:cNvPr id="234" name="Google Shape;234;p6"/>
          <p:cNvSpPr txBox="1"/>
          <p:nvPr>
            <p:ph type="ctrTitle"/>
          </p:nvPr>
        </p:nvSpPr>
        <p:spPr>
          <a:xfrm>
            <a:off x="1740975" y="2925850"/>
            <a:ext cx="1919100" cy="421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$1.5M Revenue</a:t>
            </a:r>
            <a:endParaRPr/>
          </a:p>
        </p:txBody>
      </p:sp>
      <p:sp>
        <p:nvSpPr>
          <p:cNvPr id="235" name="Google Shape;235;p6"/>
          <p:cNvSpPr txBox="1"/>
          <p:nvPr>
            <p:ph idx="1" type="subTitle"/>
          </p:nvPr>
        </p:nvSpPr>
        <p:spPr>
          <a:xfrm>
            <a:off x="1265225" y="3465800"/>
            <a:ext cx="3127500" cy="77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lang="en"/>
              <a:t>$1.5 million / $900 = 1,667 Responders</a:t>
            </a:r>
            <a:endParaRPr/>
          </a:p>
        </p:txBody>
      </p:sp>
      <p:sp>
        <p:nvSpPr>
          <p:cNvPr id="236" name="Google Shape;236;p6"/>
          <p:cNvSpPr txBox="1"/>
          <p:nvPr>
            <p:ph idx="2" type="ctrTitle"/>
          </p:nvPr>
        </p:nvSpPr>
        <p:spPr>
          <a:xfrm>
            <a:off x="5134013" y="2925850"/>
            <a:ext cx="2864100" cy="421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&gt;10% Response Rate</a:t>
            </a:r>
            <a:endParaRPr/>
          </a:p>
        </p:txBody>
      </p:sp>
      <p:sp>
        <p:nvSpPr>
          <p:cNvPr id="237" name="Google Shape;237;p6"/>
          <p:cNvSpPr txBox="1"/>
          <p:nvPr>
            <p:ph idx="3" type="subTitle"/>
          </p:nvPr>
        </p:nvSpPr>
        <p:spPr>
          <a:xfrm>
            <a:off x="5002330" y="3465800"/>
            <a:ext cx="3127500" cy="77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1,667 / 4.99% = 33,400 Mails</a:t>
            </a:r>
            <a:endParaRPr/>
          </a:p>
          <a:p>
            <a:pPr indent="0" lvl="0" marL="0" rtl="0" algn="ctr">
              <a:lnSpc>
                <a:spcPct val="100000"/>
              </a:lnSpc>
              <a:spcBef>
                <a:spcPts val="1600"/>
              </a:spcBef>
              <a:spcAft>
                <a:spcPts val="1600"/>
              </a:spcAft>
              <a:buSzPts val="1800"/>
              <a:buNone/>
            </a:pPr>
            <a:r>
              <a:t/>
            </a:r>
            <a:endParaRPr/>
          </a:p>
        </p:txBody>
      </p:sp>
      <p:pic>
        <p:nvPicPr>
          <p:cNvPr id="238" name="Google Shape;238;p6"/>
          <p:cNvPicPr preferRelativeResize="0"/>
          <p:nvPr/>
        </p:nvPicPr>
        <p:blipFill>
          <a:blip r:embed="rId3">
            <a:alphaModFix/>
          </a:blip>
          <a:stretch>
            <a:fillRect/>
          </a:stretch>
        </p:blipFill>
        <p:spPr>
          <a:xfrm>
            <a:off x="5930750" y="1514950"/>
            <a:ext cx="1104375" cy="1160050"/>
          </a:xfrm>
          <a:prstGeom prst="rect">
            <a:avLst/>
          </a:prstGeom>
          <a:noFill/>
          <a:ln>
            <a:noFill/>
          </a:ln>
        </p:spPr>
      </p:pic>
      <p:sp>
        <p:nvSpPr>
          <p:cNvPr id="239" name="Google Shape;239;p6"/>
          <p:cNvSpPr/>
          <p:nvPr/>
        </p:nvSpPr>
        <p:spPr>
          <a:xfrm>
            <a:off x="2201749" y="1609225"/>
            <a:ext cx="924691" cy="922465"/>
          </a:xfrm>
          <a:custGeom>
            <a:rect b="b" l="l" r="r" t="t"/>
            <a:pathLst>
              <a:path extrusionOk="0" h="12666" w="12697">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5F7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3" name="Shape 243"/>
        <p:cNvGrpSpPr/>
        <p:nvPr/>
      </p:nvGrpSpPr>
      <p:grpSpPr>
        <a:xfrm>
          <a:off x="0" y="0"/>
          <a:ext cx="0" cy="0"/>
          <a:chOff x="0" y="0"/>
          <a:chExt cx="0" cy="0"/>
        </a:xfrm>
      </p:grpSpPr>
      <p:sp>
        <p:nvSpPr>
          <p:cNvPr id="244" name="Google Shape;244;p17"/>
          <p:cNvSpPr txBox="1"/>
          <p:nvPr>
            <p:ph type="title"/>
          </p:nvPr>
        </p:nvSpPr>
        <p:spPr>
          <a:xfrm>
            <a:off x="2260800" y="483900"/>
            <a:ext cx="46224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Achievements by </a:t>
            </a:r>
            <a:r>
              <a:rPr b="1" lang="en">
                <a:latin typeface="Advent Pro"/>
                <a:ea typeface="Advent Pro"/>
                <a:cs typeface="Advent Pro"/>
                <a:sym typeface="Advent Pro"/>
              </a:rPr>
              <a:t>Predictive Model</a:t>
            </a:r>
            <a:endParaRPr b="1">
              <a:latin typeface="Advent Pro"/>
              <a:ea typeface="Advent Pro"/>
              <a:cs typeface="Advent Pro"/>
              <a:sym typeface="Advent Pro"/>
            </a:endParaRPr>
          </a:p>
        </p:txBody>
      </p:sp>
      <p:grpSp>
        <p:nvGrpSpPr>
          <p:cNvPr id="245" name="Google Shape;245;p17"/>
          <p:cNvGrpSpPr/>
          <p:nvPr/>
        </p:nvGrpSpPr>
        <p:grpSpPr>
          <a:xfrm>
            <a:off x="2708575" y="2353175"/>
            <a:ext cx="4029169" cy="2293425"/>
            <a:chOff x="2708575" y="2186050"/>
            <a:chExt cx="4029169" cy="2293425"/>
          </a:xfrm>
        </p:grpSpPr>
        <p:sp>
          <p:nvSpPr>
            <p:cNvPr id="246" name="Google Shape;246;p17"/>
            <p:cNvSpPr/>
            <p:nvPr/>
          </p:nvSpPr>
          <p:spPr>
            <a:xfrm>
              <a:off x="2708575" y="2186050"/>
              <a:ext cx="3789104" cy="2291301"/>
            </a:xfrm>
            <a:custGeom>
              <a:rect b="b" l="l" r="r" t="t"/>
              <a:pathLst>
                <a:path extrusionOk="0" h="32162" w="53186">
                  <a:moveTo>
                    <a:pt x="25299" y="1"/>
                  </a:moveTo>
                  <a:cubicBezTo>
                    <a:pt x="24985" y="1"/>
                    <a:pt x="24659" y="36"/>
                    <a:pt x="24321" y="110"/>
                  </a:cubicBezTo>
                  <a:cubicBezTo>
                    <a:pt x="18868" y="1312"/>
                    <a:pt x="19194" y="10802"/>
                    <a:pt x="19194" y="10802"/>
                  </a:cubicBezTo>
                  <a:cubicBezTo>
                    <a:pt x="19194" y="10802"/>
                    <a:pt x="16758" y="4532"/>
                    <a:pt x="12310" y="4532"/>
                  </a:cubicBezTo>
                  <a:cubicBezTo>
                    <a:pt x="11487" y="4532"/>
                    <a:pt x="10595" y="4747"/>
                    <a:pt x="9636" y="5256"/>
                  </a:cubicBezTo>
                  <a:cubicBezTo>
                    <a:pt x="3496" y="8516"/>
                    <a:pt x="9210" y="21690"/>
                    <a:pt x="9210" y="21690"/>
                  </a:cubicBezTo>
                  <a:cubicBezTo>
                    <a:pt x="9210" y="21690"/>
                    <a:pt x="7496" y="20227"/>
                    <a:pt x="5463" y="20227"/>
                  </a:cubicBezTo>
                  <a:cubicBezTo>
                    <a:pt x="4632" y="20227"/>
                    <a:pt x="3748" y="20471"/>
                    <a:pt x="2905" y="21160"/>
                  </a:cubicBezTo>
                  <a:cubicBezTo>
                    <a:pt x="1" y="23533"/>
                    <a:pt x="1395" y="28867"/>
                    <a:pt x="3637" y="32161"/>
                  </a:cubicBezTo>
                  <a:lnTo>
                    <a:pt x="49644" y="32154"/>
                  </a:lnTo>
                  <a:cubicBezTo>
                    <a:pt x="49644" y="32154"/>
                    <a:pt x="52619" y="28512"/>
                    <a:pt x="51627" y="25856"/>
                  </a:cubicBezTo>
                  <a:cubicBezTo>
                    <a:pt x="51045" y="24299"/>
                    <a:pt x="49623" y="23977"/>
                    <a:pt x="48546" y="23977"/>
                  </a:cubicBezTo>
                  <a:cubicBezTo>
                    <a:pt x="47787" y="23977"/>
                    <a:pt x="47200" y="24137"/>
                    <a:pt x="47200" y="24137"/>
                  </a:cubicBezTo>
                  <a:cubicBezTo>
                    <a:pt x="47200" y="24137"/>
                    <a:pt x="53186" y="16295"/>
                    <a:pt x="49466" y="14062"/>
                  </a:cubicBezTo>
                  <a:cubicBezTo>
                    <a:pt x="48453" y="13455"/>
                    <a:pt x="47477" y="13234"/>
                    <a:pt x="46593" y="13234"/>
                  </a:cubicBezTo>
                  <a:cubicBezTo>
                    <a:pt x="44234" y="13234"/>
                    <a:pt x="42530" y="14808"/>
                    <a:pt x="42530" y="14808"/>
                  </a:cubicBezTo>
                  <a:cubicBezTo>
                    <a:pt x="42530" y="14808"/>
                    <a:pt x="45783" y="3437"/>
                    <a:pt x="39078" y="2588"/>
                  </a:cubicBezTo>
                  <a:cubicBezTo>
                    <a:pt x="38654" y="2534"/>
                    <a:pt x="38256" y="2509"/>
                    <a:pt x="37881" y="2509"/>
                  </a:cubicBezTo>
                  <a:cubicBezTo>
                    <a:pt x="32341" y="2509"/>
                    <a:pt x="32079" y="8027"/>
                    <a:pt x="32079" y="8027"/>
                  </a:cubicBezTo>
                  <a:cubicBezTo>
                    <a:pt x="32079" y="8027"/>
                    <a:pt x="30053" y="1"/>
                    <a:pt x="25299" y="1"/>
                  </a:cubicBezTo>
                  <a:close/>
                </a:path>
              </a:pathLst>
            </a:custGeom>
            <a:gradFill>
              <a:gsLst>
                <a:gs pos="0">
                  <a:srgbClr val="EEC9C3"/>
                </a:gs>
                <a:gs pos="100000">
                  <a:srgbClr val="FF8C8C"/>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7"/>
            <p:cNvSpPr/>
            <p:nvPr/>
          </p:nvSpPr>
          <p:spPr>
            <a:xfrm>
              <a:off x="4321859" y="2560498"/>
              <a:ext cx="994260" cy="521424"/>
            </a:xfrm>
            <a:custGeom>
              <a:rect b="b" l="l" r="r" t="t"/>
              <a:pathLst>
                <a:path extrusionOk="0" h="7319" w="13956">
                  <a:moveTo>
                    <a:pt x="1975" y="0"/>
                  </a:moveTo>
                  <a:lnTo>
                    <a:pt x="1" y="7319"/>
                  </a:lnTo>
                  <a:lnTo>
                    <a:pt x="11982" y="7319"/>
                  </a:lnTo>
                  <a:lnTo>
                    <a:pt x="139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7"/>
            <p:cNvSpPr/>
            <p:nvPr/>
          </p:nvSpPr>
          <p:spPr>
            <a:xfrm>
              <a:off x="3797800" y="2813835"/>
              <a:ext cx="492072" cy="268086"/>
            </a:xfrm>
            <a:custGeom>
              <a:rect b="b" l="l" r="r" t="t"/>
              <a:pathLst>
                <a:path extrusionOk="0" h="3763" w="6907">
                  <a:moveTo>
                    <a:pt x="0" y="0"/>
                  </a:moveTo>
                  <a:lnTo>
                    <a:pt x="2267" y="3763"/>
                  </a:lnTo>
                  <a:lnTo>
                    <a:pt x="6906" y="3763"/>
                  </a:lnTo>
                  <a:lnTo>
                    <a:pt x="46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7"/>
            <p:cNvSpPr/>
            <p:nvPr/>
          </p:nvSpPr>
          <p:spPr>
            <a:xfrm>
              <a:off x="4071656" y="2700133"/>
              <a:ext cx="140704" cy="109144"/>
            </a:xfrm>
            <a:custGeom>
              <a:rect b="b" l="l" r="r" t="t"/>
              <a:pathLst>
                <a:path extrusionOk="0" h="1532" w="1975">
                  <a:moveTo>
                    <a:pt x="0" y="1"/>
                  </a:moveTo>
                  <a:lnTo>
                    <a:pt x="417" y="811"/>
                  </a:lnTo>
                  <a:cubicBezTo>
                    <a:pt x="1172" y="1304"/>
                    <a:pt x="1780" y="1532"/>
                    <a:pt x="1780" y="1532"/>
                  </a:cubicBezTo>
                  <a:lnTo>
                    <a:pt x="1974" y="1072"/>
                  </a:lnTo>
                  <a:cubicBezTo>
                    <a:pt x="1629" y="844"/>
                    <a:pt x="1297" y="501"/>
                    <a:pt x="984" y="98"/>
                  </a:cubicBezTo>
                  <a:lnTo>
                    <a:pt x="0" y="1"/>
                  </a:lnTo>
                  <a:close/>
                </a:path>
              </a:pathLst>
            </a:custGeom>
            <a:solidFill>
              <a:srgbClr val="D77E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7"/>
            <p:cNvSpPr/>
            <p:nvPr/>
          </p:nvSpPr>
          <p:spPr>
            <a:xfrm>
              <a:off x="3871750" y="2415164"/>
              <a:ext cx="270080" cy="342748"/>
            </a:xfrm>
            <a:custGeom>
              <a:rect b="b" l="l" r="r" t="t"/>
              <a:pathLst>
                <a:path extrusionOk="0" h="4811" w="3791">
                  <a:moveTo>
                    <a:pt x="1152" y="1"/>
                  </a:moveTo>
                  <a:cubicBezTo>
                    <a:pt x="658" y="1"/>
                    <a:pt x="0" y="779"/>
                    <a:pt x="950" y="2477"/>
                  </a:cubicBezTo>
                  <a:cubicBezTo>
                    <a:pt x="1551" y="3548"/>
                    <a:pt x="2461" y="4313"/>
                    <a:pt x="3223" y="4811"/>
                  </a:cubicBezTo>
                  <a:lnTo>
                    <a:pt x="3790" y="4098"/>
                  </a:lnTo>
                  <a:cubicBezTo>
                    <a:pt x="2756" y="2766"/>
                    <a:pt x="1931" y="778"/>
                    <a:pt x="1474" y="157"/>
                  </a:cubicBezTo>
                  <a:cubicBezTo>
                    <a:pt x="1399" y="54"/>
                    <a:pt x="1281" y="1"/>
                    <a:pt x="115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7"/>
            <p:cNvSpPr/>
            <p:nvPr/>
          </p:nvSpPr>
          <p:spPr>
            <a:xfrm>
              <a:off x="3871750" y="2415164"/>
              <a:ext cx="170056" cy="260961"/>
            </a:xfrm>
            <a:custGeom>
              <a:rect b="b" l="l" r="r" t="t"/>
              <a:pathLst>
                <a:path extrusionOk="0" h="3663" w="2387">
                  <a:moveTo>
                    <a:pt x="1152" y="1"/>
                  </a:moveTo>
                  <a:cubicBezTo>
                    <a:pt x="658" y="1"/>
                    <a:pt x="0" y="779"/>
                    <a:pt x="950" y="2477"/>
                  </a:cubicBezTo>
                  <a:cubicBezTo>
                    <a:pt x="1202" y="2924"/>
                    <a:pt x="1508" y="3320"/>
                    <a:pt x="1833" y="3662"/>
                  </a:cubicBezTo>
                  <a:cubicBezTo>
                    <a:pt x="2024" y="3209"/>
                    <a:pt x="2256" y="2336"/>
                    <a:pt x="2387" y="1805"/>
                  </a:cubicBezTo>
                  <a:cubicBezTo>
                    <a:pt x="2008" y="1087"/>
                    <a:pt x="1695" y="460"/>
                    <a:pt x="1474" y="157"/>
                  </a:cubicBezTo>
                  <a:cubicBezTo>
                    <a:pt x="1399" y="54"/>
                    <a:pt x="1281" y="1"/>
                    <a:pt x="1152" y="1"/>
                  </a:cubicBezTo>
                  <a:close/>
                </a:path>
              </a:pathLst>
            </a:custGeom>
            <a:gradFill>
              <a:gsLst>
                <a:gs pos="0">
                  <a:srgbClr val="3A305F">
                    <a:alpha val="46274"/>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7"/>
            <p:cNvSpPr/>
            <p:nvPr/>
          </p:nvSpPr>
          <p:spPr>
            <a:xfrm>
              <a:off x="4088184" y="2703980"/>
              <a:ext cx="359775" cy="400668"/>
            </a:xfrm>
            <a:custGeom>
              <a:rect b="b" l="l" r="r" t="t"/>
              <a:pathLst>
                <a:path extrusionOk="0" h="5624" w="5050">
                  <a:moveTo>
                    <a:pt x="1212" y="1"/>
                  </a:moveTo>
                  <a:lnTo>
                    <a:pt x="0" y="4614"/>
                  </a:lnTo>
                  <a:lnTo>
                    <a:pt x="3837" y="5624"/>
                  </a:lnTo>
                  <a:lnTo>
                    <a:pt x="5049" y="1011"/>
                  </a:lnTo>
                  <a:lnTo>
                    <a:pt x="121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7"/>
            <p:cNvSpPr/>
            <p:nvPr/>
          </p:nvSpPr>
          <p:spPr>
            <a:xfrm>
              <a:off x="4358546" y="2776005"/>
              <a:ext cx="202186" cy="359062"/>
            </a:xfrm>
            <a:custGeom>
              <a:rect b="b" l="l" r="r" t="t"/>
              <a:pathLst>
                <a:path extrusionOk="0" h="5040" w="2838">
                  <a:moveTo>
                    <a:pt x="1212" y="0"/>
                  </a:moveTo>
                  <a:lnTo>
                    <a:pt x="0" y="4613"/>
                  </a:lnTo>
                  <a:lnTo>
                    <a:pt x="1622" y="5039"/>
                  </a:lnTo>
                  <a:lnTo>
                    <a:pt x="2837" y="426"/>
                  </a:lnTo>
                  <a:lnTo>
                    <a:pt x="12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7"/>
            <p:cNvSpPr/>
            <p:nvPr/>
          </p:nvSpPr>
          <p:spPr>
            <a:xfrm>
              <a:off x="3960233" y="2262065"/>
              <a:ext cx="210023" cy="143340"/>
            </a:xfrm>
            <a:custGeom>
              <a:rect b="b" l="l" r="r" t="t"/>
              <a:pathLst>
                <a:path extrusionOk="0" h="2012" w="2948">
                  <a:moveTo>
                    <a:pt x="1153" y="1"/>
                  </a:moveTo>
                  <a:cubicBezTo>
                    <a:pt x="669" y="1"/>
                    <a:pt x="450" y="624"/>
                    <a:pt x="450" y="624"/>
                  </a:cubicBezTo>
                  <a:cubicBezTo>
                    <a:pt x="0" y="863"/>
                    <a:pt x="108" y="1605"/>
                    <a:pt x="198" y="1873"/>
                  </a:cubicBezTo>
                  <a:lnTo>
                    <a:pt x="1705" y="1913"/>
                  </a:lnTo>
                  <a:cubicBezTo>
                    <a:pt x="1705" y="1913"/>
                    <a:pt x="1921" y="2012"/>
                    <a:pt x="2165" y="2012"/>
                  </a:cubicBezTo>
                  <a:cubicBezTo>
                    <a:pt x="2450" y="2012"/>
                    <a:pt x="2772" y="1878"/>
                    <a:pt x="2833" y="1295"/>
                  </a:cubicBezTo>
                  <a:cubicBezTo>
                    <a:pt x="2948" y="218"/>
                    <a:pt x="1850" y="127"/>
                    <a:pt x="1276" y="13"/>
                  </a:cubicBezTo>
                  <a:cubicBezTo>
                    <a:pt x="1233" y="5"/>
                    <a:pt x="1192" y="1"/>
                    <a:pt x="11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7"/>
            <p:cNvSpPr/>
            <p:nvPr/>
          </p:nvSpPr>
          <p:spPr>
            <a:xfrm>
              <a:off x="3954462" y="2323048"/>
              <a:ext cx="167990" cy="124888"/>
            </a:xfrm>
            <a:custGeom>
              <a:rect b="b" l="l" r="r" t="t"/>
              <a:pathLst>
                <a:path extrusionOk="0" h="1753" w="2358">
                  <a:moveTo>
                    <a:pt x="1022" y="0"/>
                  </a:moveTo>
                  <a:cubicBezTo>
                    <a:pt x="800" y="0"/>
                    <a:pt x="642" y="346"/>
                    <a:pt x="742" y="597"/>
                  </a:cubicBezTo>
                  <a:lnTo>
                    <a:pt x="1" y="1269"/>
                  </a:lnTo>
                  <a:cubicBezTo>
                    <a:pt x="1" y="1269"/>
                    <a:pt x="37" y="1471"/>
                    <a:pt x="380" y="1725"/>
                  </a:cubicBezTo>
                  <a:lnTo>
                    <a:pt x="729" y="1420"/>
                  </a:lnTo>
                  <a:cubicBezTo>
                    <a:pt x="729" y="1420"/>
                    <a:pt x="1013" y="1753"/>
                    <a:pt x="1367" y="1753"/>
                  </a:cubicBezTo>
                  <a:cubicBezTo>
                    <a:pt x="1537" y="1753"/>
                    <a:pt x="1723" y="1676"/>
                    <a:pt x="1901" y="1450"/>
                  </a:cubicBezTo>
                  <a:cubicBezTo>
                    <a:pt x="1901" y="1450"/>
                    <a:pt x="1961" y="1517"/>
                    <a:pt x="2048" y="1551"/>
                  </a:cubicBezTo>
                  <a:cubicBezTo>
                    <a:pt x="2048" y="1551"/>
                    <a:pt x="2109" y="1040"/>
                    <a:pt x="2358" y="769"/>
                  </a:cubicBezTo>
                  <a:cubicBezTo>
                    <a:pt x="2358" y="769"/>
                    <a:pt x="1998" y="387"/>
                    <a:pt x="1713" y="387"/>
                  </a:cubicBezTo>
                  <a:cubicBezTo>
                    <a:pt x="1672" y="387"/>
                    <a:pt x="1632" y="395"/>
                    <a:pt x="1595" y="413"/>
                  </a:cubicBezTo>
                  <a:cubicBezTo>
                    <a:pt x="1417" y="498"/>
                    <a:pt x="1318" y="550"/>
                    <a:pt x="1263" y="550"/>
                  </a:cubicBezTo>
                  <a:cubicBezTo>
                    <a:pt x="1227" y="550"/>
                    <a:pt x="1210" y="527"/>
                    <a:pt x="1202" y="476"/>
                  </a:cubicBezTo>
                  <a:cubicBezTo>
                    <a:pt x="1179" y="349"/>
                    <a:pt x="1387" y="134"/>
                    <a:pt x="1115" y="20"/>
                  </a:cubicBezTo>
                  <a:cubicBezTo>
                    <a:pt x="1083" y="7"/>
                    <a:pt x="1052" y="0"/>
                    <a:pt x="1022" y="0"/>
                  </a:cubicBezTo>
                  <a:close/>
                </a:path>
              </a:pathLst>
            </a:custGeom>
            <a:solidFill>
              <a:srgbClr val="D77E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7"/>
            <p:cNvSpPr/>
            <p:nvPr/>
          </p:nvSpPr>
          <p:spPr>
            <a:xfrm>
              <a:off x="4026488" y="2390657"/>
              <a:ext cx="45738" cy="44669"/>
            </a:xfrm>
            <a:custGeom>
              <a:rect b="b" l="l" r="r" t="t"/>
              <a:pathLst>
                <a:path extrusionOk="0" h="627" w="642">
                  <a:moveTo>
                    <a:pt x="319" y="1"/>
                  </a:moveTo>
                  <a:cubicBezTo>
                    <a:pt x="315" y="1"/>
                    <a:pt x="310" y="1"/>
                    <a:pt x="306" y="1"/>
                  </a:cubicBezTo>
                  <a:cubicBezTo>
                    <a:pt x="131" y="11"/>
                    <a:pt x="0" y="159"/>
                    <a:pt x="10" y="330"/>
                  </a:cubicBezTo>
                  <a:cubicBezTo>
                    <a:pt x="20" y="496"/>
                    <a:pt x="155" y="626"/>
                    <a:pt x="322" y="626"/>
                  </a:cubicBezTo>
                  <a:cubicBezTo>
                    <a:pt x="328" y="626"/>
                    <a:pt x="334" y="626"/>
                    <a:pt x="339" y="626"/>
                  </a:cubicBezTo>
                  <a:cubicBezTo>
                    <a:pt x="510" y="615"/>
                    <a:pt x="642" y="468"/>
                    <a:pt x="631" y="296"/>
                  </a:cubicBezTo>
                  <a:cubicBezTo>
                    <a:pt x="625" y="130"/>
                    <a:pt x="484" y="1"/>
                    <a:pt x="319" y="1"/>
                  </a:cubicBezTo>
                  <a:close/>
                </a:path>
              </a:pathLst>
            </a:custGeom>
            <a:gradFill>
              <a:gsLst>
                <a:gs pos="0">
                  <a:schemeClr val="accent3"/>
                </a:gs>
                <a:gs pos="7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7"/>
            <p:cNvSpPr/>
            <p:nvPr/>
          </p:nvSpPr>
          <p:spPr>
            <a:xfrm>
              <a:off x="3985096" y="2404051"/>
              <a:ext cx="21373" cy="30990"/>
            </a:xfrm>
            <a:custGeom>
              <a:rect b="b" l="l" r="r" t="t"/>
              <a:pathLst>
                <a:path extrusionOk="0" h="435" w="300">
                  <a:moveTo>
                    <a:pt x="135" y="1"/>
                  </a:moveTo>
                  <a:cubicBezTo>
                    <a:pt x="135" y="1"/>
                    <a:pt x="0" y="196"/>
                    <a:pt x="128" y="434"/>
                  </a:cubicBezTo>
                  <a:lnTo>
                    <a:pt x="299" y="283"/>
                  </a:lnTo>
                  <a:cubicBezTo>
                    <a:pt x="168" y="115"/>
                    <a:pt x="135" y="1"/>
                    <a:pt x="135" y="1"/>
                  </a:cubicBezTo>
                  <a:close/>
                </a:path>
              </a:pathLst>
            </a:custGeom>
            <a:gradFill>
              <a:gsLst>
                <a:gs pos="0">
                  <a:srgbClr val="3A305F">
                    <a:alpha val="46274"/>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7"/>
            <p:cNvSpPr/>
            <p:nvPr/>
          </p:nvSpPr>
          <p:spPr>
            <a:xfrm>
              <a:off x="3562415" y="2820247"/>
              <a:ext cx="326148" cy="628359"/>
            </a:xfrm>
            <a:custGeom>
              <a:rect b="b" l="l" r="r" t="t"/>
              <a:pathLst>
                <a:path extrusionOk="0" h="8820" w="4578">
                  <a:moveTo>
                    <a:pt x="2576" y="0"/>
                  </a:moveTo>
                  <a:cubicBezTo>
                    <a:pt x="2576" y="0"/>
                    <a:pt x="1274" y="6003"/>
                    <a:pt x="1" y="8491"/>
                  </a:cubicBezTo>
                  <a:lnTo>
                    <a:pt x="639" y="8820"/>
                  </a:lnTo>
                  <a:cubicBezTo>
                    <a:pt x="639" y="8820"/>
                    <a:pt x="3936" y="4338"/>
                    <a:pt x="4577" y="1598"/>
                  </a:cubicBezTo>
                  <a:lnTo>
                    <a:pt x="257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7"/>
            <p:cNvSpPr/>
            <p:nvPr/>
          </p:nvSpPr>
          <p:spPr>
            <a:xfrm>
              <a:off x="3539048" y="3425163"/>
              <a:ext cx="120827" cy="98315"/>
            </a:xfrm>
            <a:custGeom>
              <a:rect b="b" l="l" r="r" t="t"/>
              <a:pathLst>
                <a:path extrusionOk="0" h="1380" w="1696">
                  <a:moveTo>
                    <a:pt x="329" y="0"/>
                  </a:moveTo>
                  <a:lnTo>
                    <a:pt x="0" y="577"/>
                  </a:lnTo>
                  <a:lnTo>
                    <a:pt x="1695" y="1379"/>
                  </a:lnTo>
                  <a:lnTo>
                    <a:pt x="1695" y="1379"/>
                  </a:lnTo>
                  <a:lnTo>
                    <a:pt x="967" y="329"/>
                  </a:lnTo>
                  <a:lnTo>
                    <a:pt x="329" y="0"/>
                  </a:lnTo>
                  <a:close/>
                </a:path>
              </a:pathLst>
            </a:custGeom>
            <a:solidFill>
              <a:srgbClr val="F980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7"/>
            <p:cNvSpPr/>
            <p:nvPr/>
          </p:nvSpPr>
          <p:spPr>
            <a:xfrm>
              <a:off x="3688016" y="2820247"/>
              <a:ext cx="200548" cy="300430"/>
            </a:xfrm>
            <a:custGeom>
              <a:rect b="b" l="l" r="r" t="t"/>
              <a:pathLst>
                <a:path extrusionOk="0" h="4217" w="2815">
                  <a:moveTo>
                    <a:pt x="813" y="0"/>
                  </a:moveTo>
                  <a:cubicBezTo>
                    <a:pt x="813" y="0"/>
                    <a:pt x="487" y="1505"/>
                    <a:pt x="1" y="3318"/>
                  </a:cubicBezTo>
                  <a:cubicBezTo>
                    <a:pt x="212" y="3589"/>
                    <a:pt x="699" y="4015"/>
                    <a:pt x="1756" y="4217"/>
                  </a:cubicBezTo>
                  <a:cubicBezTo>
                    <a:pt x="2233" y="3301"/>
                    <a:pt x="2629" y="2380"/>
                    <a:pt x="2814" y="1598"/>
                  </a:cubicBezTo>
                  <a:lnTo>
                    <a:pt x="813" y="0"/>
                  </a:lnTo>
                  <a:close/>
                </a:path>
              </a:pathLst>
            </a:custGeom>
            <a:gradFill>
              <a:gsLst>
                <a:gs pos="0">
                  <a:srgbClr val="3A305F">
                    <a:alpha val="46274"/>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7"/>
            <p:cNvSpPr/>
            <p:nvPr/>
          </p:nvSpPr>
          <p:spPr>
            <a:xfrm>
              <a:off x="3719861" y="2813265"/>
              <a:ext cx="338259" cy="676234"/>
            </a:xfrm>
            <a:custGeom>
              <a:rect b="b" l="l" r="r" t="t"/>
              <a:pathLst>
                <a:path extrusionOk="0" h="9492" w="4748">
                  <a:moveTo>
                    <a:pt x="2984" y="1"/>
                  </a:moveTo>
                  <a:lnTo>
                    <a:pt x="0" y="31"/>
                  </a:lnTo>
                  <a:cubicBezTo>
                    <a:pt x="242" y="2297"/>
                    <a:pt x="1890" y="3623"/>
                    <a:pt x="2380" y="4745"/>
                  </a:cubicBezTo>
                  <a:cubicBezTo>
                    <a:pt x="2981" y="6118"/>
                    <a:pt x="3008" y="9491"/>
                    <a:pt x="3008" y="9491"/>
                  </a:cubicBezTo>
                  <a:lnTo>
                    <a:pt x="3717" y="9488"/>
                  </a:lnTo>
                  <a:cubicBezTo>
                    <a:pt x="4747" y="5154"/>
                    <a:pt x="2984" y="1"/>
                    <a:pt x="29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7"/>
            <p:cNvSpPr/>
            <p:nvPr/>
          </p:nvSpPr>
          <p:spPr>
            <a:xfrm>
              <a:off x="3929812" y="3489210"/>
              <a:ext cx="133793" cy="45524"/>
            </a:xfrm>
            <a:custGeom>
              <a:rect b="b" l="l" r="r" t="t"/>
              <a:pathLst>
                <a:path extrusionOk="0" h="639" w="1878">
                  <a:moveTo>
                    <a:pt x="770" y="0"/>
                  </a:moveTo>
                  <a:lnTo>
                    <a:pt x="61" y="3"/>
                  </a:lnTo>
                  <a:lnTo>
                    <a:pt x="0" y="638"/>
                  </a:lnTo>
                  <a:lnTo>
                    <a:pt x="1878" y="638"/>
                  </a:lnTo>
                  <a:lnTo>
                    <a:pt x="770" y="0"/>
                  </a:lnTo>
                  <a:close/>
                </a:path>
              </a:pathLst>
            </a:custGeom>
            <a:solidFill>
              <a:srgbClr val="F980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7"/>
            <p:cNvSpPr/>
            <p:nvPr/>
          </p:nvSpPr>
          <p:spPr>
            <a:xfrm>
              <a:off x="3691863" y="2407114"/>
              <a:ext cx="315604" cy="418977"/>
            </a:xfrm>
            <a:custGeom>
              <a:rect b="b" l="l" r="r" t="t"/>
              <a:pathLst>
                <a:path extrusionOk="0" h="5881" w="4430">
                  <a:moveTo>
                    <a:pt x="3509" y="0"/>
                  </a:moveTo>
                  <a:cubicBezTo>
                    <a:pt x="3306" y="0"/>
                    <a:pt x="3057" y="69"/>
                    <a:pt x="2760" y="226"/>
                  </a:cubicBezTo>
                  <a:cubicBezTo>
                    <a:pt x="1" y="1690"/>
                    <a:pt x="393" y="5732"/>
                    <a:pt x="393" y="5732"/>
                  </a:cubicBezTo>
                  <a:cubicBezTo>
                    <a:pt x="885" y="5840"/>
                    <a:pt x="1370" y="5880"/>
                    <a:pt x="1815" y="5880"/>
                  </a:cubicBezTo>
                  <a:cubicBezTo>
                    <a:pt x="2457" y="5880"/>
                    <a:pt x="3013" y="5795"/>
                    <a:pt x="3377" y="5702"/>
                  </a:cubicBezTo>
                  <a:cubicBezTo>
                    <a:pt x="3377" y="5702"/>
                    <a:pt x="3153" y="3319"/>
                    <a:pt x="3884" y="2177"/>
                  </a:cubicBezTo>
                  <a:cubicBezTo>
                    <a:pt x="4429" y="1329"/>
                    <a:pt x="4407" y="0"/>
                    <a:pt x="350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7"/>
            <p:cNvSpPr/>
            <p:nvPr/>
          </p:nvSpPr>
          <p:spPr>
            <a:xfrm>
              <a:off x="3792029" y="2605951"/>
              <a:ext cx="145762" cy="191286"/>
            </a:xfrm>
            <a:custGeom>
              <a:rect b="b" l="l" r="r" t="t"/>
              <a:pathLst>
                <a:path extrusionOk="0" h="2685" w="2046">
                  <a:moveTo>
                    <a:pt x="803" y="1"/>
                  </a:moveTo>
                  <a:lnTo>
                    <a:pt x="803" y="1"/>
                  </a:lnTo>
                  <a:cubicBezTo>
                    <a:pt x="520" y="1064"/>
                    <a:pt x="1" y="2685"/>
                    <a:pt x="1727" y="2685"/>
                  </a:cubicBezTo>
                  <a:cubicBezTo>
                    <a:pt x="1799" y="2685"/>
                    <a:pt x="1875" y="2682"/>
                    <a:pt x="1955" y="2676"/>
                  </a:cubicBezTo>
                  <a:cubicBezTo>
                    <a:pt x="1934" y="2280"/>
                    <a:pt x="1911" y="1451"/>
                    <a:pt x="2046" y="658"/>
                  </a:cubicBezTo>
                  <a:lnTo>
                    <a:pt x="803" y="1"/>
                  </a:lnTo>
                  <a:close/>
                </a:path>
              </a:pathLst>
            </a:custGeom>
            <a:gradFill>
              <a:gsLst>
                <a:gs pos="0">
                  <a:srgbClr val="3A305F">
                    <a:alpha val="46274"/>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7"/>
            <p:cNvSpPr/>
            <p:nvPr/>
          </p:nvSpPr>
          <p:spPr>
            <a:xfrm>
              <a:off x="3810196" y="2414452"/>
              <a:ext cx="222775" cy="437643"/>
            </a:xfrm>
            <a:custGeom>
              <a:rect b="b" l="l" r="r" t="t"/>
              <a:pathLst>
                <a:path extrusionOk="0" h="6143" w="3127">
                  <a:moveTo>
                    <a:pt x="1933" y="1"/>
                  </a:moveTo>
                  <a:cubicBezTo>
                    <a:pt x="501" y="1"/>
                    <a:pt x="1" y="3857"/>
                    <a:pt x="1287" y="5307"/>
                  </a:cubicBezTo>
                  <a:cubicBezTo>
                    <a:pt x="1626" y="5690"/>
                    <a:pt x="2012" y="5955"/>
                    <a:pt x="2401" y="6143"/>
                  </a:cubicBezTo>
                  <a:lnTo>
                    <a:pt x="2885" y="5270"/>
                  </a:lnTo>
                  <a:cubicBezTo>
                    <a:pt x="2570" y="5008"/>
                    <a:pt x="2318" y="4680"/>
                    <a:pt x="2214" y="4290"/>
                  </a:cubicBezTo>
                  <a:cubicBezTo>
                    <a:pt x="1932" y="3205"/>
                    <a:pt x="3127" y="271"/>
                    <a:pt x="2140" y="26"/>
                  </a:cubicBezTo>
                  <a:cubicBezTo>
                    <a:pt x="2069" y="9"/>
                    <a:pt x="2000" y="1"/>
                    <a:pt x="193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7"/>
            <p:cNvSpPr/>
            <p:nvPr/>
          </p:nvSpPr>
          <p:spPr>
            <a:xfrm>
              <a:off x="3981249" y="2789613"/>
              <a:ext cx="250987" cy="99241"/>
            </a:xfrm>
            <a:custGeom>
              <a:rect b="b" l="l" r="r" t="t"/>
              <a:pathLst>
                <a:path extrusionOk="0" h="1393" w="3523">
                  <a:moveTo>
                    <a:pt x="484" y="1"/>
                  </a:moveTo>
                  <a:lnTo>
                    <a:pt x="484" y="4"/>
                  </a:lnTo>
                  <a:lnTo>
                    <a:pt x="0" y="877"/>
                  </a:lnTo>
                  <a:cubicBezTo>
                    <a:pt x="718" y="1219"/>
                    <a:pt x="1447" y="1285"/>
                    <a:pt x="1899" y="1285"/>
                  </a:cubicBezTo>
                  <a:cubicBezTo>
                    <a:pt x="2180" y="1285"/>
                    <a:pt x="2354" y="1259"/>
                    <a:pt x="2354" y="1259"/>
                  </a:cubicBezTo>
                  <a:cubicBezTo>
                    <a:pt x="2573" y="1325"/>
                    <a:pt x="2948" y="1393"/>
                    <a:pt x="3140" y="1393"/>
                  </a:cubicBezTo>
                  <a:cubicBezTo>
                    <a:pt x="3212" y="1393"/>
                    <a:pt x="3259" y="1383"/>
                    <a:pt x="3260" y="1360"/>
                  </a:cubicBezTo>
                  <a:cubicBezTo>
                    <a:pt x="3271" y="1273"/>
                    <a:pt x="2904" y="1172"/>
                    <a:pt x="2904" y="1172"/>
                  </a:cubicBezTo>
                  <a:lnTo>
                    <a:pt x="2904" y="1172"/>
                  </a:lnTo>
                  <a:cubicBezTo>
                    <a:pt x="2920" y="1174"/>
                    <a:pt x="2978" y="1177"/>
                    <a:pt x="3052" y="1177"/>
                  </a:cubicBezTo>
                  <a:cubicBezTo>
                    <a:pt x="3217" y="1177"/>
                    <a:pt x="3458" y="1164"/>
                    <a:pt x="3455" y="1098"/>
                  </a:cubicBezTo>
                  <a:cubicBezTo>
                    <a:pt x="3452" y="1014"/>
                    <a:pt x="3012" y="1014"/>
                    <a:pt x="2911" y="1014"/>
                  </a:cubicBezTo>
                  <a:cubicBezTo>
                    <a:pt x="3042" y="1008"/>
                    <a:pt x="3522" y="944"/>
                    <a:pt x="3508" y="870"/>
                  </a:cubicBezTo>
                  <a:cubicBezTo>
                    <a:pt x="3502" y="837"/>
                    <a:pt x="3382" y="827"/>
                    <a:pt x="3249" y="827"/>
                  </a:cubicBezTo>
                  <a:cubicBezTo>
                    <a:pt x="3073" y="827"/>
                    <a:pt x="2874" y="844"/>
                    <a:pt x="2874" y="844"/>
                  </a:cubicBezTo>
                  <a:cubicBezTo>
                    <a:pt x="2995" y="816"/>
                    <a:pt x="3405" y="749"/>
                    <a:pt x="3392" y="675"/>
                  </a:cubicBezTo>
                  <a:cubicBezTo>
                    <a:pt x="3387" y="650"/>
                    <a:pt x="3308" y="641"/>
                    <a:pt x="3204" y="641"/>
                  </a:cubicBezTo>
                  <a:cubicBezTo>
                    <a:pt x="2996" y="641"/>
                    <a:pt x="2690" y="675"/>
                    <a:pt x="2690" y="675"/>
                  </a:cubicBezTo>
                  <a:cubicBezTo>
                    <a:pt x="2690" y="675"/>
                    <a:pt x="2864" y="447"/>
                    <a:pt x="2828" y="404"/>
                  </a:cubicBezTo>
                  <a:cubicBezTo>
                    <a:pt x="2822" y="396"/>
                    <a:pt x="2810" y="392"/>
                    <a:pt x="2796" y="392"/>
                  </a:cubicBezTo>
                  <a:cubicBezTo>
                    <a:pt x="2664" y="392"/>
                    <a:pt x="2230" y="669"/>
                    <a:pt x="2230" y="669"/>
                  </a:cubicBezTo>
                  <a:cubicBezTo>
                    <a:pt x="2196" y="673"/>
                    <a:pt x="2160" y="674"/>
                    <a:pt x="2122" y="674"/>
                  </a:cubicBezTo>
                  <a:cubicBezTo>
                    <a:pt x="1688" y="674"/>
                    <a:pt x="1002" y="433"/>
                    <a:pt x="484" y="1"/>
                  </a:cubicBezTo>
                  <a:close/>
                </a:path>
              </a:pathLst>
            </a:custGeom>
            <a:solidFill>
              <a:srgbClr val="D77E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7"/>
            <p:cNvSpPr/>
            <p:nvPr/>
          </p:nvSpPr>
          <p:spPr>
            <a:xfrm>
              <a:off x="3435034" y="3534662"/>
              <a:ext cx="886898" cy="942111"/>
            </a:xfrm>
            <a:custGeom>
              <a:rect b="b" l="l" r="r" t="t"/>
              <a:pathLst>
                <a:path extrusionOk="0" h="13224" w="12449">
                  <a:moveTo>
                    <a:pt x="0" y="0"/>
                  </a:moveTo>
                  <a:lnTo>
                    <a:pt x="0" y="13224"/>
                  </a:lnTo>
                  <a:lnTo>
                    <a:pt x="12449" y="13224"/>
                  </a:lnTo>
                  <a:lnTo>
                    <a:pt x="124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7"/>
            <p:cNvSpPr/>
            <p:nvPr/>
          </p:nvSpPr>
          <p:spPr>
            <a:xfrm>
              <a:off x="3959235" y="3081848"/>
              <a:ext cx="885758" cy="1394928"/>
            </a:xfrm>
            <a:custGeom>
              <a:rect b="b" l="l" r="r" t="t"/>
              <a:pathLst>
                <a:path extrusionOk="0" h="19580" w="12433">
                  <a:moveTo>
                    <a:pt x="1" y="1"/>
                  </a:moveTo>
                  <a:lnTo>
                    <a:pt x="1" y="19580"/>
                  </a:lnTo>
                  <a:lnTo>
                    <a:pt x="12432" y="19580"/>
                  </a:lnTo>
                  <a:lnTo>
                    <a:pt x="1243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7"/>
            <p:cNvSpPr/>
            <p:nvPr/>
          </p:nvSpPr>
          <p:spPr>
            <a:xfrm>
              <a:off x="4844921" y="3081848"/>
              <a:ext cx="330565" cy="1395498"/>
            </a:xfrm>
            <a:custGeom>
              <a:rect b="b" l="l" r="r" t="t"/>
              <a:pathLst>
                <a:path extrusionOk="0" h="19588" w="4640">
                  <a:moveTo>
                    <a:pt x="0" y="1"/>
                  </a:moveTo>
                  <a:lnTo>
                    <a:pt x="0" y="19587"/>
                  </a:lnTo>
                  <a:lnTo>
                    <a:pt x="4640" y="19587"/>
                  </a:lnTo>
                  <a:lnTo>
                    <a:pt x="46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7"/>
            <p:cNvSpPr/>
            <p:nvPr/>
          </p:nvSpPr>
          <p:spPr>
            <a:xfrm>
              <a:off x="4844921" y="2813835"/>
              <a:ext cx="492286" cy="268086"/>
            </a:xfrm>
            <a:custGeom>
              <a:rect b="b" l="l" r="r" t="t"/>
              <a:pathLst>
                <a:path extrusionOk="0" h="3763" w="6910">
                  <a:moveTo>
                    <a:pt x="2270" y="0"/>
                  </a:moveTo>
                  <a:lnTo>
                    <a:pt x="0" y="3763"/>
                  </a:lnTo>
                  <a:lnTo>
                    <a:pt x="4640" y="3763"/>
                  </a:lnTo>
                  <a:lnTo>
                    <a:pt x="69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7"/>
            <p:cNvSpPr/>
            <p:nvPr/>
          </p:nvSpPr>
          <p:spPr>
            <a:xfrm>
              <a:off x="3682530" y="3488355"/>
              <a:ext cx="246499" cy="188436"/>
            </a:xfrm>
            <a:custGeom>
              <a:rect b="b" l="l" r="r" t="t"/>
              <a:pathLst>
                <a:path extrusionOk="0" h="2645" w="3460">
                  <a:moveTo>
                    <a:pt x="1982" y="1"/>
                  </a:moveTo>
                  <a:cubicBezTo>
                    <a:pt x="1804" y="1"/>
                    <a:pt x="1636" y="26"/>
                    <a:pt x="1501" y="80"/>
                  </a:cubicBezTo>
                  <a:cubicBezTo>
                    <a:pt x="984" y="288"/>
                    <a:pt x="1062" y="314"/>
                    <a:pt x="672" y="553"/>
                  </a:cubicBezTo>
                  <a:cubicBezTo>
                    <a:pt x="286" y="788"/>
                    <a:pt x="447" y="1312"/>
                    <a:pt x="447" y="1312"/>
                  </a:cubicBezTo>
                  <a:cubicBezTo>
                    <a:pt x="0" y="1654"/>
                    <a:pt x="373" y="1815"/>
                    <a:pt x="369" y="2138"/>
                  </a:cubicBezTo>
                  <a:cubicBezTo>
                    <a:pt x="363" y="2463"/>
                    <a:pt x="638" y="2473"/>
                    <a:pt x="910" y="2645"/>
                  </a:cubicBezTo>
                  <a:lnTo>
                    <a:pt x="1199" y="2645"/>
                  </a:lnTo>
                  <a:cubicBezTo>
                    <a:pt x="1199" y="2645"/>
                    <a:pt x="1991" y="2019"/>
                    <a:pt x="2552" y="2019"/>
                  </a:cubicBezTo>
                  <a:cubicBezTo>
                    <a:pt x="2588" y="2019"/>
                    <a:pt x="2622" y="2021"/>
                    <a:pt x="2656" y="2027"/>
                  </a:cubicBezTo>
                  <a:cubicBezTo>
                    <a:pt x="2704" y="2034"/>
                    <a:pt x="2749" y="2038"/>
                    <a:pt x="2793" y="2038"/>
                  </a:cubicBezTo>
                  <a:cubicBezTo>
                    <a:pt x="3258" y="2038"/>
                    <a:pt x="3460" y="1620"/>
                    <a:pt x="3294" y="1399"/>
                  </a:cubicBezTo>
                  <a:cubicBezTo>
                    <a:pt x="3109" y="1157"/>
                    <a:pt x="3347" y="1010"/>
                    <a:pt x="3193" y="550"/>
                  </a:cubicBezTo>
                  <a:cubicBezTo>
                    <a:pt x="3079" y="209"/>
                    <a:pt x="2490" y="1"/>
                    <a:pt x="19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7"/>
            <p:cNvSpPr/>
            <p:nvPr/>
          </p:nvSpPr>
          <p:spPr>
            <a:xfrm>
              <a:off x="3738028" y="3572777"/>
              <a:ext cx="145905" cy="140348"/>
            </a:xfrm>
            <a:custGeom>
              <a:rect b="b" l="l" r="r" t="t"/>
              <a:pathLst>
                <a:path extrusionOk="0" h="1970" w="2048">
                  <a:moveTo>
                    <a:pt x="646" y="1"/>
                  </a:moveTo>
                  <a:cubicBezTo>
                    <a:pt x="615" y="1"/>
                    <a:pt x="578" y="11"/>
                    <a:pt x="531" y="36"/>
                  </a:cubicBezTo>
                  <a:cubicBezTo>
                    <a:pt x="175" y="217"/>
                    <a:pt x="524" y="664"/>
                    <a:pt x="524" y="664"/>
                  </a:cubicBezTo>
                  <a:cubicBezTo>
                    <a:pt x="524" y="664"/>
                    <a:pt x="353" y="936"/>
                    <a:pt x="340" y="1131"/>
                  </a:cubicBezTo>
                  <a:cubicBezTo>
                    <a:pt x="326" y="1322"/>
                    <a:pt x="131" y="1460"/>
                    <a:pt x="131" y="1460"/>
                  </a:cubicBezTo>
                  <a:lnTo>
                    <a:pt x="1" y="1782"/>
                  </a:lnTo>
                  <a:lnTo>
                    <a:pt x="548" y="1970"/>
                  </a:lnTo>
                  <a:lnTo>
                    <a:pt x="722" y="1517"/>
                  </a:lnTo>
                  <a:cubicBezTo>
                    <a:pt x="722" y="1517"/>
                    <a:pt x="900" y="1634"/>
                    <a:pt x="1192" y="1638"/>
                  </a:cubicBezTo>
                  <a:cubicBezTo>
                    <a:pt x="1195" y="1638"/>
                    <a:pt x="1198" y="1638"/>
                    <a:pt x="1200" y="1638"/>
                  </a:cubicBezTo>
                  <a:cubicBezTo>
                    <a:pt x="1679" y="1638"/>
                    <a:pt x="1722" y="1070"/>
                    <a:pt x="1722" y="1070"/>
                  </a:cubicBezTo>
                  <a:cubicBezTo>
                    <a:pt x="1747" y="1074"/>
                    <a:pt x="1775" y="1075"/>
                    <a:pt x="1802" y="1075"/>
                  </a:cubicBezTo>
                  <a:cubicBezTo>
                    <a:pt x="1872" y="1075"/>
                    <a:pt x="1937" y="1066"/>
                    <a:pt x="1937" y="1066"/>
                  </a:cubicBezTo>
                  <a:cubicBezTo>
                    <a:pt x="1921" y="728"/>
                    <a:pt x="2048" y="211"/>
                    <a:pt x="2048" y="211"/>
                  </a:cubicBezTo>
                  <a:cubicBezTo>
                    <a:pt x="1893" y="159"/>
                    <a:pt x="1764" y="139"/>
                    <a:pt x="1655" y="139"/>
                  </a:cubicBezTo>
                  <a:cubicBezTo>
                    <a:pt x="1222" y="139"/>
                    <a:pt x="1103" y="463"/>
                    <a:pt x="940" y="463"/>
                  </a:cubicBezTo>
                  <a:cubicBezTo>
                    <a:pt x="934" y="463"/>
                    <a:pt x="929" y="463"/>
                    <a:pt x="924" y="462"/>
                  </a:cubicBezTo>
                  <a:cubicBezTo>
                    <a:pt x="740" y="439"/>
                    <a:pt x="841" y="1"/>
                    <a:pt x="646" y="1"/>
                  </a:cubicBezTo>
                  <a:close/>
                </a:path>
              </a:pathLst>
            </a:custGeom>
            <a:solidFill>
              <a:srgbClr val="A972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7"/>
            <p:cNvSpPr/>
            <p:nvPr/>
          </p:nvSpPr>
          <p:spPr>
            <a:xfrm>
              <a:off x="3805708" y="3626493"/>
              <a:ext cx="45738" cy="44598"/>
            </a:xfrm>
            <a:custGeom>
              <a:rect b="b" l="l" r="r" t="t"/>
              <a:pathLst>
                <a:path extrusionOk="0" h="626" w="642">
                  <a:moveTo>
                    <a:pt x="315" y="0"/>
                  </a:moveTo>
                  <a:cubicBezTo>
                    <a:pt x="311" y="0"/>
                    <a:pt x="307" y="0"/>
                    <a:pt x="303" y="1"/>
                  </a:cubicBezTo>
                  <a:cubicBezTo>
                    <a:pt x="131" y="10"/>
                    <a:pt x="0" y="158"/>
                    <a:pt x="7" y="329"/>
                  </a:cubicBezTo>
                  <a:cubicBezTo>
                    <a:pt x="17" y="495"/>
                    <a:pt x="155" y="626"/>
                    <a:pt x="319" y="626"/>
                  </a:cubicBezTo>
                  <a:cubicBezTo>
                    <a:pt x="325" y="626"/>
                    <a:pt x="331" y="625"/>
                    <a:pt x="336" y="625"/>
                  </a:cubicBezTo>
                  <a:cubicBezTo>
                    <a:pt x="507" y="615"/>
                    <a:pt x="642" y="467"/>
                    <a:pt x="631" y="296"/>
                  </a:cubicBezTo>
                  <a:cubicBezTo>
                    <a:pt x="622" y="129"/>
                    <a:pt x="480" y="0"/>
                    <a:pt x="315" y="0"/>
                  </a:cubicBezTo>
                  <a:close/>
                </a:path>
              </a:pathLst>
            </a:custGeom>
            <a:gradFill>
              <a:gsLst>
                <a:gs pos="0">
                  <a:schemeClr val="accent3"/>
                </a:gs>
                <a:gs pos="7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7"/>
            <p:cNvSpPr/>
            <p:nvPr/>
          </p:nvSpPr>
          <p:spPr>
            <a:xfrm>
              <a:off x="3765955" y="3664465"/>
              <a:ext cx="23581" cy="32914"/>
            </a:xfrm>
            <a:custGeom>
              <a:rect b="b" l="l" r="r" t="t"/>
              <a:pathLst>
                <a:path extrusionOk="0" h="462" w="331">
                  <a:moveTo>
                    <a:pt x="35" y="1"/>
                  </a:moveTo>
                  <a:cubicBezTo>
                    <a:pt x="35" y="1"/>
                    <a:pt x="1" y="307"/>
                    <a:pt x="243" y="461"/>
                  </a:cubicBezTo>
                  <a:lnTo>
                    <a:pt x="330" y="230"/>
                  </a:lnTo>
                  <a:cubicBezTo>
                    <a:pt x="152" y="159"/>
                    <a:pt x="35" y="1"/>
                    <a:pt x="35" y="1"/>
                  </a:cubicBezTo>
                  <a:close/>
                </a:path>
              </a:pathLst>
            </a:custGeom>
            <a:gradFill>
              <a:gsLst>
                <a:gs pos="0">
                  <a:srgbClr val="3A305F">
                    <a:alpha val="46274"/>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7"/>
            <p:cNvSpPr/>
            <p:nvPr/>
          </p:nvSpPr>
          <p:spPr>
            <a:xfrm>
              <a:off x="3668424" y="3808303"/>
              <a:ext cx="292593" cy="313609"/>
            </a:xfrm>
            <a:custGeom>
              <a:rect b="b" l="l" r="r" t="t"/>
              <a:pathLst>
                <a:path extrusionOk="0" h="4402" w="4107">
                  <a:moveTo>
                    <a:pt x="917" y="0"/>
                  </a:moveTo>
                  <a:lnTo>
                    <a:pt x="0" y="1538"/>
                  </a:lnTo>
                  <a:cubicBezTo>
                    <a:pt x="1393" y="3679"/>
                    <a:pt x="3818" y="4401"/>
                    <a:pt x="3818" y="4401"/>
                  </a:cubicBezTo>
                  <a:lnTo>
                    <a:pt x="4106" y="3814"/>
                  </a:lnTo>
                  <a:cubicBezTo>
                    <a:pt x="1585" y="2861"/>
                    <a:pt x="917" y="0"/>
                    <a:pt x="917" y="0"/>
                  </a:cubicBezTo>
                  <a:close/>
                </a:path>
              </a:pathLst>
            </a:custGeom>
            <a:solidFill>
              <a:srgbClr val="A972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7"/>
            <p:cNvSpPr/>
            <p:nvPr/>
          </p:nvSpPr>
          <p:spPr>
            <a:xfrm>
              <a:off x="3668424" y="3808303"/>
              <a:ext cx="133722" cy="197342"/>
            </a:xfrm>
            <a:custGeom>
              <a:rect b="b" l="l" r="r" t="t"/>
              <a:pathLst>
                <a:path extrusionOk="0" h="2770" w="1877">
                  <a:moveTo>
                    <a:pt x="917" y="0"/>
                  </a:moveTo>
                  <a:lnTo>
                    <a:pt x="0" y="1538"/>
                  </a:lnTo>
                  <a:cubicBezTo>
                    <a:pt x="313" y="2018"/>
                    <a:pt x="675" y="2424"/>
                    <a:pt x="1051" y="2770"/>
                  </a:cubicBezTo>
                  <a:cubicBezTo>
                    <a:pt x="1222" y="2655"/>
                    <a:pt x="1511" y="2438"/>
                    <a:pt x="1877" y="2035"/>
                  </a:cubicBezTo>
                  <a:cubicBezTo>
                    <a:pt x="1152" y="1014"/>
                    <a:pt x="917" y="0"/>
                    <a:pt x="91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7"/>
            <p:cNvSpPr/>
            <p:nvPr/>
          </p:nvSpPr>
          <p:spPr>
            <a:xfrm>
              <a:off x="3671419" y="3808303"/>
              <a:ext cx="147187" cy="224414"/>
            </a:xfrm>
            <a:custGeom>
              <a:rect b="b" l="l" r="r" t="t"/>
              <a:pathLst>
                <a:path extrusionOk="0" h="3150" w="2066">
                  <a:moveTo>
                    <a:pt x="917" y="0"/>
                  </a:moveTo>
                  <a:lnTo>
                    <a:pt x="0" y="1538"/>
                  </a:lnTo>
                  <a:cubicBezTo>
                    <a:pt x="437" y="2206"/>
                    <a:pt x="970" y="2736"/>
                    <a:pt x="1501" y="3149"/>
                  </a:cubicBezTo>
                  <a:cubicBezTo>
                    <a:pt x="1635" y="3005"/>
                    <a:pt x="1884" y="2699"/>
                    <a:pt x="2065" y="2283"/>
                  </a:cubicBezTo>
                  <a:cubicBezTo>
                    <a:pt x="1196" y="1185"/>
                    <a:pt x="917" y="0"/>
                    <a:pt x="917" y="0"/>
                  </a:cubicBezTo>
                  <a:close/>
                </a:path>
              </a:pathLst>
            </a:custGeom>
            <a:gradFill>
              <a:gsLst>
                <a:gs pos="0">
                  <a:srgbClr val="3A305F">
                    <a:alpha val="46274"/>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7"/>
            <p:cNvSpPr/>
            <p:nvPr/>
          </p:nvSpPr>
          <p:spPr>
            <a:xfrm>
              <a:off x="3252439" y="4112507"/>
              <a:ext cx="483452" cy="359775"/>
            </a:xfrm>
            <a:custGeom>
              <a:rect b="b" l="l" r="r" t="t"/>
              <a:pathLst>
                <a:path extrusionOk="0" h="5050" w="6786">
                  <a:moveTo>
                    <a:pt x="4305" y="1"/>
                  </a:moveTo>
                  <a:cubicBezTo>
                    <a:pt x="4305" y="1"/>
                    <a:pt x="5157" y="2387"/>
                    <a:pt x="3828" y="3636"/>
                  </a:cubicBezTo>
                  <a:cubicBezTo>
                    <a:pt x="3490" y="3955"/>
                    <a:pt x="3106" y="4074"/>
                    <a:pt x="2722" y="4074"/>
                  </a:cubicBezTo>
                  <a:cubicBezTo>
                    <a:pt x="1599" y="4074"/>
                    <a:pt x="471" y="3058"/>
                    <a:pt x="471" y="3058"/>
                  </a:cubicBezTo>
                  <a:lnTo>
                    <a:pt x="1" y="3586"/>
                  </a:lnTo>
                  <a:cubicBezTo>
                    <a:pt x="824" y="4237"/>
                    <a:pt x="1861" y="5049"/>
                    <a:pt x="3188" y="5049"/>
                  </a:cubicBezTo>
                  <a:cubicBezTo>
                    <a:pt x="6786" y="5049"/>
                    <a:pt x="6356" y="1008"/>
                    <a:pt x="6356" y="1008"/>
                  </a:cubicBezTo>
                  <a:lnTo>
                    <a:pt x="430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7"/>
            <p:cNvSpPr/>
            <p:nvPr/>
          </p:nvSpPr>
          <p:spPr>
            <a:xfrm>
              <a:off x="3169228" y="4295029"/>
              <a:ext cx="116838" cy="116268"/>
            </a:xfrm>
            <a:custGeom>
              <a:rect b="b" l="l" r="r" t="t"/>
              <a:pathLst>
                <a:path extrusionOk="0" h="1632" w="1640">
                  <a:moveTo>
                    <a:pt x="1065" y="0"/>
                  </a:moveTo>
                  <a:lnTo>
                    <a:pt x="1" y="1632"/>
                  </a:lnTo>
                  <a:lnTo>
                    <a:pt x="1169" y="1024"/>
                  </a:lnTo>
                  <a:lnTo>
                    <a:pt x="1639" y="496"/>
                  </a:lnTo>
                  <a:lnTo>
                    <a:pt x="106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7"/>
            <p:cNvSpPr/>
            <p:nvPr/>
          </p:nvSpPr>
          <p:spPr>
            <a:xfrm>
              <a:off x="3559138" y="4112507"/>
              <a:ext cx="149752" cy="153955"/>
            </a:xfrm>
            <a:custGeom>
              <a:rect b="b" l="l" r="r" t="t"/>
              <a:pathLst>
                <a:path extrusionOk="0" h="2161" w="2102">
                  <a:moveTo>
                    <a:pt x="0" y="1"/>
                  </a:moveTo>
                  <a:cubicBezTo>
                    <a:pt x="0" y="1"/>
                    <a:pt x="346" y="971"/>
                    <a:pt x="252" y="1998"/>
                  </a:cubicBezTo>
                  <a:cubicBezTo>
                    <a:pt x="725" y="2096"/>
                    <a:pt x="1268" y="2160"/>
                    <a:pt x="1738" y="2160"/>
                  </a:cubicBezTo>
                  <a:cubicBezTo>
                    <a:pt x="1835" y="2160"/>
                    <a:pt x="1928" y="2158"/>
                    <a:pt x="2018" y="2152"/>
                  </a:cubicBezTo>
                  <a:cubicBezTo>
                    <a:pt x="2101" y="1504"/>
                    <a:pt x="2051" y="1008"/>
                    <a:pt x="2051" y="1008"/>
                  </a:cubicBezTo>
                  <a:lnTo>
                    <a:pt x="0" y="1"/>
                  </a:lnTo>
                  <a:close/>
                </a:path>
              </a:pathLst>
            </a:custGeom>
            <a:gradFill>
              <a:gsLst>
                <a:gs pos="0">
                  <a:srgbClr val="3A305F">
                    <a:alpha val="46274"/>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7"/>
            <p:cNvSpPr/>
            <p:nvPr/>
          </p:nvSpPr>
          <p:spPr>
            <a:xfrm>
              <a:off x="3544533" y="4051809"/>
              <a:ext cx="486301" cy="380079"/>
            </a:xfrm>
            <a:custGeom>
              <a:rect b="b" l="l" r="r" t="t"/>
              <a:pathLst>
                <a:path extrusionOk="0" h="5335" w="6826">
                  <a:moveTo>
                    <a:pt x="3865" y="1"/>
                  </a:moveTo>
                  <a:cubicBezTo>
                    <a:pt x="3545" y="1"/>
                    <a:pt x="3224" y="16"/>
                    <a:pt x="2918" y="36"/>
                  </a:cubicBezTo>
                  <a:cubicBezTo>
                    <a:pt x="1468" y="131"/>
                    <a:pt x="0" y="634"/>
                    <a:pt x="0" y="634"/>
                  </a:cubicBezTo>
                  <a:cubicBezTo>
                    <a:pt x="184" y="1898"/>
                    <a:pt x="912" y="2254"/>
                    <a:pt x="1688" y="2254"/>
                  </a:cubicBezTo>
                  <a:cubicBezTo>
                    <a:pt x="2220" y="2254"/>
                    <a:pt x="2773" y="2087"/>
                    <a:pt x="3189" y="1930"/>
                  </a:cubicBezTo>
                  <a:cubicBezTo>
                    <a:pt x="3560" y="1790"/>
                    <a:pt x="3876" y="1716"/>
                    <a:pt x="4143" y="1716"/>
                  </a:cubicBezTo>
                  <a:cubicBezTo>
                    <a:pt x="4613" y="1716"/>
                    <a:pt x="4934" y="1946"/>
                    <a:pt x="5143" y="2454"/>
                  </a:cubicBezTo>
                  <a:cubicBezTo>
                    <a:pt x="5473" y="3246"/>
                    <a:pt x="4774" y="5216"/>
                    <a:pt x="4774" y="5216"/>
                  </a:cubicBezTo>
                  <a:lnTo>
                    <a:pt x="5473" y="5334"/>
                  </a:lnTo>
                  <a:cubicBezTo>
                    <a:pt x="5473" y="5334"/>
                    <a:pt x="6826" y="2393"/>
                    <a:pt x="6496" y="1175"/>
                  </a:cubicBezTo>
                  <a:cubicBezTo>
                    <a:pt x="6237" y="215"/>
                    <a:pt x="5061" y="1"/>
                    <a:pt x="386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7"/>
            <p:cNvSpPr/>
            <p:nvPr/>
          </p:nvSpPr>
          <p:spPr>
            <a:xfrm>
              <a:off x="3876452" y="4423407"/>
              <a:ext cx="138852" cy="56068"/>
            </a:xfrm>
            <a:custGeom>
              <a:rect b="b" l="l" r="r" t="t"/>
              <a:pathLst>
                <a:path extrusionOk="0" h="787" w="1949">
                  <a:moveTo>
                    <a:pt x="115" y="0"/>
                  </a:moveTo>
                  <a:lnTo>
                    <a:pt x="1" y="749"/>
                  </a:lnTo>
                  <a:lnTo>
                    <a:pt x="1948" y="786"/>
                  </a:lnTo>
                  <a:lnTo>
                    <a:pt x="1948" y="786"/>
                  </a:lnTo>
                  <a:lnTo>
                    <a:pt x="814" y="118"/>
                  </a:lnTo>
                  <a:lnTo>
                    <a:pt x="11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7"/>
            <p:cNvSpPr/>
            <p:nvPr/>
          </p:nvSpPr>
          <p:spPr>
            <a:xfrm>
              <a:off x="4088184" y="3878548"/>
              <a:ext cx="15317" cy="49585"/>
            </a:xfrm>
            <a:custGeom>
              <a:rect b="b" l="l" r="r" t="t"/>
              <a:pathLst>
                <a:path extrusionOk="0" h="696" w="215">
                  <a:moveTo>
                    <a:pt x="146" y="1"/>
                  </a:moveTo>
                  <a:cubicBezTo>
                    <a:pt x="113" y="1"/>
                    <a:pt x="84" y="24"/>
                    <a:pt x="78" y="58"/>
                  </a:cubicBezTo>
                  <a:lnTo>
                    <a:pt x="4" y="619"/>
                  </a:lnTo>
                  <a:cubicBezTo>
                    <a:pt x="0" y="656"/>
                    <a:pt x="24" y="689"/>
                    <a:pt x="61" y="696"/>
                  </a:cubicBezTo>
                  <a:lnTo>
                    <a:pt x="71" y="696"/>
                  </a:lnTo>
                  <a:cubicBezTo>
                    <a:pt x="104" y="696"/>
                    <a:pt x="131" y="669"/>
                    <a:pt x="138" y="635"/>
                  </a:cubicBezTo>
                  <a:lnTo>
                    <a:pt x="212" y="75"/>
                  </a:lnTo>
                  <a:cubicBezTo>
                    <a:pt x="215" y="42"/>
                    <a:pt x="188" y="5"/>
                    <a:pt x="154" y="1"/>
                  </a:cubicBezTo>
                  <a:cubicBezTo>
                    <a:pt x="152" y="1"/>
                    <a:pt x="149" y="1"/>
                    <a:pt x="1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7"/>
            <p:cNvSpPr/>
            <p:nvPr/>
          </p:nvSpPr>
          <p:spPr>
            <a:xfrm>
              <a:off x="4050639" y="3900134"/>
              <a:ext cx="83496" cy="63335"/>
            </a:xfrm>
            <a:custGeom>
              <a:rect b="b" l="l" r="r" t="t"/>
              <a:pathLst>
                <a:path extrusionOk="0" h="889" w="1172">
                  <a:moveTo>
                    <a:pt x="496" y="0"/>
                  </a:moveTo>
                  <a:cubicBezTo>
                    <a:pt x="414" y="0"/>
                    <a:pt x="289" y="56"/>
                    <a:pt x="218" y="111"/>
                  </a:cubicBezTo>
                  <a:cubicBezTo>
                    <a:pt x="111" y="191"/>
                    <a:pt x="50" y="232"/>
                    <a:pt x="0" y="303"/>
                  </a:cubicBezTo>
                  <a:lnTo>
                    <a:pt x="88" y="842"/>
                  </a:lnTo>
                  <a:cubicBezTo>
                    <a:pt x="177" y="865"/>
                    <a:pt x="309" y="888"/>
                    <a:pt x="444" y="888"/>
                  </a:cubicBezTo>
                  <a:cubicBezTo>
                    <a:pt x="546" y="888"/>
                    <a:pt x="651" y="875"/>
                    <a:pt x="742" y="839"/>
                  </a:cubicBezTo>
                  <a:cubicBezTo>
                    <a:pt x="859" y="796"/>
                    <a:pt x="870" y="715"/>
                    <a:pt x="870" y="715"/>
                  </a:cubicBezTo>
                  <a:cubicBezTo>
                    <a:pt x="907" y="715"/>
                    <a:pt x="1098" y="685"/>
                    <a:pt x="1104" y="601"/>
                  </a:cubicBezTo>
                  <a:cubicBezTo>
                    <a:pt x="1112" y="520"/>
                    <a:pt x="994" y="520"/>
                    <a:pt x="994" y="520"/>
                  </a:cubicBezTo>
                  <a:cubicBezTo>
                    <a:pt x="1078" y="500"/>
                    <a:pt x="1172" y="450"/>
                    <a:pt x="1158" y="373"/>
                  </a:cubicBezTo>
                  <a:cubicBezTo>
                    <a:pt x="1152" y="336"/>
                    <a:pt x="1101" y="327"/>
                    <a:pt x="1049" y="327"/>
                  </a:cubicBezTo>
                  <a:cubicBezTo>
                    <a:pt x="990" y="327"/>
                    <a:pt x="930" y="339"/>
                    <a:pt x="930" y="339"/>
                  </a:cubicBezTo>
                  <a:cubicBezTo>
                    <a:pt x="930" y="339"/>
                    <a:pt x="913" y="249"/>
                    <a:pt x="842" y="165"/>
                  </a:cubicBezTo>
                  <a:cubicBezTo>
                    <a:pt x="791" y="106"/>
                    <a:pt x="727" y="47"/>
                    <a:pt x="687" y="47"/>
                  </a:cubicBezTo>
                  <a:cubicBezTo>
                    <a:pt x="672" y="47"/>
                    <a:pt x="661" y="55"/>
                    <a:pt x="655" y="74"/>
                  </a:cubicBezTo>
                  <a:cubicBezTo>
                    <a:pt x="628" y="141"/>
                    <a:pt x="722" y="299"/>
                    <a:pt x="722" y="299"/>
                  </a:cubicBezTo>
                  <a:cubicBezTo>
                    <a:pt x="571" y="286"/>
                    <a:pt x="444" y="215"/>
                    <a:pt x="444" y="215"/>
                  </a:cubicBezTo>
                  <a:cubicBezTo>
                    <a:pt x="444" y="215"/>
                    <a:pt x="605" y="145"/>
                    <a:pt x="574" y="44"/>
                  </a:cubicBezTo>
                  <a:cubicBezTo>
                    <a:pt x="565" y="13"/>
                    <a:pt x="535" y="0"/>
                    <a:pt x="496" y="0"/>
                  </a:cubicBezTo>
                  <a:close/>
                </a:path>
              </a:pathLst>
            </a:custGeom>
            <a:solidFill>
              <a:srgbClr val="A972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7"/>
            <p:cNvSpPr/>
            <p:nvPr/>
          </p:nvSpPr>
          <p:spPr>
            <a:xfrm>
              <a:off x="3800935" y="3839863"/>
              <a:ext cx="255974" cy="124389"/>
            </a:xfrm>
            <a:custGeom>
              <a:rect b="b" l="l" r="r" t="t"/>
              <a:pathLst>
                <a:path extrusionOk="0" h="1746" w="3593">
                  <a:moveTo>
                    <a:pt x="756" y="0"/>
                  </a:moveTo>
                  <a:lnTo>
                    <a:pt x="24" y="403"/>
                  </a:lnTo>
                  <a:lnTo>
                    <a:pt x="1" y="1135"/>
                  </a:lnTo>
                  <a:cubicBezTo>
                    <a:pt x="873" y="1639"/>
                    <a:pt x="1936" y="1745"/>
                    <a:pt x="2678" y="1745"/>
                  </a:cubicBezTo>
                  <a:cubicBezTo>
                    <a:pt x="3221" y="1745"/>
                    <a:pt x="3593" y="1688"/>
                    <a:pt x="3593" y="1688"/>
                  </a:cubicBezTo>
                  <a:lnTo>
                    <a:pt x="3505" y="1149"/>
                  </a:lnTo>
                  <a:cubicBezTo>
                    <a:pt x="1917" y="987"/>
                    <a:pt x="1169" y="524"/>
                    <a:pt x="756" y="0"/>
                  </a:cubicBezTo>
                  <a:close/>
                </a:path>
              </a:pathLst>
            </a:custGeom>
            <a:solidFill>
              <a:srgbClr val="A972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7"/>
            <p:cNvSpPr/>
            <p:nvPr/>
          </p:nvSpPr>
          <p:spPr>
            <a:xfrm>
              <a:off x="3512189" y="3693461"/>
              <a:ext cx="342605" cy="424249"/>
            </a:xfrm>
            <a:custGeom>
              <a:rect b="b" l="l" r="r" t="t"/>
              <a:pathLst>
                <a:path extrusionOk="0" h="5955" w="4809">
                  <a:moveTo>
                    <a:pt x="2959" y="0"/>
                  </a:moveTo>
                  <a:cubicBezTo>
                    <a:pt x="1758" y="0"/>
                    <a:pt x="857" y="1190"/>
                    <a:pt x="454" y="2378"/>
                  </a:cubicBezTo>
                  <a:cubicBezTo>
                    <a:pt x="1" y="3707"/>
                    <a:pt x="273" y="5883"/>
                    <a:pt x="273" y="5883"/>
                  </a:cubicBezTo>
                  <a:cubicBezTo>
                    <a:pt x="453" y="5931"/>
                    <a:pt x="655" y="5954"/>
                    <a:pt x="871" y="5954"/>
                  </a:cubicBezTo>
                  <a:cubicBezTo>
                    <a:pt x="1651" y="5954"/>
                    <a:pt x="2612" y="5645"/>
                    <a:pt x="3372" y="5066"/>
                  </a:cubicBezTo>
                  <a:cubicBezTo>
                    <a:pt x="3050" y="4086"/>
                    <a:pt x="3365" y="2660"/>
                    <a:pt x="3365" y="2660"/>
                  </a:cubicBezTo>
                  <a:lnTo>
                    <a:pt x="3365" y="2660"/>
                  </a:lnTo>
                  <a:cubicBezTo>
                    <a:pt x="3570" y="2874"/>
                    <a:pt x="3805" y="3049"/>
                    <a:pt x="4054" y="3190"/>
                  </a:cubicBezTo>
                  <a:lnTo>
                    <a:pt x="4809" y="2055"/>
                  </a:lnTo>
                  <a:cubicBezTo>
                    <a:pt x="4161" y="1236"/>
                    <a:pt x="4325" y="266"/>
                    <a:pt x="3392" y="51"/>
                  </a:cubicBezTo>
                  <a:cubicBezTo>
                    <a:pt x="3244" y="16"/>
                    <a:pt x="3099" y="0"/>
                    <a:pt x="295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7"/>
            <p:cNvSpPr/>
            <p:nvPr/>
          </p:nvSpPr>
          <p:spPr>
            <a:xfrm>
              <a:off x="4107277" y="3876197"/>
              <a:ext cx="487014" cy="7694"/>
            </a:xfrm>
            <a:custGeom>
              <a:rect b="b" l="l" r="r" t="t"/>
              <a:pathLst>
                <a:path extrusionOk="0" h="108" w="6836">
                  <a:moveTo>
                    <a:pt x="55" y="0"/>
                  </a:moveTo>
                  <a:cubicBezTo>
                    <a:pt x="24" y="0"/>
                    <a:pt x="1" y="24"/>
                    <a:pt x="1" y="54"/>
                  </a:cubicBezTo>
                  <a:cubicBezTo>
                    <a:pt x="1" y="84"/>
                    <a:pt x="24" y="108"/>
                    <a:pt x="55" y="108"/>
                  </a:cubicBezTo>
                  <a:lnTo>
                    <a:pt x="6783" y="108"/>
                  </a:lnTo>
                  <a:cubicBezTo>
                    <a:pt x="6809" y="108"/>
                    <a:pt x="6836" y="84"/>
                    <a:pt x="6836" y="54"/>
                  </a:cubicBezTo>
                  <a:cubicBezTo>
                    <a:pt x="6836" y="24"/>
                    <a:pt x="6809" y="0"/>
                    <a:pt x="678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7"/>
            <p:cNvSpPr/>
            <p:nvPr/>
          </p:nvSpPr>
          <p:spPr>
            <a:xfrm>
              <a:off x="5690640" y="4051737"/>
              <a:ext cx="103872" cy="366258"/>
            </a:xfrm>
            <a:custGeom>
              <a:rect b="b" l="l" r="r" t="t"/>
              <a:pathLst>
                <a:path extrusionOk="0" h="5141" w="1458">
                  <a:moveTo>
                    <a:pt x="195" y="0"/>
                  </a:moveTo>
                  <a:cubicBezTo>
                    <a:pt x="195" y="0"/>
                    <a:pt x="0" y="655"/>
                    <a:pt x="756" y="5140"/>
                  </a:cubicBezTo>
                  <a:lnTo>
                    <a:pt x="1441" y="5084"/>
                  </a:lnTo>
                  <a:cubicBezTo>
                    <a:pt x="1441" y="5084"/>
                    <a:pt x="1068" y="1615"/>
                    <a:pt x="1458" y="0"/>
                  </a:cubicBezTo>
                  <a:close/>
                </a:path>
              </a:pathLst>
            </a:custGeom>
            <a:solidFill>
              <a:srgbClr val="A972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7"/>
            <p:cNvSpPr/>
            <p:nvPr/>
          </p:nvSpPr>
          <p:spPr>
            <a:xfrm>
              <a:off x="5689144" y="4413861"/>
              <a:ext cx="112991" cy="58633"/>
            </a:xfrm>
            <a:custGeom>
              <a:rect b="b" l="l" r="r" t="t"/>
              <a:pathLst>
                <a:path extrusionOk="0" h="823" w="1586">
                  <a:moveTo>
                    <a:pt x="1462" y="1"/>
                  </a:moveTo>
                  <a:lnTo>
                    <a:pt x="777" y="57"/>
                  </a:lnTo>
                  <a:lnTo>
                    <a:pt x="820" y="339"/>
                  </a:lnTo>
                  <a:lnTo>
                    <a:pt x="1" y="823"/>
                  </a:lnTo>
                  <a:lnTo>
                    <a:pt x="1586" y="823"/>
                  </a:lnTo>
                  <a:lnTo>
                    <a:pt x="146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7"/>
            <p:cNvSpPr/>
            <p:nvPr/>
          </p:nvSpPr>
          <p:spPr>
            <a:xfrm>
              <a:off x="5697337" y="4051737"/>
              <a:ext cx="97175" cy="155309"/>
            </a:xfrm>
            <a:custGeom>
              <a:rect b="b" l="l" r="r" t="t"/>
              <a:pathLst>
                <a:path extrusionOk="0" h="2180" w="1364">
                  <a:moveTo>
                    <a:pt x="101" y="0"/>
                  </a:moveTo>
                  <a:cubicBezTo>
                    <a:pt x="101" y="0"/>
                    <a:pt x="0" y="336"/>
                    <a:pt x="222" y="2179"/>
                  </a:cubicBezTo>
                  <a:cubicBezTo>
                    <a:pt x="558" y="2166"/>
                    <a:pt x="883" y="2136"/>
                    <a:pt x="1186" y="2082"/>
                  </a:cubicBezTo>
                  <a:cubicBezTo>
                    <a:pt x="1189" y="1313"/>
                    <a:pt x="1232" y="547"/>
                    <a:pt x="1364" y="0"/>
                  </a:cubicBezTo>
                  <a:close/>
                </a:path>
              </a:pathLst>
            </a:custGeom>
            <a:gradFill>
              <a:gsLst>
                <a:gs pos="0">
                  <a:srgbClr val="3A305F">
                    <a:alpha val="46274"/>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7"/>
            <p:cNvSpPr/>
            <p:nvPr/>
          </p:nvSpPr>
          <p:spPr>
            <a:xfrm>
              <a:off x="5535189" y="4051737"/>
              <a:ext cx="97602" cy="363337"/>
            </a:xfrm>
            <a:custGeom>
              <a:rect b="b" l="l" r="r" t="t"/>
              <a:pathLst>
                <a:path extrusionOk="0" h="5100" w="1370">
                  <a:moveTo>
                    <a:pt x="228" y="0"/>
                  </a:moveTo>
                  <a:lnTo>
                    <a:pt x="228" y="0"/>
                  </a:lnTo>
                  <a:cubicBezTo>
                    <a:pt x="0" y="1924"/>
                    <a:pt x="417" y="5100"/>
                    <a:pt x="417" y="5100"/>
                  </a:cubicBezTo>
                  <a:lnTo>
                    <a:pt x="1102" y="5100"/>
                  </a:lnTo>
                  <a:cubicBezTo>
                    <a:pt x="1102" y="5100"/>
                    <a:pt x="937" y="1770"/>
                    <a:pt x="1370" y="84"/>
                  </a:cubicBezTo>
                  <a:lnTo>
                    <a:pt x="228" y="0"/>
                  </a:lnTo>
                  <a:close/>
                </a:path>
              </a:pathLst>
            </a:custGeom>
            <a:solidFill>
              <a:srgbClr val="A972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7"/>
            <p:cNvSpPr/>
            <p:nvPr/>
          </p:nvSpPr>
          <p:spPr>
            <a:xfrm>
              <a:off x="5506906" y="4415001"/>
              <a:ext cx="112991" cy="57493"/>
            </a:xfrm>
            <a:custGeom>
              <a:rect b="b" l="l" r="r" t="t"/>
              <a:pathLst>
                <a:path extrusionOk="0" h="807" w="1586">
                  <a:moveTo>
                    <a:pt x="814" y="1"/>
                  </a:moveTo>
                  <a:lnTo>
                    <a:pt x="820" y="323"/>
                  </a:lnTo>
                  <a:lnTo>
                    <a:pt x="1" y="807"/>
                  </a:lnTo>
                  <a:lnTo>
                    <a:pt x="1586" y="807"/>
                  </a:lnTo>
                  <a:lnTo>
                    <a:pt x="149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7"/>
            <p:cNvSpPr/>
            <p:nvPr/>
          </p:nvSpPr>
          <p:spPr>
            <a:xfrm>
              <a:off x="5545662" y="4051737"/>
              <a:ext cx="87130" cy="154382"/>
            </a:xfrm>
            <a:custGeom>
              <a:rect b="b" l="l" r="r" t="t"/>
              <a:pathLst>
                <a:path extrusionOk="0" h="2167" w="1223">
                  <a:moveTo>
                    <a:pt x="81" y="0"/>
                  </a:moveTo>
                  <a:cubicBezTo>
                    <a:pt x="8" y="618"/>
                    <a:pt x="1" y="1364"/>
                    <a:pt x="25" y="2092"/>
                  </a:cubicBezTo>
                  <a:cubicBezTo>
                    <a:pt x="293" y="2119"/>
                    <a:pt x="612" y="2146"/>
                    <a:pt x="961" y="2166"/>
                  </a:cubicBezTo>
                  <a:cubicBezTo>
                    <a:pt x="998" y="1414"/>
                    <a:pt x="1079" y="655"/>
                    <a:pt x="1223" y="84"/>
                  </a:cubicBezTo>
                  <a:lnTo>
                    <a:pt x="81" y="0"/>
                  </a:lnTo>
                  <a:close/>
                </a:path>
              </a:pathLst>
            </a:custGeom>
            <a:gradFill>
              <a:gsLst>
                <a:gs pos="0">
                  <a:srgbClr val="3A305F">
                    <a:alpha val="46274"/>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7"/>
            <p:cNvSpPr/>
            <p:nvPr/>
          </p:nvSpPr>
          <p:spPr>
            <a:xfrm>
              <a:off x="5492586" y="3630341"/>
              <a:ext cx="356711" cy="506178"/>
            </a:xfrm>
            <a:custGeom>
              <a:rect b="b" l="l" r="r" t="t"/>
              <a:pathLst>
                <a:path extrusionOk="0" h="7105" w="5007">
                  <a:moveTo>
                    <a:pt x="4476" y="1"/>
                  </a:moveTo>
                  <a:lnTo>
                    <a:pt x="1226" y="295"/>
                  </a:lnTo>
                  <a:cubicBezTo>
                    <a:pt x="1226" y="295"/>
                    <a:pt x="74" y="4509"/>
                    <a:pt x="0" y="7084"/>
                  </a:cubicBezTo>
                  <a:cubicBezTo>
                    <a:pt x="0" y="7084"/>
                    <a:pt x="451" y="7105"/>
                    <a:pt x="1139" y="7105"/>
                  </a:cubicBezTo>
                  <a:cubicBezTo>
                    <a:pt x="2141" y="7105"/>
                    <a:pt x="3649" y="7060"/>
                    <a:pt x="5006" y="6839"/>
                  </a:cubicBezTo>
                  <a:cubicBezTo>
                    <a:pt x="5006" y="6839"/>
                    <a:pt x="4429" y="1293"/>
                    <a:pt x="44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7"/>
            <p:cNvSpPr/>
            <p:nvPr/>
          </p:nvSpPr>
          <p:spPr>
            <a:xfrm>
              <a:off x="5372757" y="3499255"/>
              <a:ext cx="197413" cy="378725"/>
            </a:xfrm>
            <a:custGeom>
              <a:rect b="b" l="l" r="r" t="t"/>
              <a:pathLst>
                <a:path extrusionOk="0" h="5316" w="2771">
                  <a:moveTo>
                    <a:pt x="1951" y="0"/>
                  </a:moveTo>
                  <a:lnTo>
                    <a:pt x="571" y="3908"/>
                  </a:lnTo>
                  <a:cubicBezTo>
                    <a:pt x="571" y="3908"/>
                    <a:pt x="1" y="4294"/>
                    <a:pt x="81" y="4412"/>
                  </a:cubicBezTo>
                  <a:cubicBezTo>
                    <a:pt x="102" y="4442"/>
                    <a:pt x="132" y="4453"/>
                    <a:pt x="165" y="4453"/>
                  </a:cubicBezTo>
                  <a:cubicBezTo>
                    <a:pt x="257" y="4453"/>
                    <a:pt x="373" y="4368"/>
                    <a:pt x="373" y="4368"/>
                  </a:cubicBezTo>
                  <a:lnTo>
                    <a:pt x="373" y="4368"/>
                  </a:lnTo>
                  <a:cubicBezTo>
                    <a:pt x="373" y="4368"/>
                    <a:pt x="21" y="5130"/>
                    <a:pt x="185" y="5164"/>
                  </a:cubicBezTo>
                  <a:cubicBezTo>
                    <a:pt x="187" y="5165"/>
                    <a:pt x="188" y="5165"/>
                    <a:pt x="190" y="5165"/>
                  </a:cubicBezTo>
                  <a:cubicBezTo>
                    <a:pt x="286" y="5165"/>
                    <a:pt x="467" y="4581"/>
                    <a:pt x="467" y="4580"/>
                  </a:cubicBezTo>
                  <a:lnTo>
                    <a:pt x="467" y="4580"/>
                  </a:lnTo>
                  <a:cubicBezTo>
                    <a:pt x="467" y="4581"/>
                    <a:pt x="292" y="5295"/>
                    <a:pt x="417" y="5315"/>
                  </a:cubicBezTo>
                  <a:cubicBezTo>
                    <a:pt x="419" y="5315"/>
                    <a:pt x="421" y="5315"/>
                    <a:pt x="422" y="5315"/>
                  </a:cubicBezTo>
                  <a:cubicBezTo>
                    <a:pt x="541" y="5315"/>
                    <a:pt x="645" y="4613"/>
                    <a:pt x="645" y="4613"/>
                  </a:cubicBezTo>
                  <a:lnTo>
                    <a:pt x="645" y="4613"/>
                  </a:lnTo>
                  <a:cubicBezTo>
                    <a:pt x="645" y="4613"/>
                    <a:pt x="625" y="5291"/>
                    <a:pt x="719" y="5291"/>
                  </a:cubicBezTo>
                  <a:cubicBezTo>
                    <a:pt x="816" y="5288"/>
                    <a:pt x="881" y="4628"/>
                    <a:pt x="881" y="4627"/>
                  </a:cubicBezTo>
                  <a:lnTo>
                    <a:pt x="881" y="4627"/>
                  </a:lnTo>
                  <a:cubicBezTo>
                    <a:pt x="881" y="4627"/>
                    <a:pt x="847" y="5124"/>
                    <a:pt x="952" y="5124"/>
                  </a:cubicBezTo>
                  <a:cubicBezTo>
                    <a:pt x="953" y="5124"/>
                    <a:pt x="953" y="5124"/>
                    <a:pt x="954" y="5124"/>
                  </a:cubicBezTo>
                  <a:cubicBezTo>
                    <a:pt x="1058" y="5113"/>
                    <a:pt x="1126" y="4130"/>
                    <a:pt x="1126" y="4130"/>
                  </a:cubicBezTo>
                  <a:cubicBezTo>
                    <a:pt x="1716" y="2948"/>
                    <a:pt x="2770" y="434"/>
                    <a:pt x="2770" y="434"/>
                  </a:cubicBezTo>
                  <a:lnTo>
                    <a:pt x="1951" y="0"/>
                  </a:lnTo>
                  <a:close/>
                </a:path>
              </a:pathLst>
            </a:custGeom>
            <a:solidFill>
              <a:srgbClr val="A972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7"/>
            <p:cNvSpPr/>
            <p:nvPr/>
          </p:nvSpPr>
          <p:spPr>
            <a:xfrm>
              <a:off x="5511751" y="3306830"/>
              <a:ext cx="310261" cy="344600"/>
            </a:xfrm>
            <a:custGeom>
              <a:rect b="b" l="l" r="r" t="t"/>
              <a:pathLst>
                <a:path extrusionOk="0" h="4837" w="4355">
                  <a:moveTo>
                    <a:pt x="2596" y="1"/>
                  </a:moveTo>
                  <a:cubicBezTo>
                    <a:pt x="2355" y="1"/>
                    <a:pt x="2106" y="33"/>
                    <a:pt x="1863" y="86"/>
                  </a:cubicBezTo>
                  <a:cubicBezTo>
                    <a:pt x="689" y="348"/>
                    <a:pt x="303" y="1637"/>
                    <a:pt x="0" y="2701"/>
                  </a:cubicBezTo>
                  <a:lnTo>
                    <a:pt x="819" y="3135"/>
                  </a:lnTo>
                  <a:lnTo>
                    <a:pt x="957" y="4836"/>
                  </a:lnTo>
                  <a:lnTo>
                    <a:pt x="4207" y="4542"/>
                  </a:lnTo>
                  <a:cubicBezTo>
                    <a:pt x="4207" y="4542"/>
                    <a:pt x="4355" y="3950"/>
                    <a:pt x="4348" y="2010"/>
                  </a:cubicBezTo>
                  <a:cubicBezTo>
                    <a:pt x="4342" y="471"/>
                    <a:pt x="3522" y="1"/>
                    <a:pt x="259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7"/>
            <p:cNvSpPr/>
            <p:nvPr/>
          </p:nvSpPr>
          <p:spPr>
            <a:xfrm>
              <a:off x="5630369" y="3306901"/>
              <a:ext cx="76586" cy="76657"/>
            </a:xfrm>
            <a:custGeom>
              <a:rect b="b" l="l" r="r" t="t"/>
              <a:pathLst>
                <a:path extrusionOk="0" h="1076" w="1075">
                  <a:moveTo>
                    <a:pt x="929" y="0"/>
                  </a:moveTo>
                  <a:cubicBezTo>
                    <a:pt x="689" y="0"/>
                    <a:pt x="441" y="32"/>
                    <a:pt x="198" y="85"/>
                  </a:cubicBezTo>
                  <a:cubicBezTo>
                    <a:pt x="131" y="102"/>
                    <a:pt x="65" y="122"/>
                    <a:pt x="0" y="142"/>
                  </a:cubicBezTo>
                  <a:lnTo>
                    <a:pt x="494" y="1076"/>
                  </a:lnTo>
                  <a:lnTo>
                    <a:pt x="1075" y="4"/>
                  </a:lnTo>
                  <a:cubicBezTo>
                    <a:pt x="1027" y="2"/>
                    <a:pt x="978" y="0"/>
                    <a:pt x="929" y="0"/>
                  </a:cubicBezTo>
                  <a:close/>
                </a:path>
              </a:pathLst>
            </a:custGeom>
            <a:solidFill>
              <a:srgbClr val="A972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7"/>
            <p:cNvSpPr/>
            <p:nvPr/>
          </p:nvSpPr>
          <p:spPr>
            <a:xfrm>
              <a:off x="5643549" y="3380138"/>
              <a:ext cx="170911" cy="239731"/>
            </a:xfrm>
            <a:custGeom>
              <a:rect b="b" l="l" r="r" t="t"/>
              <a:pathLst>
                <a:path extrusionOk="0" h="3365" w="2399">
                  <a:moveTo>
                    <a:pt x="2246" y="0"/>
                  </a:moveTo>
                  <a:lnTo>
                    <a:pt x="1169" y="910"/>
                  </a:lnTo>
                  <a:lnTo>
                    <a:pt x="0" y="3364"/>
                  </a:lnTo>
                  <a:cubicBezTo>
                    <a:pt x="27" y="3365"/>
                    <a:pt x="55" y="3365"/>
                    <a:pt x="84" y="3365"/>
                  </a:cubicBezTo>
                  <a:cubicBezTo>
                    <a:pt x="850" y="3365"/>
                    <a:pt x="2398" y="3179"/>
                    <a:pt x="2246" y="0"/>
                  </a:cubicBezTo>
                  <a:close/>
                </a:path>
              </a:pathLst>
            </a:custGeom>
            <a:gradFill>
              <a:gsLst>
                <a:gs pos="0">
                  <a:srgbClr val="3A305F">
                    <a:alpha val="46274"/>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7"/>
            <p:cNvSpPr/>
            <p:nvPr/>
          </p:nvSpPr>
          <p:spPr>
            <a:xfrm>
              <a:off x="5233335" y="3311746"/>
              <a:ext cx="201688" cy="263170"/>
            </a:xfrm>
            <a:custGeom>
              <a:rect b="b" l="l" r="r" t="t"/>
              <a:pathLst>
                <a:path extrusionOk="0" h="3694" w="2831">
                  <a:moveTo>
                    <a:pt x="511" y="1"/>
                  </a:moveTo>
                  <a:lnTo>
                    <a:pt x="1" y="3337"/>
                  </a:lnTo>
                  <a:lnTo>
                    <a:pt x="2320" y="3693"/>
                  </a:lnTo>
                  <a:lnTo>
                    <a:pt x="2830" y="359"/>
                  </a:lnTo>
                  <a:lnTo>
                    <a:pt x="51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7"/>
            <p:cNvSpPr/>
            <p:nvPr/>
          </p:nvSpPr>
          <p:spPr>
            <a:xfrm>
              <a:off x="5417497" y="3430863"/>
              <a:ext cx="24935" cy="28283"/>
            </a:xfrm>
            <a:custGeom>
              <a:rect b="b" l="l" r="r" t="t"/>
              <a:pathLst>
                <a:path extrusionOk="0" h="397" w="350">
                  <a:moveTo>
                    <a:pt x="44" y="1"/>
                  </a:moveTo>
                  <a:lnTo>
                    <a:pt x="0" y="286"/>
                  </a:lnTo>
                  <a:lnTo>
                    <a:pt x="349" y="396"/>
                  </a:lnTo>
                  <a:cubicBezTo>
                    <a:pt x="333" y="225"/>
                    <a:pt x="44" y="1"/>
                    <a:pt x="44" y="1"/>
                  </a:cubicBezTo>
                  <a:close/>
                </a:path>
              </a:pathLst>
            </a:custGeom>
            <a:solidFill>
              <a:srgbClr val="FFAD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7"/>
            <p:cNvSpPr/>
            <p:nvPr/>
          </p:nvSpPr>
          <p:spPr>
            <a:xfrm>
              <a:off x="5368268" y="3432857"/>
              <a:ext cx="385351" cy="187012"/>
            </a:xfrm>
            <a:custGeom>
              <a:rect b="b" l="l" r="r" t="t"/>
              <a:pathLst>
                <a:path extrusionOk="0" h="2625" w="5409">
                  <a:moveTo>
                    <a:pt x="113" y="0"/>
                  </a:moveTo>
                  <a:cubicBezTo>
                    <a:pt x="63" y="0"/>
                    <a:pt x="30" y="12"/>
                    <a:pt x="27" y="43"/>
                  </a:cubicBezTo>
                  <a:cubicBezTo>
                    <a:pt x="20" y="114"/>
                    <a:pt x="168" y="190"/>
                    <a:pt x="326" y="251"/>
                  </a:cubicBezTo>
                  <a:cubicBezTo>
                    <a:pt x="246" y="230"/>
                    <a:pt x="170" y="216"/>
                    <a:pt x="115" y="216"/>
                  </a:cubicBezTo>
                  <a:cubicBezTo>
                    <a:pt x="63" y="216"/>
                    <a:pt x="28" y="229"/>
                    <a:pt x="27" y="261"/>
                  </a:cubicBezTo>
                  <a:cubicBezTo>
                    <a:pt x="23" y="338"/>
                    <a:pt x="202" y="422"/>
                    <a:pt x="372" y="486"/>
                  </a:cubicBezTo>
                  <a:cubicBezTo>
                    <a:pt x="263" y="456"/>
                    <a:pt x="150" y="430"/>
                    <a:pt x="81" y="430"/>
                  </a:cubicBezTo>
                  <a:cubicBezTo>
                    <a:pt x="41" y="430"/>
                    <a:pt x="16" y="439"/>
                    <a:pt x="13" y="459"/>
                  </a:cubicBezTo>
                  <a:cubicBezTo>
                    <a:pt x="0" y="560"/>
                    <a:pt x="584" y="765"/>
                    <a:pt x="662" y="791"/>
                  </a:cubicBezTo>
                  <a:cubicBezTo>
                    <a:pt x="610" y="776"/>
                    <a:pt x="337" y="684"/>
                    <a:pt x="205" y="684"/>
                  </a:cubicBezTo>
                  <a:cubicBezTo>
                    <a:pt x="165" y="684"/>
                    <a:pt x="138" y="692"/>
                    <a:pt x="134" y="714"/>
                  </a:cubicBezTo>
                  <a:cubicBezTo>
                    <a:pt x="118" y="811"/>
                    <a:pt x="769" y="1016"/>
                    <a:pt x="769" y="1016"/>
                  </a:cubicBezTo>
                  <a:cubicBezTo>
                    <a:pt x="769" y="1016"/>
                    <a:pt x="3143" y="2624"/>
                    <a:pt x="3802" y="2624"/>
                  </a:cubicBezTo>
                  <a:cubicBezTo>
                    <a:pt x="3806" y="2624"/>
                    <a:pt x="3810" y="2624"/>
                    <a:pt x="3814" y="2624"/>
                  </a:cubicBezTo>
                  <a:cubicBezTo>
                    <a:pt x="4455" y="2607"/>
                    <a:pt x="4928" y="2108"/>
                    <a:pt x="5365" y="1403"/>
                  </a:cubicBezTo>
                  <a:cubicBezTo>
                    <a:pt x="5382" y="1383"/>
                    <a:pt x="5395" y="1359"/>
                    <a:pt x="5408" y="1332"/>
                  </a:cubicBezTo>
                  <a:lnTo>
                    <a:pt x="5143" y="412"/>
                  </a:lnTo>
                  <a:lnTo>
                    <a:pt x="4337" y="653"/>
                  </a:lnTo>
                  <a:cubicBezTo>
                    <a:pt x="4227" y="855"/>
                    <a:pt x="4122" y="1040"/>
                    <a:pt x="4035" y="1184"/>
                  </a:cubicBezTo>
                  <a:cubicBezTo>
                    <a:pt x="3949" y="1327"/>
                    <a:pt x="3803" y="1446"/>
                    <a:pt x="3649" y="1446"/>
                  </a:cubicBezTo>
                  <a:cubicBezTo>
                    <a:pt x="3611" y="1446"/>
                    <a:pt x="3573" y="1439"/>
                    <a:pt x="3535" y="1423"/>
                  </a:cubicBezTo>
                  <a:lnTo>
                    <a:pt x="1040" y="368"/>
                  </a:lnTo>
                  <a:lnTo>
                    <a:pt x="758" y="181"/>
                  </a:lnTo>
                  <a:cubicBezTo>
                    <a:pt x="758" y="181"/>
                    <a:pt x="307" y="0"/>
                    <a:pt x="113" y="0"/>
                  </a:cubicBezTo>
                  <a:close/>
                </a:path>
              </a:pathLst>
            </a:custGeom>
            <a:solidFill>
              <a:srgbClr val="A972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7"/>
            <p:cNvSpPr/>
            <p:nvPr/>
          </p:nvSpPr>
          <p:spPr>
            <a:xfrm>
              <a:off x="5677247" y="3339887"/>
              <a:ext cx="137569" cy="187866"/>
            </a:xfrm>
            <a:custGeom>
              <a:rect b="b" l="l" r="r" t="t"/>
              <a:pathLst>
                <a:path extrusionOk="0" h="2637" w="1931">
                  <a:moveTo>
                    <a:pt x="1343" y="0"/>
                  </a:moveTo>
                  <a:cubicBezTo>
                    <a:pt x="1131" y="0"/>
                    <a:pt x="950" y="209"/>
                    <a:pt x="840" y="381"/>
                  </a:cubicBezTo>
                  <a:cubicBezTo>
                    <a:pt x="739" y="536"/>
                    <a:pt x="343" y="1324"/>
                    <a:pt x="0" y="1958"/>
                  </a:cubicBezTo>
                  <a:cubicBezTo>
                    <a:pt x="248" y="2144"/>
                    <a:pt x="631" y="2406"/>
                    <a:pt x="1071" y="2637"/>
                  </a:cubicBezTo>
                  <a:cubicBezTo>
                    <a:pt x="1497" y="1912"/>
                    <a:pt x="1931" y="519"/>
                    <a:pt x="1719" y="237"/>
                  </a:cubicBezTo>
                  <a:cubicBezTo>
                    <a:pt x="1589" y="65"/>
                    <a:pt x="1462" y="0"/>
                    <a:pt x="134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7"/>
            <p:cNvSpPr/>
            <p:nvPr/>
          </p:nvSpPr>
          <p:spPr>
            <a:xfrm>
              <a:off x="5586983" y="3138841"/>
              <a:ext cx="135574" cy="195703"/>
            </a:xfrm>
            <a:custGeom>
              <a:rect b="b" l="l" r="r" t="t"/>
              <a:pathLst>
                <a:path extrusionOk="0" h="2747" w="1903">
                  <a:moveTo>
                    <a:pt x="688" y="0"/>
                  </a:moveTo>
                  <a:cubicBezTo>
                    <a:pt x="474" y="0"/>
                    <a:pt x="296" y="145"/>
                    <a:pt x="223" y="558"/>
                  </a:cubicBezTo>
                  <a:cubicBezTo>
                    <a:pt x="1" y="1829"/>
                    <a:pt x="690" y="1880"/>
                    <a:pt x="803" y="1880"/>
                  </a:cubicBezTo>
                  <a:cubicBezTo>
                    <a:pt x="812" y="1880"/>
                    <a:pt x="818" y="1880"/>
                    <a:pt x="818" y="1880"/>
                  </a:cubicBezTo>
                  <a:lnTo>
                    <a:pt x="818" y="1880"/>
                  </a:lnTo>
                  <a:lnTo>
                    <a:pt x="810" y="2746"/>
                  </a:lnTo>
                  <a:lnTo>
                    <a:pt x="1399" y="2743"/>
                  </a:lnTo>
                  <a:lnTo>
                    <a:pt x="1425" y="1860"/>
                  </a:lnTo>
                  <a:lnTo>
                    <a:pt x="1902" y="809"/>
                  </a:lnTo>
                  <a:cubicBezTo>
                    <a:pt x="1902" y="809"/>
                    <a:pt x="1194" y="0"/>
                    <a:pt x="688" y="0"/>
                  </a:cubicBezTo>
                  <a:close/>
                </a:path>
              </a:pathLst>
            </a:custGeom>
            <a:solidFill>
              <a:srgbClr val="A9726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7"/>
            <p:cNvSpPr/>
            <p:nvPr/>
          </p:nvSpPr>
          <p:spPr>
            <a:xfrm>
              <a:off x="5580428" y="3108421"/>
              <a:ext cx="243507" cy="243008"/>
            </a:xfrm>
            <a:custGeom>
              <a:rect b="b" l="l" r="r" t="t"/>
              <a:pathLst>
                <a:path extrusionOk="0" h="3411" w="3418">
                  <a:moveTo>
                    <a:pt x="912" y="0"/>
                  </a:moveTo>
                  <a:cubicBezTo>
                    <a:pt x="745" y="0"/>
                    <a:pt x="579" y="41"/>
                    <a:pt x="436" y="139"/>
                  </a:cubicBezTo>
                  <a:cubicBezTo>
                    <a:pt x="3" y="434"/>
                    <a:pt x="0" y="941"/>
                    <a:pt x="289" y="1143"/>
                  </a:cubicBezTo>
                  <a:cubicBezTo>
                    <a:pt x="318" y="1163"/>
                    <a:pt x="352" y="1171"/>
                    <a:pt x="389" y="1171"/>
                  </a:cubicBezTo>
                  <a:cubicBezTo>
                    <a:pt x="566" y="1171"/>
                    <a:pt x="821" y="986"/>
                    <a:pt x="994" y="986"/>
                  </a:cubicBezTo>
                  <a:cubicBezTo>
                    <a:pt x="1026" y="986"/>
                    <a:pt x="1055" y="993"/>
                    <a:pt x="1081" y="1008"/>
                  </a:cubicBezTo>
                  <a:cubicBezTo>
                    <a:pt x="1276" y="1122"/>
                    <a:pt x="1151" y="1380"/>
                    <a:pt x="1262" y="1408"/>
                  </a:cubicBezTo>
                  <a:cubicBezTo>
                    <a:pt x="1269" y="1409"/>
                    <a:pt x="1275" y="1410"/>
                    <a:pt x="1282" y="1410"/>
                  </a:cubicBezTo>
                  <a:cubicBezTo>
                    <a:pt x="1380" y="1410"/>
                    <a:pt x="1452" y="1225"/>
                    <a:pt x="1577" y="1225"/>
                  </a:cubicBezTo>
                  <a:cubicBezTo>
                    <a:pt x="1584" y="1225"/>
                    <a:pt x="1591" y="1225"/>
                    <a:pt x="1598" y="1226"/>
                  </a:cubicBezTo>
                  <a:cubicBezTo>
                    <a:pt x="1745" y="1253"/>
                    <a:pt x="1782" y="1495"/>
                    <a:pt x="1531" y="1626"/>
                  </a:cubicBezTo>
                  <a:cubicBezTo>
                    <a:pt x="1531" y="1626"/>
                    <a:pt x="1037" y="2347"/>
                    <a:pt x="1494" y="3026"/>
                  </a:cubicBezTo>
                  <a:cubicBezTo>
                    <a:pt x="1678" y="3298"/>
                    <a:pt x="1973" y="3411"/>
                    <a:pt x="2271" y="3411"/>
                  </a:cubicBezTo>
                  <a:cubicBezTo>
                    <a:pt x="2713" y="3411"/>
                    <a:pt x="3160" y="3162"/>
                    <a:pt x="3256" y="2810"/>
                  </a:cubicBezTo>
                  <a:cubicBezTo>
                    <a:pt x="3417" y="2223"/>
                    <a:pt x="3189" y="1549"/>
                    <a:pt x="2692" y="1284"/>
                  </a:cubicBezTo>
                  <a:cubicBezTo>
                    <a:pt x="2199" y="1018"/>
                    <a:pt x="1970" y="927"/>
                    <a:pt x="1836" y="508"/>
                  </a:cubicBezTo>
                  <a:cubicBezTo>
                    <a:pt x="1757" y="256"/>
                    <a:pt x="1331" y="0"/>
                    <a:pt x="9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7"/>
            <p:cNvSpPr/>
            <p:nvPr/>
          </p:nvSpPr>
          <p:spPr>
            <a:xfrm>
              <a:off x="5630369" y="3226540"/>
              <a:ext cx="36690" cy="35550"/>
            </a:xfrm>
            <a:custGeom>
              <a:rect b="b" l="l" r="r" t="t"/>
              <a:pathLst>
                <a:path extrusionOk="0" h="499" w="515">
                  <a:moveTo>
                    <a:pt x="259" y="0"/>
                  </a:moveTo>
                  <a:cubicBezTo>
                    <a:pt x="253" y="0"/>
                    <a:pt x="248" y="1"/>
                    <a:pt x="242" y="1"/>
                  </a:cubicBezTo>
                  <a:cubicBezTo>
                    <a:pt x="105" y="8"/>
                    <a:pt x="0" y="125"/>
                    <a:pt x="7" y="263"/>
                  </a:cubicBezTo>
                  <a:cubicBezTo>
                    <a:pt x="17" y="397"/>
                    <a:pt x="128" y="498"/>
                    <a:pt x="257" y="498"/>
                  </a:cubicBezTo>
                  <a:cubicBezTo>
                    <a:pt x="261" y="498"/>
                    <a:pt x="265" y="498"/>
                    <a:pt x="269" y="498"/>
                  </a:cubicBezTo>
                  <a:cubicBezTo>
                    <a:pt x="407" y="492"/>
                    <a:pt x="514" y="374"/>
                    <a:pt x="504" y="236"/>
                  </a:cubicBezTo>
                  <a:cubicBezTo>
                    <a:pt x="497" y="104"/>
                    <a:pt x="389" y="0"/>
                    <a:pt x="259" y="0"/>
                  </a:cubicBezTo>
                  <a:close/>
                </a:path>
              </a:pathLst>
            </a:custGeom>
            <a:gradFill>
              <a:gsLst>
                <a:gs pos="0">
                  <a:schemeClr val="accent3"/>
                </a:gs>
                <a:gs pos="73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7"/>
            <p:cNvSpPr/>
            <p:nvPr/>
          </p:nvSpPr>
          <p:spPr>
            <a:xfrm>
              <a:off x="5644974" y="3270354"/>
              <a:ext cx="21586" cy="19449"/>
            </a:xfrm>
            <a:custGeom>
              <a:rect b="b" l="l" r="r" t="t"/>
              <a:pathLst>
                <a:path extrusionOk="0" h="273" w="303">
                  <a:moveTo>
                    <a:pt x="303" y="1"/>
                  </a:moveTo>
                  <a:lnTo>
                    <a:pt x="303" y="1"/>
                  </a:lnTo>
                  <a:cubicBezTo>
                    <a:pt x="175" y="31"/>
                    <a:pt x="4" y="34"/>
                    <a:pt x="4" y="34"/>
                  </a:cubicBezTo>
                  <a:lnTo>
                    <a:pt x="1" y="269"/>
                  </a:lnTo>
                  <a:lnTo>
                    <a:pt x="4" y="272"/>
                  </a:lnTo>
                  <a:cubicBezTo>
                    <a:pt x="208" y="243"/>
                    <a:pt x="303" y="1"/>
                    <a:pt x="303" y="1"/>
                  </a:cubicBezTo>
                  <a:close/>
                </a:path>
              </a:pathLst>
            </a:custGeom>
            <a:gradFill>
              <a:gsLst>
                <a:gs pos="0">
                  <a:srgbClr val="3A305F">
                    <a:alpha val="46274"/>
                  </a:srgbClr>
                </a:gs>
                <a:gs pos="8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7"/>
            <p:cNvSpPr/>
            <p:nvPr/>
          </p:nvSpPr>
          <p:spPr>
            <a:xfrm>
              <a:off x="6147144" y="3552214"/>
              <a:ext cx="590600" cy="272788"/>
            </a:xfrm>
            <a:custGeom>
              <a:rect b="b" l="l" r="r" t="t"/>
              <a:pathLst>
                <a:path extrusionOk="0" h="3829" w="8290">
                  <a:moveTo>
                    <a:pt x="8199" y="92"/>
                  </a:moveTo>
                  <a:lnTo>
                    <a:pt x="8199" y="3738"/>
                  </a:lnTo>
                  <a:lnTo>
                    <a:pt x="92" y="3738"/>
                  </a:lnTo>
                  <a:lnTo>
                    <a:pt x="92" y="92"/>
                  </a:lnTo>
                  <a:close/>
                  <a:moveTo>
                    <a:pt x="1" y="1"/>
                  </a:moveTo>
                  <a:lnTo>
                    <a:pt x="1" y="3828"/>
                  </a:lnTo>
                  <a:lnTo>
                    <a:pt x="8290" y="3828"/>
                  </a:lnTo>
                  <a:lnTo>
                    <a:pt x="829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7"/>
            <p:cNvSpPr/>
            <p:nvPr/>
          </p:nvSpPr>
          <p:spPr>
            <a:xfrm>
              <a:off x="6215323" y="3606571"/>
              <a:ext cx="184233" cy="24009"/>
            </a:xfrm>
            <a:custGeom>
              <a:rect b="b" l="l" r="r" t="t"/>
              <a:pathLst>
                <a:path extrusionOk="0" h="337" w="2586">
                  <a:moveTo>
                    <a:pt x="1" y="0"/>
                  </a:moveTo>
                  <a:lnTo>
                    <a:pt x="1" y="336"/>
                  </a:lnTo>
                  <a:lnTo>
                    <a:pt x="2585" y="336"/>
                  </a:lnTo>
                  <a:lnTo>
                    <a:pt x="258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7"/>
            <p:cNvSpPr/>
            <p:nvPr/>
          </p:nvSpPr>
          <p:spPr>
            <a:xfrm>
              <a:off x="6212259" y="3670404"/>
              <a:ext cx="466638" cy="6554"/>
            </a:xfrm>
            <a:custGeom>
              <a:rect b="b" l="l" r="r" t="t"/>
              <a:pathLst>
                <a:path extrusionOk="0" h="92" w="6550">
                  <a:moveTo>
                    <a:pt x="44" y="1"/>
                  </a:moveTo>
                  <a:cubicBezTo>
                    <a:pt x="20" y="1"/>
                    <a:pt x="0" y="21"/>
                    <a:pt x="0" y="44"/>
                  </a:cubicBezTo>
                  <a:cubicBezTo>
                    <a:pt x="0" y="71"/>
                    <a:pt x="20" y="91"/>
                    <a:pt x="44" y="91"/>
                  </a:cubicBezTo>
                  <a:lnTo>
                    <a:pt x="6506" y="91"/>
                  </a:lnTo>
                  <a:cubicBezTo>
                    <a:pt x="6533" y="91"/>
                    <a:pt x="6550" y="71"/>
                    <a:pt x="6550" y="44"/>
                  </a:cubicBezTo>
                  <a:cubicBezTo>
                    <a:pt x="6550" y="21"/>
                    <a:pt x="6533" y="1"/>
                    <a:pt x="65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7"/>
            <p:cNvSpPr/>
            <p:nvPr/>
          </p:nvSpPr>
          <p:spPr>
            <a:xfrm>
              <a:off x="6212259" y="3713221"/>
              <a:ext cx="466638" cy="6554"/>
            </a:xfrm>
            <a:custGeom>
              <a:rect b="b" l="l" r="r" t="t"/>
              <a:pathLst>
                <a:path extrusionOk="0" h="92" w="6550">
                  <a:moveTo>
                    <a:pt x="44" y="0"/>
                  </a:moveTo>
                  <a:cubicBezTo>
                    <a:pt x="20" y="0"/>
                    <a:pt x="0" y="20"/>
                    <a:pt x="0" y="48"/>
                  </a:cubicBezTo>
                  <a:cubicBezTo>
                    <a:pt x="0" y="71"/>
                    <a:pt x="20" y="91"/>
                    <a:pt x="44" y="91"/>
                  </a:cubicBezTo>
                  <a:lnTo>
                    <a:pt x="6506" y="91"/>
                  </a:lnTo>
                  <a:cubicBezTo>
                    <a:pt x="6533" y="91"/>
                    <a:pt x="6550" y="71"/>
                    <a:pt x="6550" y="48"/>
                  </a:cubicBezTo>
                  <a:cubicBezTo>
                    <a:pt x="6550" y="20"/>
                    <a:pt x="6533" y="0"/>
                    <a:pt x="65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7"/>
            <p:cNvSpPr/>
            <p:nvPr/>
          </p:nvSpPr>
          <p:spPr>
            <a:xfrm>
              <a:off x="6212259" y="3756251"/>
              <a:ext cx="246855" cy="6341"/>
            </a:xfrm>
            <a:custGeom>
              <a:rect b="b" l="l" r="r" t="t"/>
              <a:pathLst>
                <a:path extrusionOk="0" h="89" w="3465">
                  <a:moveTo>
                    <a:pt x="44" y="1"/>
                  </a:moveTo>
                  <a:cubicBezTo>
                    <a:pt x="20" y="1"/>
                    <a:pt x="0" y="21"/>
                    <a:pt x="0" y="45"/>
                  </a:cubicBezTo>
                  <a:cubicBezTo>
                    <a:pt x="0" y="68"/>
                    <a:pt x="20" y="88"/>
                    <a:pt x="44" y="88"/>
                  </a:cubicBezTo>
                  <a:lnTo>
                    <a:pt x="3421" y="88"/>
                  </a:lnTo>
                  <a:cubicBezTo>
                    <a:pt x="3445" y="88"/>
                    <a:pt x="3465" y="68"/>
                    <a:pt x="3465" y="45"/>
                  </a:cubicBezTo>
                  <a:cubicBezTo>
                    <a:pt x="3465" y="21"/>
                    <a:pt x="3445" y="1"/>
                    <a:pt x="34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7"/>
            <p:cNvSpPr/>
            <p:nvPr/>
          </p:nvSpPr>
          <p:spPr>
            <a:xfrm>
              <a:off x="4398160" y="3305762"/>
              <a:ext cx="584117" cy="266304"/>
            </a:xfrm>
            <a:custGeom>
              <a:rect b="b" l="l" r="r" t="t"/>
              <a:pathLst>
                <a:path extrusionOk="0" h="3738" w="8199">
                  <a:moveTo>
                    <a:pt x="0" y="0"/>
                  </a:moveTo>
                  <a:lnTo>
                    <a:pt x="0" y="3737"/>
                  </a:lnTo>
                  <a:lnTo>
                    <a:pt x="8199" y="3737"/>
                  </a:lnTo>
                  <a:lnTo>
                    <a:pt x="8199" y="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7"/>
            <p:cNvSpPr/>
            <p:nvPr/>
          </p:nvSpPr>
          <p:spPr>
            <a:xfrm>
              <a:off x="4395025" y="3302627"/>
              <a:ext cx="590387" cy="272503"/>
            </a:xfrm>
            <a:custGeom>
              <a:rect b="b" l="l" r="r" t="t"/>
              <a:pathLst>
                <a:path extrusionOk="0" h="3825" w="8287">
                  <a:moveTo>
                    <a:pt x="8195" y="88"/>
                  </a:moveTo>
                  <a:lnTo>
                    <a:pt x="8195" y="3734"/>
                  </a:lnTo>
                  <a:lnTo>
                    <a:pt x="88" y="3734"/>
                  </a:lnTo>
                  <a:lnTo>
                    <a:pt x="88" y="88"/>
                  </a:lnTo>
                  <a:close/>
                  <a:moveTo>
                    <a:pt x="1" y="1"/>
                  </a:moveTo>
                  <a:lnTo>
                    <a:pt x="1" y="3825"/>
                  </a:lnTo>
                  <a:lnTo>
                    <a:pt x="8286" y="3825"/>
                  </a:lnTo>
                  <a:lnTo>
                    <a:pt x="82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14" name="Google Shape;314;p17"/>
            <p:cNvSpPr/>
            <p:nvPr/>
          </p:nvSpPr>
          <p:spPr>
            <a:xfrm>
              <a:off x="4122381" y="3302627"/>
              <a:ext cx="272716" cy="272503"/>
            </a:xfrm>
            <a:custGeom>
              <a:rect b="b" l="l" r="r" t="t"/>
              <a:pathLst>
                <a:path extrusionOk="0" h="3825" w="3828">
                  <a:moveTo>
                    <a:pt x="1" y="1"/>
                  </a:moveTo>
                  <a:lnTo>
                    <a:pt x="1" y="3825"/>
                  </a:lnTo>
                  <a:lnTo>
                    <a:pt x="3828" y="3825"/>
                  </a:lnTo>
                  <a:lnTo>
                    <a:pt x="382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7"/>
            <p:cNvSpPr/>
            <p:nvPr/>
          </p:nvSpPr>
          <p:spPr>
            <a:xfrm>
              <a:off x="4462991" y="3356700"/>
              <a:ext cx="184162" cy="24222"/>
            </a:xfrm>
            <a:custGeom>
              <a:rect b="b" l="l" r="r" t="t"/>
              <a:pathLst>
                <a:path extrusionOk="0" h="340" w="2585">
                  <a:moveTo>
                    <a:pt x="0" y="1"/>
                  </a:moveTo>
                  <a:lnTo>
                    <a:pt x="0" y="340"/>
                  </a:lnTo>
                  <a:lnTo>
                    <a:pt x="2585" y="340"/>
                  </a:lnTo>
                  <a:lnTo>
                    <a:pt x="258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7"/>
            <p:cNvSpPr/>
            <p:nvPr/>
          </p:nvSpPr>
          <p:spPr>
            <a:xfrm>
              <a:off x="4462991" y="3423952"/>
              <a:ext cx="460654" cy="71"/>
            </a:xfrm>
            <a:custGeom>
              <a:rect b="b" l="l" r="r" t="t"/>
              <a:pathLst>
                <a:path extrusionOk="0" h="1" w="6466">
                  <a:moveTo>
                    <a:pt x="0" y="0"/>
                  </a:moveTo>
                  <a:lnTo>
                    <a:pt x="646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7"/>
            <p:cNvSpPr/>
            <p:nvPr/>
          </p:nvSpPr>
          <p:spPr>
            <a:xfrm>
              <a:off x="4459856" y="3420533"/>
              <a:ext cx="466923" cy="6554"/>
            </a:xfrm>
            <a:custGeom>
              <a:rect b="b" l="l" r="r" t="t"/>
              <a:pathLst>
                <a:path extrusionOk="0" h="92" w="6554">
                  <a:moveTo>
                    <a:pt x="44" y="1"/>
                  </a:moveTo>
                  <a:cubicBezTo>
                    <a:pt x="21" y="1"/>
                    <a:pt x="1" y="21"/>
                    <a:pt x="1" y="48"/>
                  </a:cubicBezTo>
                  <a:cubicBezTo>
                    <a:pt x="1" y="72"/>
                    <a:pt x="21" y="92"/>
                    <a:pt x="44" y="92"/>
                  </a:cubicBezTo>
                  <a:lnTo>
                    <a:pt x="6510" y="92"/>
                  </a:lnTo>
                  <a:cubicBezTo>
                    <a:pt x="6533" y="92"/>
                    <a:pt x="6553" y="72"/>
                    <a:pt x="6553" y="48"/>
                  </a:cubicBezTo>
                  <a:cubicBezTo>
                    <a:pt x="6553" y="21"/>
                    <a:pt x="6533" y="1"/>
                    <a:pt x="65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18" name="Google Shape;318;p17"/>
            <p:cNvSpPr/>
            <p:nvPr/>
          </p:nvSpPr>
          <p:spPr>
            <a:xfrm>
              <a:off x="4462991" y="3466769"/>
              <a:ext cx="460654" cy="71"/>
            </a:xfrm>
            <a:custGeom>
              <a:rect b="b" l="l" r="r" t="t"/>
              <a:pathLst>
                <a:path extrusionOk="0" h="1" w="6466">
                  <a:moveTo>
                    <a:pt x="0" y="0"/>
                  </a:moveTo>
                  <a:lnTo>
                    <a:pt x="646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7"/>
            <p:cNvSpPr/>
            <p:nvPr/>
          </p:nvSpPr>
          <p:spPr>
            <a:xfrm>
              <a:off x="4459856" y="3463563"/>
              <a:ext cx="466923" cy="6341"/>
            </a:xfrm>
            <a:custGeom>
              <a:rect b="b" l="l" r="r" t="t"/>
              <a:pathLst>
                <a:path extrusionOk="0" h="89" w="6554">
                  <a:moveTo>
                    <a:pt x="44" y="1"/>
                  </a:moveTo>
                  <a:cubicBezTo>
                    <a:pt x="21" y="1"/>
                    <a:pt x="1" y="21"/>
                    <a:pt x="1" y="45"/>
                  </a:cubicBezTo>
                  <a:cubicBezTo>
                    <a:pt x="1" y="69"/>
                    <a:pt x="21" y="89"/>
                    <a:pt x="44" y="89"/>
                  </a:cubicBezTo>
                  <a:lnTo>
                    <a:pt x="6510" y="89"/>
                  </a:lnTo>
                  <a:cubicBezTo>
                    <a:pt x="6533" y="89"/>
                    <a:pt x="6553" y="69"/>
                    <a:pt x="6553" y="45"/>
                  </a:cubicBezTo>
                  <a:cubicBezTo>
                    <a:pt x="6553" y="21"/>
                    <a:pt x="6533" y="1"/>
                    <a:pt x="65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20" name="Google Shape;320;p17"/>
            <p:cNvSpPr/>
            <p:nvPr/>
          </p:nvSpPr>
          <p:spPr>
            <a:xfrm>
              <a:off x="4462991" y="3509514"/>
              <a:ext cx="364334" cy="71"/>
            </a:xfrm>
            <a:custGeom>
              <a:rect b="b" l="l" r="r" t="t"/>
              <a:pathLst>
                <a:path extrusionOk="0" h="1" w="5114">
                  <a:moveTo>
                    <a:pt x="0" y="1"/>
                  </a:moveTo>
                  <a:lnTo>
                    <a:pt x="51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7"/>
            <p:cNvSpPr/>
            <p:nvPr/>
          </p:nvSpPr>
          <p:spPr>
            <a:xfrm>
              <a:off x="4459856" y="3506379"/>
              <a:ext cx="370532" cy="6626"/>
            </a:xfrm>
            <a:custGeom>
              <a:rect b="b" l="l" r="r" t="t"/>
              <a:pathLst>
                <a:path extrusionOk="0" h="93" w="5201">
                  <a:moveTo>
                    <a:pt x="44" y="1"/>
                  </a:moveTo>
                  <a:cubicBezTo>
                    <a:pt x="21" y="1"/>
                    <a:pt x="1" y="21"/>
                    <a:pt x="1" y="45"/>
                  </a:cubicBezTo>
                  <a:cubicBezTo>
                    <a:pt x="1" y="72"/>
                    <a:pt x="21" y="92"/>
                    <a:pt x="44" y="92"/>
                  </a:cubicBezTo>
                  <a:lnTo>
                    <a:pt x="5157" y="92"/>
                  </a:lnTo>
                  <a:cubicBezTo>
                    <a:pt x="5181" y="92"/>
                    <a:pt x="5201" y="72"/>
                    <a:pt x="5201" y="45"/>
                  </a:cubicBezTo>
                  <a:cubicBezTo>
                    <a:pt x="5201" y="21"/>
                    <a:pt x="5181" y="1"/>
                    <a:pt x="51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22" name="Google Shape;322;p17"/>
            <p:cNvSpPr/>
            <p:nvPr/>
          </p:nvSpPr>
          <p:spPr>
            <a:xfrm>
              <a:off x="4166907" y="3420319"/>
              <a:ext cx="58561" cy="38328"/>
            </a:xfrm>
            <a:custGeom>
              <a:rect b="b" l="l" r="r" t="t"/>
              <a:pathLst>
                <a:path extrusionOk="0" h="538" w="822">
                  <a:moveTo>
                    <a:pt x="0" y="0"/>
                  </a:moveTo>
                  <a:lnTo>
                    <a:pt x="151" y="538"/>
                  </a:lnTo>
                  <a:lnTo>
                    <a:pt x="309" y="538"/>
                  </a:lnTo>
                  <a:lnTo>
                    <a:pt x="406" y="115"/>
                  </a:lnTo>
                  <a:lnTo>
                    <a:pt x="409" y="115"/>
                  </a:lnTo>
                  <a:lnTo>
                    <a:pt x="467" y="350"/>
                  </a:lnTo>
                  <a:lnTo>
                    <a:pt x="507" y="538"/>
                  </a:lnTo>
                  <a:lnTo>
                    <a:pt x="668" y="538"/>
                  </a:lnTo>
                  <a:lnTo>
                    <a:pt x="822" y="0"/>
                  </a:lnTo>
                  <a:lnTo>
                    <a:pt x="678" y="0"/>
                  </a:lnTo>
                  <a:lnTo>
                    <a:pt x="614" y="239"/>
                  </a:lnTo>
                  <a:cubicBezTo>
                    <a:pt x="611" y="253"/>
                    <a:pt x="608" y="282"/>
                    <a:pt x="597" y="323"/>
                  </a:cubicBezTo>
                  <a:cubicBezTo>
                    <a:pt x="591" y="363"/>
                    <a:pt x="587" y="394"/>
                    <a:pt x="584" y="417"/>
                  </a:cubicBezTo>
                  <a:lnTo>
                    <a:pt x="580" y="417"/>
                  </a:lnTo>
                  <a:cubicBezTo>
                    <a:pt x="580" y="406"/>
                    <a:pt x="577" y="397"/>
                    <a:pt x="577" y="380"/>
                  </a:cubicBezTo>
                  <a:cubicBezTo>
                    <a:pt x="574" y="366"/>
                    <a:pt x="574" y="350"/>
                    <a:pt x="571" y="336"/>
                  </a:cubicBezTo>
                  <a:cubicBezTo>
                    <a:pt x="567" y="319"/>
                    <a:pt x="564" y="306"/>
                    <a:pt x="560" y="290"/>
                  </a:cubicBezTo>
                  <a:cubicBezTo>
                    <a:pt x="560" y="276"/>
                    <a:pt x="557" y="265"/>
                    <a:pt x="557" y="259"/>
                  </a:cubicBezTo>
                  <a:lnTo>
                    <a:pt x="493" y="0"/>
                  </a:lnTo>
                  <a:lnTo>
                    <a:pt x="332" y="0"/>
                  </a:lnTo>
                  <a:lnTo>
                    <a:pt x="265" y="259"/>
                  </a:lnTo>
                  <a:lnTo>
                    <a:pt x="258" y="299"/>
                  </a:lnTo>
                  <a:cubicBezTo>
                    <a:pt x="248" y="353"/>
                    <a:pt x="242" y="394"/>
                    <a:pt x="242" y="417"/>
                  </a:cubicBezTo>
                  <a:lnTo>
                    <a:pt x="238" y="417"/>
                  </a:lnTo>
                  <a:cubicBezTo>
                    <a:pt x="228" y="340"/>
                    <a:pt x="218" y="282"/>
                    <a:pt x="208" y="239"/>
                  </a:cubicBezTo>
                  <a:lnTo>
                    <a:pt x="14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7"/>
            <p:cNvSpPr/>
            <p:nvPr/>
          </p:nvSpPr>
          <p:spPr>
            <a:xfrm>
              <a:off x="4233804" y="3420319"/>
              <a:ext cx="58704" cy="38328"/>
            </a:xfrm>
            <a:custGeom>
              <a:rect b="b" l="l" r="r" t="t"/>
              <a:pathLst>
                <a:path extrusionOk="0" h="538" w="824">
                  <a:moveTo>
                    <a:pt x="1" y="0"/>
                  </a:moveTo>
                  <a:lnTo>
                    <a:pt x="155" y="538"/>
                  </a:lnTo>
                  <a:lnTo>
                    <a:pt x="313" y="538"/>
                  </a:lnTo>
                  <a:lnTo>
                    <a:pt x="411" y="115"/>
                  </a:lnTo>
                  <a:lnTo>
                    <a:pt x="414" y="115"/>
                  </a:lnTo>
                  <a:lnTo>
                    <a:pt x="471" y="350"/>
                  </a:lnTo>
                  <a:lnTo>
                    <a:pt x="511" y="538"/>
                  </a:lnTo>
                  <a:lnTo>
                    <a:pt x="669" y="538"/>
                  </a:lnTo>
                  <a:lnTo>
                    <a:pt x="823" y="0"/>
                  </a:lnTo>
                  <a:lnTo>
                    <a:pt x="682" y="0"/>
                  </a:lnTo>
                  <a:lnTo>
                    <a:pt x="615" y="239"/>
                  </a:lnTo>
                  <a:cubicBezTo>
                    <a:pt x="615" y="253"/>
                    <a:pt x="608" y="282"/>
                    <a:pt x="602" y="323"/>
                  </a:cubicBezTo>
                  <a:cubicBezTo>
                    <a:pt x="595" y="363"/>
                    <a:pt x="588" y="394"/>
                    <a:pt x="585" y="417"/>
                  </a:cubicBezTo>
                  <a:lnTo>
                    <a:pt x="581" y="417"/>
                  </a:lnTo>
                  <a:cubicBezTo>
                    <a:pt x="581" y="406"/>
                    <a:pt x="581" y="397"/>
                    <a:pt x="578" y="380"/>
                  </a:cubicBezTo>
                  <a:cubicBezTo>
                    <a:pt x="578" y="366"/>
                    <a:pt x="575" y="350"/>
                    <a:pt x="572" y="336"/>
                  </a:cubicBezTo>
                  <a:cubicBezTo>
                    <a:pt x="568" y="319"/>
                    <a:pt x="568" y="306"/>
                    <a:pt x="565" y="290"/>
                  </a:cubicBezTo>
                  <a:cubicBezTo>
                    <a:pt x="561" y="276"/>
                    <a:pt x="558" y="265"/>
                    <a:pt x="558" y="259"/>
                  </a:cubicBezTo>
                  <a:lnTo>
                    <a:pt x="494" y="0"/>
                  </a:lnTo>
                  <a:lnTo>
                    <a:pt x="333" y="0"/>
                  </a:lnTo>
                  <a:lnTo>
                    <a:pt x="266" y="259"/>
                  </a:lnTo>
                  <a:lnTo>
                    <a:pt x="259" y="299"/>
                  </a:lnTo>
                  <a:cubicBezTo>
                    <a:pt x="250" y="353"/>
                    <a:pt x="242" y="394"/>
                    <a:pt x="242" y="417"/>
                  </a:cubicBezTo>
                  <a:lnTo>
                    <a:pt x="239" y="417"/>
                  </a:lnTo>
                  <a:cubicBezTo>
                    <a:pt x="229" y="340"/>
                    <a:pt x="219" y="282"/>
                    <a:pt x="209" y="239"/>
                  </a:cubicBezTo>
                  <a:lnTo>
                    <a:pt x="14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7"/>
            <p:cNvSpPr/>
            <p:nvPr/>
          </p:nvSpPr>
          <p:spPr>
            <a:xfrm>
              <a:off x="4301057" y="3420319"/>
              <a:ext cx="58633" cy="38328"/>
            </a:xfrm>
            <a:custGeom>
              <a:rect b="b" l="l" r="r" t="t"/>
              <a:pathLst>
                <a:path extrusionOk="0" h="538" w="823">
                  <a:moveTo>
                    <a:pt x="0" y="0"/>
                  </a:moveTo>
                  <a:lnTo>
                    <a:pt x="152" y="538"/>
                  </a:lnTo>
                  <a:lnTo>
                    <a:pt x="309" y="538"/>
                  </a:lnTo>
                  <a:lnTo>
                    <a:pt x="406" y="115"/>
                  </a:lnTo>
                  <a:lnTo>
                    <a:pt x="409" y="115"/>
                  </a:lnTo>
                  <a:lnTo>
                    <a:pt x="467" y="350"/>
                  </a:lnTo>
                  <a:lnTo>
                    <a:pt x="507" y="538"/>
                  </a:lnTo>
                  <a:lnTo>
                    <a:pt x="668" y="538"/>
                  </a:lnTo>
                  <a:lnTo>
                    <a:pt x="823" y="0"/>
                  </a:lnTo>
                  <a:lnTo>
                    <a:pt x="678" y="0"/>
                  </a:lnTo>
                  <a:lnTo>
                    <a:pt x="615" y="239"/>
                  </a:lnTo>
                  <a:cubicBezTo>
                    <a:pt x="611" y="253"/>
                    <a:pt x="604" y="282"/>
                    <a:pt x="598" y="323"/>
                  </a:cubicBezTo>
                  <a:cubicBezTo>
                    <a:pt x="591" y="363"/>
                    <a:pt x="584" y="394"/>
                    <a:pt x="584" y="417"/>
                  </a:cubicBezTo>
                  <a:lnTo>
                    <a:pt x="581" y="417"/>
                  </a:lnTo>
                  <a:cubicBezTo>
                    <a:pt x="581" y="406"/>
                    <a:pt x="578" y="397"/>
                    <a:pt x="578" y="380"/>
                  </a:cubicBezTo>
                  <a:cubicBezTo>
                    <a:pt x="575" y="366"/>
                    <a:pt x="571" y="350"/>
                    <a:pt x="571" y="336"/>
                  </a:cubicBezTo>
                  <a:cubicBezTo>
                    <a:pt x="567" y="319"/>
                    <a:pt x="564" y="306"/>
                    <a:pt x="561" y="290"/>
                  </a:cubicBezTo>
                  <a:cubicBezTo>
                    <a:pt x="558" y="276"/>
                    <a:pt x="558" y="265"/>
                    <a:pt x="554" y="259"/>
                  </a:cubicBezTo>
                  <a:lnTo>
                    <a:pt x="494" y="0"/>
                  </a:lnTo>
                  <a:lnTo>
                    <a:pt x="333" y="0"/>
                  </a:lnTo>
                  <a:lnTo>
                    <a:pt x="265" y="259"/>
                  </a:lnTo>
                  <a:lnTo>
                    <a:pt x="255" y="299"/>
                  </a:lnTo>
                  <a:cubicBezTo>
                    <a:pt x="248" y="353"/>
                    <a:pt x="242" y="394"/>
                    <a:pt x="239" y="417"/>
                  </a:cubicBezTo>
                  <a:cubicBezTo>
                    <a:pt x="228" y="340"/>
                    <a:pt x="218" y="282"/>
                    <a:pt x="208" y="239"/>
                  </a:cubicBezTo>
                  <a:lnTo>
                    <a:pt x="14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7"/>
            <p:cNvSpPr/>
            <p:nvPr/>
          </p:nvSpPr>
          <p:spPr>
            <a:xfrm>
              <a:off x="2763230" y="2508135"/>
              <a:ext cx="590315" cy="272431"/>
            </a:xfrm>
            <a:custGeom>
              <a:rect b="b" l="l" r="r" t="t"/>
              <a:pathLst>
                <a:path extrusionOk="0" h="3824" w="8286">
                  <a:moveTo>
                    <a:pt x="8196" y="91"/>
                  </a:moveTo>
                  <a:lnTo>
                    <a:pt x="8196" y="3737"/>
                  </a:lnTo>
                  <a:lnTo>
                    <a:pt x="88" y="3737"/>
                  </a:lnTo>
                  <a:lnTo>
                    <a:pt x="88" y="91"/>
                  </a:lnTo>
                  <a:close/>
                  <a:moveTo>
                    <a:pt x="1" y="1"/>
                  </a:moveTo>
                  <a:lnTo>
                    <a:pt x="1" y="3824"/>
                  </a:lnTo>
                  <a:lnTo>
                    <a:pt x="8286" y="3824"/>
                  </a:lnTo>
                  <a:lnTo>
                    <a:pt x="82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7"/>
            <p:cNvSpPr/>
            <p:nvPr/>
          </p:nvSpPr>
          <p:spPr>
            <a:xfrm>
              <a:off x="2831124" y="2562422"/>
              <a:ext cx="184233" cy="24009"/>
            </a:xfrm>
            <a:custGeom>
              <a:rect b="b" l="l" r="r" t="t"/>
              <a:pathLst>
                <a:path extrusionOk="0" h="337" w="2586">
                  <a:moveTo>
                    <a:pt x="1" y="0"/>
                  </a:moveTo>
                  <a:lnTo>
                    <a:pt x="1" y="336"/>
                  </a:lnTo>
                  <a:lnTo>
                    <a:pt x="2586" y="336"/>
                  </a:lnTo>
                  <a:lnTo>
                    <a:pt x="258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7"/>
            <p:cNvSpPr/>
            <p:nvPr/>
          </p:nvSpPr>
          <p:spPr>
            <a:xfrm>
              <a:off x="2995112" y="2629389"/>
              <a:ext cx="460725" cy="71"/>
            </a:xfrm>
            <a:custGeom>
              <a:rect b="b" l="l" r="r" t="t"/>
              <a:pathLst>
                <a:path extrusionOk="0" h="1" w="6467">
                  <a:moveTo>
                    <a:pt x="1" y="0"/>
                  </a:moveTo>
                  <a:lnTo>
                    <a:pt x="646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7"/>
            <p:cNvSpPr/>
            <p:nvPr/>
          </p:nvSpPr>
          <p:spPr>
            <a:xfrm>
              <a:off x="2828061" y="2626255"/>
              <a:ext cx="466923" cy="6269"/>
            </a:xfrm>
            <a:custGeom>
              <a:rect b="b" l="l" r="r" t="t"/>
              <a:pathLst>
                <a:path extrusionOk="0" h="88" w="6554">
                  <a:moveTo>
                    <a:pt x="44" y="1"/>
                  </a:moveTo>
                  <a:cubicBezTo>
                    <a:pt x="20" y="1"/>
                    <a:pt x="0" y="21"/>
                    <a:pt x="0" y="44"/>
                  </a:cubicBezTo>
                  <a:cubicBezTo>
                    <a:pt x="0" y="68"/>
                    <a:pt x="20" y="88"/>
                    <a:pt x="44" y="88"/>
                  </a:cubicBezTo>
                  <a:lnTo>
                    <a:pt x="6510" y="88"/>
                  </a:lnTo>
                  <a:cubicBezTo>
                    <a:pt x="6533" y="88"/>
                    <a:pt x="6553" y="68"/>
                    <a:pt x="6553" y="44"/>
                  </a:cubicBezTo>
                  <a:cubicBezTo>
                    <a:pt x="6553" y="21"/>
                    <a:pt x="6533" y="1"/>
                    <a:pt x="65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7"/>
            <p:cNvSpPr/>
            <p:nvPr/>
          </p:nvSpPr>
          <p:spPr>
            <a:xfrm>
              <a:off x="2995112" y="2672206"/>
              <a:ext cx="460725" cy="71"/>
            </a:xfrm>
            <a:custGeom>
              <a:rect b="b" l="l" r="r" t="t"/>
              <a:pathLst>
                <a:path extrusionOk="0" h="1" w="6467">
                  <a:moveTo>
                    <a:pt x="1" y="0"/>
                  </a:moveTo>
                  <a:lnTo>
                    <a:pt x="646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7"/>
            <p:cNvSpPr/>
            <p:nvPr/>
          </p:nvSpPr>
          <p:spPr>
            <a:xfrm>
              <a:off x="2828061" y="2669071"/>
              <a:ext cx="466923" cy="6554"/>
            </a:xfrm>
            <a:custGeom>
              <a:rect b="b" l="l" r="r" t="t"/>
              <a:pathLst>
                <a:path extrusionOk="0" h="92" w="6554">
                  <a:moveTo>
                    <a:pt x="44" y="1"/>
                  </a:moveTo>
                  <a:cubicBezTo>
                    <a:pt x="20" y="1"/>
                    <a:pt x="0" y="21"/>
                    <a:pt x="0" y="44"/>
                  </a:cubicBezTo>
                  <a:cubicBezTo>
                    <a:pt x="0" y="71"/>
                    <a:pt x="20" y="91"/>
                    <a:pt x="44" y="91"/>
                  </a:cubicBezTo>
                  <a:lnTo>
                    <a:pt x="6510" y="91"/>
                  </a:lnTo>
                  <a:cubicBezTo>
                    <a:pt x="6533" y="91"/>
                    <a:pt x="6553" y="71"/>
                    <a:pt x="6553" y="44"/>
                  </a:cubicBezTo>
                  <a:cubicBezTo>
                    <a:pt x="6553" y="21"/>
                    <a:pt x="6533" y="1"/>
                    <a:pt x="65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7"/>
            <p:cNvSpPr/>
            <p:nvPr/>
          </p:nvSpPr>
          <p:spPr>
            <a:xfrm>
              <a:off x="2995112" y="2715236"/>
              <a:ext cx="364334" cy="71"/>
            </a:xfrm>
            <a:custGeom>
              <a:rect b="b" l="l" r="r" t="t"/>
              <a:pathLst>
                <a:path extrusionOk="0" h="1" w="5114">
                  <a:moveTo>
                    <a:pt x="1" y="1"/>
                  </a:moveTo>
                  <a:lnTo>
                    <a:pt x="511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7"/>
            <p:cNvSpPr/>
            <p:nvPr/>
          </p:nvSpPr>
          <p:spPr>
            <a:xfrm>
              <a:off x="2828061" y="2711888"/>
              <a:ext cx="370532" cy="6554"/>
            </a:xfrm>
            <a:custGeom>
              <a:rect b="b" l="l" r="r" t="t"/>
              <a:pathLst>
                <a:path extrusionOk="0" h="92" w="5201">
                  <a:moveTo>
                    <a:pt x="44" y="1"/>
                  </a:moveTo>
                  <a:cubicBezTo>
                    <a:pt x="20" y="1"/>
                    <a:pt x="0" y="21"/>
                    <a:pt x="0" y="48"/>
                  </a:cubicBezTo>
                  <a:cubicBezTo>
                    <a:pt x="0" y="71"/>
                    <a:pt x="20" y="91"/>
                    <a:pt x="44" y="91"/>
                  </a:cubicBezTo>
                  <a:lnTo>
                    <a:pt x="5157" y="91"/>
                  </a:lnTo>
                  <a:cubicBezTo>
                    <a:pt x="5180" y="91"/>
                    <a:pt x="5200" y="71"/>
                    <a:pt x="5200" y="48"/>
                  </a:cubicBezTo>
                  <a:cubicBezTo>
                    <a:pt x="5200" y="21"/>
                    <a:pt x="5180" y="1"/>
                    <a:pt x="51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3" name="Google Shape;333;p17"/>
          <p:cNvSpPr txBox="1"/>
          <p:nvPr/>
        </p:nvSpPr>
        <p:spPr>
          <a:xfrm>
            <a:off x="532825" y="3166450"/>
            <a:ext cx="1728000" cy="11556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300">
                <a:solidFill>
                  <a:schemeClr val="dk1"/>
                </a:solidFill>
                <a:latin typeface="Roboto Slab"/>
                <a:ea typeface="Roboto Slab"/>
                <a:cs typeface="Roboto Slab"/>
                <a:sym typeface="Roboto Slab"/>
              </a:rPr>
              <a:t>Response Rate improved from </a:t>
            </a:r>
            <a:r>
              <a:rPr b="1" lang="en" sz="1600">
                <a:solidFill>
                  <a:schemeClr val="dk1"/>
                </a:solidFill>
                <a:latin typeface="Roboto Slab"/>
                <a:ea typeface="Roboto Slab"/>
                <a:cs typeface="Roboto Slab"/>
                <a:sym typeface="Roboto Slab"/>
              </a:rPr>
              <a:t>4.99% to 33%</a:t>
            </a:r>
            <a:endParaRPr sz="1300">
              <a:solidFill>
                <a:srgbClr val="1F1A33"/>
              </a:solidFill>
              <a:latin typeface="Roboto Slab"/>
              <a:ea typeface="Roboto Slab"/>
              <a:cs typeface="Roboto Slab"/>
              <a:sym typeface="Roboto Slab"/>
            </a:endParaRPr>
          </a:p>
        </p:txBody>
      </p:sp>
      <p:sp>
        <p:nvSpPr>
          <p:cNvPr id="334" name="Google Shape;334;p17"/>
          <p:cNvSpPr txBox="1"/>
          <p:nvPr/>
        </p:nvSpPr>
        <p:spPr>
          <a:xfrm>
            <a:off x="6993050" y="2219100"/>
            <a:ext cx="1414800" cy="70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solidFill>
                  <a:srgbClr val="1F1A33"/>
                </a:solidFill>
                <a:latin typeface="Roboto Slab"/>
                <a:ea typeface="Roboto Slab"/>
                <a:cs typeface="Roboto Slab"/>
                <a:sym typeface="Roboto Slab"/>
              </a:rPr>
              <a:t>Cost saved by </a:t>
            </a:r>
            <a:r>
              <a:rPr b="1" lang="en" sz="1600">
                <a:solidFill>
                  <a:srgbClr val="1F1A33"/>
                </a:solidFill>
                <a:latin typeface="Roboto Slab"/>
                <a:ea typeface="Roboto Slab"/>
                <a:cs typeface="Roboto Slab"/>
                <a:sym typeface="Roboto Slab"/>
              </a:rPr>
              <a:t>76%</a:t>
            </a:r>
            <a:endParaRPr b="1" sz="1600">
              <a:solidFill>
                <a:srgbClr val="1F1A33"/>
              </a:solidFill>
              <a:latin typeface="Roboto Slab"/>
              <a:ea typeface="Roboto Slab"/>
              <a:cs typeface="Roboto Slab"/>
              <a:sym typeface="Roboto Slab"/>
            </a:endParaRPr>
          </a:p>
        </p:txBody>
      </p:sp>
      <p:sp>
        <p:nvSpPr>
          <p:cNvPr id="335" name="Google Shape;335;p17"/>
          <p:cNvSpPr txBox="1"/>
          <p:nvPr/>
        </p:nvSpPr>
        <p:spPr>
          <a:xfrm>
            <a:off x="3652175" y="1281175"/>
            <a:ext cx="2142000" cy="7053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600">
                <a:solidFill>
                  <a:schemeClr val="dk1"/>
                </a:solidFill>
                <a:latin typeface="Roboto Slab"/>
                <a:ea typeface="Roboto Slab"/>
                <a:cs typeface="Roboto Slab"/>
                <a:sym typeface="Roboto Slab"/>
              </a:rPr>
              <a:t>Direct Mailings</a:t>
            </a:r>
            <a:r>
              <a:rPr lang="en" sz="1600">
                <a:solidFill>
                  <a:schemeClr val="dk1"/>
                </a:solidFill>
                <a:latin typeface="Roboto Slab"/>
                <a:ea typeface="Roboto Slab"/>
                <a:cs typeface="Roboto Slab"/>
                <a:sym typeface="Roboto Slab"/>
              </a:rPr>
              <a:t> </a:t>
            </a:r>
            <a:endParaRPr sz="1600">
              <a:solidFill>
                <a:schemeClr val="dk1"/>
              </a:solidFill>
              <a:latin typeface="Roboto Slab"/>
              <a:ea typeface="Roboto Slab"/>
              <a:cs typeface="Roboto Slab"/>
              <a:sym typeface="Roboto Slab"/>
            </a:endParaRPr>
          </a:p>
          <a:p>
            <a:pPr indent="0" lvl="0" marL="0" rtl="0" algn="ctr">
              <a:lnSpc>
                <a:spcPct val="150000"/>
              </a:lnSpc>
              <a:spcBef>
                <a:spcPts val="0"/>
              </a:spcBef>
              <a:spcAft>
                <a:spcPts val="0"/>
              </a:spcAft>
              <a:buNone/>
            </a:pPr>
            <a:r>
              <a:rPr b="1" lang="en" sz="1600">
                <a:solidFill>
                  <a:schemeClr val="dk1"/>
                </a:solidFill>
                <a:latin typeface="Roboto Slab"/>
                <a:ea typeface="Roboto Slab"/>
                <a:cs typeface="Roboto Slab"/>
                <a:sym typeface="Roboto Slab"/>
              </a:rPr>
              <a:t>5,022 vs. 33,400</a:t>
            </a:r>
            <a:endParaRPr sz="1300">
              <a:solidFill>
                <a:srgbClr val="1F1A33"/>
              </a:solidFill>
              <a:latin typeface="Roboto Slab"/>
              <a:ea typeface="Roboto Slab"/>
              <a:cs typeface="Roboto Slab"/>
              <a:sym typeface="Roboto Slab"/>
            </a:endParaRPr>
          </a:p>
        </p:txBody>
      </p:sp>
      <p:cxnSp>
        <p:nvCxnSpPr>
          <p:cNvPr id="336" name="Google Shape;336;p17"/>
          <p:cNvCxnSpPr>
            <a:stCxn id="333" idx="3"/>
          </p:cNvCxnSpPr>
          <p:nvPr/>
        </p:nvCxnSpPr>
        <p:spPr>
          <a:xfrm flipH="1" rot="10800000">
            <a:off x="2260825" y="2948050"/>
            <a:ext cx="661500" cy="796200"/>
          </a:xfrm>
          <a:prstGeom prst="bentConnector2">
            <a:avLst/>
          </a:prstGeom>
          <a:noFill/>
          <a:ln cap="flat" cmpd="sng" w="9525">
            <a:solidFill>
              <a:schemeClr val="dk1"/>
            </a:solidFill>
            <a:prstDash val="dash"/>
            <a:round/>
            <a:headEnd len="sm" w="sm" type="none"/>
            <a:tailEnd len="sm" w="sm" type="none"/>
          </a:ln>
        </p:spPr>
      </p:cxnSp>
      <p:cxnSp>
        <p:nvCxnSpPr>
          <p:cNvPr id="337" name="Google Shape;337;p17"/>
          <p:cNvCxnSpPr>
            <a:stCxn id="334" idx="1"/>
          </p:cNvCxnSpPr>
          <p:nvPr/>
        </p:nvCxnSpPr>
        <p:spPr>
          <a:xfrm flipH="1">
            <a:off x="6391550" y="2571750"/>
            <a:ext cx="601500" cy="1155600"/>
          </a:xfrm>
          <a:prstGeom prst="bentConnector2">
            <a:avLst/>
          </a:prstGeom>
          <a:noFill/>
          <a:ln cap="flat" cmpd="sng" w="9525">
            <a:solidFill>
              <a:schemeClr val="dk1"/>
            </a:solidFill>
            <a:prstDash val="dash"/>
            <a:round/>
            <a:headEnd len="sm" w="sm" type="none"/>
            <a:tailEnd len="sm" w="sm" type="none"/>
          </a:ln>
        </p:spPr>
      </p:cxnSp>
      <p:cxnSp>
        <p:nvCxnSpPr>
          <p:cNvPr id="338" name="Google Shape;338;p17"/>
          <p:cNvCxnSpPr/>
          <p:nvPr/>
        </p:nvCxnSpPr>
        <p:spPr>
          <a:xfrm>
            <a:off x="4723163" y="2152650"/>
            <a:ext cx="0" cy="1293000"/>
          </a:xfrm>
          <a:prstGeom prst="straightConnector1">
            <a:avLst/>
          </a:prstGeom>
          <a:noFill/>
          <a:ln cap="flat" cmpd="sng" w="9525">
            <a:solidFill>
              <a:schemeClr val="dk1"/>
            </a:solidFill>
            <a:prstDash val="dash"/>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2" name="Shape 342"/>
        <p:cNvGrpSpPr/>
        <p:nvPr/>
      </p:nvGrpSpPr>
      <p:grpSpPr>
        <a:xfrm>
          <a:off x="0" y="0"/>
          <a:ext cx="0" cy="0"/>
          <a:chOff x="0" y="0"/>
          <a:chExt cx="0" cy="0"/>
        </a:xfrm>
      </p:grpSpPr>
      <p:sp>
        <p:nvSpPr>
          <p:cNvPr id="343" name="Google Shape;343;p8"/>
          <p:cNvSpPr txBox="1"/>
          <p:nvPr>
            <p:ph type="title"/>
          </p:nvPr>
        </p:nvSpPr>
        <p:spPr>
          <a:xfrm>
            <a:off x="2260800" y="483900"/>
            <a:ext cx="46224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Data Characteristics</a:t>
            </a:r>
            <a:endParaRPr>
              <a:latin typeface="Advent Pro SemiBold"/>
              <a:ea typeface="Advent Pro SemiBold"/>
              <a:cs typeface="Advent Pro SemiBold"/>
              <a:sym typeface="Advent Pro SemiBold"/>
            </a:endParaRPr>
          </a:p>
        </p:txBody>
      </p:sp>
      <p:sp>
        <p:nvSpPr>
          <p:cNvPr id="344" name="Google Shape;344;p8"/>
          <p:cNvSpPr/>
          <p:nvPr/>
        </p:nvSpPr>
        <p:spPr>
          <a:xfrm rot="-5400000">
            <a:off x="3411000" y="1710025"/>
            <a:ext cx="1043400" cy="1043400"/>
          </a:xfrm>
          <a:prstGeom prst="teardrop">
            <a:avLst>
              <a:gd fmla="val 100000" name="adj"/>
            </a:avLst>
          </a:prstGeom>
          <a:gradFill>
            <a:gsLst>
              <a:gs pos="0">
                <a:srgbClr val="D4EBDE"/>
              </a:gs>
              <a:gs pos="100000">
                <a:srgbClr val="70CACD"/>
              </a:gs>
            </a:gsLst>
            <a:lin ang="5400700" scaled="0"/>
          </a:gradFill>
          <a:ln>
            <a:noFill/>
          </a:ln>
          <a:effectLst>
            <a:outerShdw blurRad="42863" rotWithShape="0" algn="bl" dir="3960000" dist="9525">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8"/>
          <p:cNvSpPr/>
          <p:nvPr/>
        </p:nvSpPr>
        <p:spPr>
          <a:xfrm flipH="1" rot="5400000">
            <a:off x="4683100" y="1710025"/>
            <a:ext cx="1043400" cy="1043400"/>
          </a:xfrm>
          <a:prstGeom prst="teardrop">
            <a:avLst>
              <a:gd fmla="val 100000" name="adj"/>
            </a:avLst>
          </a:prstGeom>
          <a:gradFill>
            <a:gsLst>
              <a:gs pos="0">
                <a:srgbClr val="FFF3C4"/>
              </a:gs>
              <a:gs pos="100000">
                <a:srgbClr val="FAD647"/>
              </a:gs>
            </a:gsLst>
            <a:lin ang="5400012" scaled="0"/>
          </a:gradFill>
          <a:ln>
            <a:noFill/>
          </a:ln>
          <a:effectLst>
            <a:outerShdw blurRad="42863" rotWithShape="0" algn="bl" dir="3960000" dist="9525">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8"/>
          <p:cNvSpPr/>
          <p:nvPr/>
        </p:nvSpPr>
        <p:spPr>
          <a:xfrm rot="5400000">
            <a:off x="4683100" y="2982025"/>
            <a:ext cx="1043400" cy="1043400"/>
          </a:xfrm>
          <a:prstGeom prst="teardrop">
            <a:avLst>
              <a:gd fmla="val 100000" name="adj"/>
            </a:avLst>
          </a:prstGeom>
          <a:gradFill>
            <a:gsLst>
              <a:gs pos="0">
                <a:srgbClr val="EEC9C3"/>
              </a:gs>
              <a:gs pos="100000">
                <a:srgbClr val="FF8C8C"/>
              </a:gs>
            </a:gsLst>
            <a:lin ang="5400700" scaled="0"/>
          </a:gradFill>
          <a:ln>
            <a:noFill/>
          </a:ln>
          <a:effectLst>
            <a:outerShdw blurRad="42863" rotWithShape="0" algn="bl" dir="3960000" dist="9525">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8"/>
          <p:cNvSpPr/>
          <p:nvPr/>
        </p:nvSpPr>
        <p:spPr>
          <a:xfrm flipH="1" rot="-5400000">
            <a:off x="3411000" y="2982025"/>
            <a:ext cx="1043400" cy="1043400"/>
          </a:xfrm>
          <a:prstGeom prst="teardrop">
            <a:avLst>
              <a:gd fmla="val 100000" name="adj"/>
            </a:avLst>
          </a:prstGeom>
          <a:gradFill>
            <a:gsLst>
              <a:gs pos="0">
                <a:srgbClr val="7E719E"/>
              </a:gs>
              <a:gs pos="100000">
                <a:srgbClr val="423A64"/>
              </a:gs>
            </a:gsLst>
            <a:lin ang="5400700" scaled="0"/>
          </a:gradFill>
          <a:ln>
            <a:noFill/>
          </a:ln>
          <a:effectLst>
            <a:outerShdw blurRad="42863" rotWithShape="0" algn="bl" dir="3960000" dist="9525">
              <a:srgbClr val="000000">
                <a:alpha val="2980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8"/>
          <p:cNvSpPr txBox="1"/>
          <p:nvPr/>
        </p:nvSpPr>
        <p:spPr>
          <a:xfrm>
            <a:off x="712446" y="2082047"/>
            <a:ext cx="2324100" cy="7041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Clr>
                <a:srgbClr val="000000"/>
              </a:buClr>
              <a:buSzPts val="1300"/>
              <a:buFont typeface="Arial"/>
              <a:buNone/>
            </a:pPr>
            <a:r>
              <a:rPr lang="en" sz="1300">
                <a:solidFill>
                  <a:srgbClr val="1F1A33"/>
                </a:solidFill>
                <a:latin typeface="Roboto Slab"/>
                <a:ea typeface="Roboto Slab"/>
                <a:cs typeface="Roboto Slab"/>
                <a:sym typeface="Roboto Slab"/>
              </a:rPr>
              <a:t>Sex, Age, Occupation, Education, Income level</a:t>
            </a:r>
            <a:endParaRPr b="0" i="0" sz="1300" u="none" cap="none" strike="noStrike">
              <a:solidFill>
                <a:srgbClr val="1F1A33"/>
              </a:solidFill>
              <a:latin typeface="Roboto Slab"/>
              <a:ea typeface="Roboto Slab"/>
              <a:cs typeface="Roboto Slab"/>
              <a:sym typeface="Roboto Slab"/>
            </a:endParaRPr>
          </a:p>
        </p:txBody>
      </p:sp>
      <p:sp>
        <p:nvSpPr>
          <p:cNvPr id="349" name="Google Shape;349;p8"/>
          <p:cNvSpPr txBox="1"/>
          <p:nvPr/>
        </p:nvSpPr>
        <p:spPr>
          <a:xfrm>
            <a:off x="712375" y="3583009"/>
            <a:ext cx="2324100" cy="704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1600"/>
              </a:spcAft>
              <a:buClr>
                <a:srgbClr val="000000"/>
              </a:buClr>
              <a:buSzPts val="1300"/>
              <a:buFont typeface="Arial"/>
              <a:buNone/>
            </a:pPr>
            <a:r>
              <a:rPr lang="en" sz="1300">
                <a:solidFill>
                  <a:srgbClr val="1F1A33"/>
                </a:solidFill>
                <a:latin typeface="Roboto Slab"/>
                <a:ea typeface="Roboto Slab"/>
                <a:cs typeface="Roboto Slab"/>
                <a:sym typeface="Roboto Slab"/>
              </a:rPr>
              <a:t>Response, Sent out date</a:t>
            </a:r>
            <a:endParaRPr b="0" i="0" sz="1300" u="none" cap="none" strike="noStrike">
              <a:solidFill>
                <a:srgbClr val="1F1A33"/>
              </a:solidFill>
              <a:latin typeface="Roboto Slab"/>
              <a:ea typeface="Roboto Slab"/>
              <a:cs typeface="Roboto Slab"/>
              <a:sym typeface="Roboto Slab"/>
            </a:endParaRPr>
          </a:p>
        </p:txBody>
      </p:sp>
      <p:sp>
        <p:nvSpPr>
          <p:cNvPr id="350" name="Google Shape;350;p8"/>
          <p:cNvSpPr txBox="1"/>
          <p:nvPr/>
        </p:nvSpPr>
        <p:spPr>
          <a:xfrm>
            <a:off x="353575" y="1711575"/>
            <a:ext cx="2759100" cy="339300"/>
          </a:xfrm>
          <a:prstGeom prst="rect">
            <a:avLst/>
          </a:prstGeom>
          <a:noFill/>
          <a:ln>
            <a:noFill/>
          </a:ln>
        </p:spPr>
        <p:txBody>
          <a:bodyPr anchorCtr="0" anchor="t" bIns="0" lIns="91425" spcFirstLastPara="1" rIns="91425" wrap="square" tIns="0">
            <a:noAutofit/>
          </a:bodyPr>
          <a:lstStyle/>
          <a:p>
            <a:pPr indent="0" lvl="0" marL="457200" marR="0" rtl="0" algn="l">
              <a:lnSpc>
                <a:spcPct val="100000"/>
              </a:lnSpc>
              <a:spcBef>
                <a:spcPts val="0"/>
              </a:spcBef>
              <a:spcAft>
                <a:spcPts val="1600"/>
              </a:spcAft>
              <a:buClr>
                <a:srgbClr val="000000"/>
              </a:buClr>
              <a:buSzPts val="2400"/>
              <a:buFont typeface="Arial"/>
              <a:buNone/>
            </a:pPr>
            <a:r>
              <a:rPr b="1" lang="en" sz="2000">
                <a:solidFill>
                  <a:srgbClr val="1F1A33"/>
                </a:solidFill>
                <a:latin typeface="Advent Pro"/>
                <a:ea typeface="Advent Pro"/>
                <a:cs typeface="Advent Pro"/>
                <a:sym typeface="Advent Pro"/>
              </a:rPr>
              <a:t>Customers Basic Info</a:t>
            </a:r>
            <a:endParaRPr b="1" sz="2300">
              <a:solidFill>
                <a:srgbClr val="1F1A33"/>
              </a:solidFill>
              <a:latin typeface="Advent Pro"/>
              <a:ea typeface="Advent Pro"/>
              <a:cs typeface="Advent Pro"/>
              <a:sym typeface="Advent Pro"/>
            </a:endParaRPr>
          </a:p>
        </p:txBody>
      </p:sp>
      <p:sp>
        <p:nvSpPr>
          <p:cNvPr id="351" name="Google Shape;351;p8"/>
          <p:cNvSpPr txBox="1"/>
          <p:nvPr/>
        </p:nvSpPr>
        <p:spPr>
          <a:xfrm>
            <a:off x="6103600" y="2052700"/>
            <a:ext cx="2045100" cy="70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lang="en" sz="1300">
                <a:solidFill>
                  <a:srgbClr val="1F1A33"/>
                </a:solidFill>
                <a:latin typeface="Roboto Slab"/>
                <a:ea typeface="Roboto Slab"/>
                <a:cs typeface="Roboto Slab"/>
                <a:sym typeface="Roboto Slab"/>
              </a:rPr>
              <a:t>Customer Geographic Data (encrypted)</a:t>
            </a:r>
            <a:endParaRPr b="0" i="0" sz="1300" u="none" cap="none" strike="noStrike">
              <a:solidFill>
                <a:srgbClr val="1F1A33"/>
              </a:solidFill>
              <a:latin typeface="Roboto Slab"/>
              <a:ea typeface="Roboto Slab"/>
              <a:cs typeface="Roboto Slab"/>
              <a:sym typeface="Roboto Slab"/>
            </a:endParaRPr>
          </a:p>
        </p:txBody>
      </p:sp>
      <p:sp>
        <p:nvSpPr>
          <p:cNvPr id="352" name="Google Shape;352;p8"/>
          <p:cNvSpPr txBox="1"/>
          <p:nvPr/>
        </p:nvSpPr>
        <p:spPr>
          <a:xfrm>
            <a:off x="6103599" y="3583000"/>
            <a:ext cx="2462400" cy="70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rgbClr val="000000"/>
              </a:buClr>
              <a:buSzPts val="1300"/>
              <a:buFont typeface="Arial"/>
              <a:buNone/>
            </a:pPr>
            <a:r>
              <a:rPr lang="en" sz="1300">
                <a:solidFill>
                  <a:srgbClr val="1F1A33"/>
                </a:solidFill>
                <a:latin typeface="Roboto Slab"/>
                <a:ea typeface="Roboto Slab"/>
                <a:cs typeface="Roboto Slab"/>
                <a:sym typeface="Roboto Slab"/>
              </a:rPr>
              <a:t>Amounts, Date</a:t>
            </a:r>
            <a:r>
              <a:rPr lang="en" sz="1300">
                <a:solidFill>
                  <a:srgbClr val="1F1A33"/>
                </a:solidFill>
                <a:latin typeface="Roboto Slab"/>
                <a:ea typeface="Roboto Slab"/>
                <a:cs typeface="Roboto Slab"/>
                <a:sym typeface="Roboto Slab"/>
              </a:rPr>
              <a:t>, Customer ID</a:t>
            </a:r>
            <a:endParaRPr b="0" i="0" sz="1300" u="none" cap="none" strike="noStrike">
              <a:solidFill>
                <a:srgbClr val="1F1A33"/>
              </a:solidFill>
              <a:latin typeface="Roboto Slab"/>
              <a:ea typeface="Roboto Slab"/>
              <a:cs typeface="Roboto Slab"/>
              <a:sym typeface="Roboto Slab"/>
            </a:endParaRPr>
          </a:p>
        </p:txBody>
      </p:sp>
      <p:sp>
        <p:nvSpPr>
          <p:cNvPr id="353" name="Google Shape;353;p8"/>
          <p:cNvSpPr txBox="1"/>
          <p:nvPr/>
        </p:nvSpPr>
        <p:spPr>
          <a:xfrm>
            <a:off x="6103675" y="1711575"/>
            <a:ext cx="3040200" cy="350100"/>
          </a:xfrm>
          <a:prstGeom prst="rect">
            <a:avLst/>
          </a:prstGeom>
          <a:noFill/>
          <a:ln>
            <a:noFill/>
          </a:ln>
        </p:spPr>
        <p:txBody>
          <a:bodyPr anchorCtr="0" anchor="t" bIns="0" lIns="91425" spcFirstLastPara="1" rIns="91425" wrap="square" tIns="0">
            <a:noAutofit/>
          </a:bodyPr>
          <a:lstStyle/>
          <a:p>
            <a:pPr indent="0" lvl="0" marL="0" marR="0" rtl="0" algn="l">
              <a:lnSpc>
                <a:spcPct val="100000"/>
              </a:lnSpc>
              <a:spcBef>
                <a:spcPts val="0"/>
              </a:spcBef>
              <a:spcAft>
                <a:spcPts val="1600"/>
              </a:spcAft>
              <a:buClr>
                <a:srgbClr val="000000"/>
              </a:buClr>
              <a:buSzPts val="2400"/>
              <a:buFont typeface="Arial"/>
              <a:buNone/>
            </a:pPr>
            <a:r>
              <a:rPr b="1" lang="en" sz="2000">
                <a:solidFill>
                  <a:srgbClr val="1F1A33"/>
                </a:solidFill>
                <a:latin typeface="Advent Pro"/>
                <a:ea typeface="Advent Pro"/>
                <a:cs typeface="Advent Pro"/>
                <a:sym typeface="Advent Pro"/>
              </a:rPr>
              <a:t>Geographic Data</a:t>
            </a:r>
            <a:endParaRPr sz="2400">
              <a:solidFill>
                <a:srgbClr val="1F1A33"/>
              </a:solidFill>
              <a:latin typeface="Advent Pro SemiBold"/>
              <a:ea typeface="Advent Pro SemiBold"/>
              <a:cs typeface="Advent Pro SemiBold"/>
              <a:sym typeface="Advent Pro SemiBold"/>
            </a:endParaRPr>
          </a:p>
        </p:txBody>
      </p:sp>
      <p:sp>
        <p:nvSpPr>
          <p:cNvPr id="354" name="Google Shape;354;p8"/>
          <p:cNvSpPr txBox="1"/>
          <p:nvPr/>
        </p:nvSpPr>
        <p:spPr>
          <a:xfrm>
            <a:off x="1474450" y="3190025"/>
            <a:ext cx="1582200" cy="339300"/>
          </a:xfrm>
          <a:prstGeom prst="rect">
            <a:avLst/>
          </a:prstGeom>
          <a:noFill/>
          <a:ln>
            <a:noFill/>
          </a:ln>
        </p:spPr>
        <p:txBody>
          <a:bodyPr anchorCtr="0" anchor="t" bIns="0" lIns="91425" spcFirstLastPara="1" rIns="91425" wrap="square" tIns="0">
            <a:noAutofit/>
          </a:bodyPr>
          <a:lstStyle/>
          <a:p>
            <a:pPr indent="0" lvl="0" marL="0" marR="0" rtl="0" algn="l">
              <a:lnSpc>
                <a:spcPct val="100000"/>
              </a:lnSpc>
              <a:spcBef>
                <a:spcPts val="0"/>
              </a:spcBef>
              <a:spcAft>
                <a:spcPts val="0"/>
              </a:spcAft>
              <a:buClr>
                <a:srgbClr val="000000"/>
              </a:buClr>
              <a:buSzPts val="2400"/>
              <a:buFont typeface="Arial"/>
              <a:buNone/>
            </a:pPr>
            <a:r>
              <a:rPr b="1" lang="en" sz="2000">
                <a:solidFill>
                  <a:srgbClr val="1F1A33"/>
                </a:solidFill>
                <a:latin typeface="Advent Pro"/>
                <a:ea typeface="Advent Pro"/>
                <a:cs typeface="Advent Pro"/>
                <a:sym typeface="Advent Pro"/>
              </a:rPr>
              <a:t>Mailings Data</a:t>
            </a:r>
            <a:endParaRPr b="1" sz="2000">
              <a:solidFill>
                <a:srgbClr val="1F1A33"/>
              </a:solidFill>
              <a:latin typeface="Advent Pro"/>
              <a:ea typeface="Advent Pro"/>
              <a:cs typeface="Advent Pro"/>
              <a:sym typeface="Advent Pro"/>
            </a:endParaRPr>
          </a:p>
          <a:p>
            <a:pPr indent="0" lvl="0" marL="0" marR="0" rtl="0" algn="l">
              <a:lnSpc>
                <a:spcPct val="100000"/>
              </a:lnSpc>
              <a:spcBef>
                <a:spcPts val="1600"/>
              </a:spcBef>
              <a:spcAft>
                <a:spcPts val="1600"/>
              </a:spcAft>
              <a:buClr>
                <a:srgbClr val="000000"/>
              </a:buClr>
              <a:buSzPts val="2400"/>
              <a:buFont typeface="Arial"/>
              <a:buNone/>
            </a:pPr>
            <a:r>
              <a:t/>
            </a:r>
            <a:endParaRPr b="1" sz="2000">
              <a:solidFill>
                <a:srgbClr val="1F1A33"/>
              </a:solidFill>
              <a:latin typeface="Advent Pro"/>
              <a:ea typeface="Advent Pro"/>
              <a:cs typeface="Advent Pro"/>
              <a:sym typeface="Advent Pro"/>
            </a:endParaRPr>
          </a:p>
        </p:txBody>
      </p:sp>
      <p:sp>
        <p:nvSpPr>
          <p:cNvPr id="355" name="Google Shape;355;p8"/>
          <p:cNvSpPr txBox="1"/>
          <p:nvPr/>
        </p:nvSpPr>
        <p:spPr>
          <a:xfrm>
            <a:off x="6103675" y="3190025"/>
            <a:ext cx="2462400" cy="339300"/>
          </a:xfrm>
          <a:prstGeom prst="rect">
            <a:avLst/>
          </a:prstGeom>
          <a:noFill/>
          <a:ln>
            <a:noFill/>
          </a:ln>
        </p:spPr>
        <p:txBody>
          <a:bodyPr anchorCtr="0" anchor="t" bIns="0" lIns="91425" spcFirstLastPara="1" rIns="91425" wrap="square" tIns="0">
            <a:noAutofit/>
          </a:bodyPr>
          <a:lstStyle/>
          <a:p>
            <a:pPr indent="0" lvl="0" marL="0" marR="0" rtl="0" algn="l">
              <a:lnSpc>
                <a:spcPct val="100000"/>
              </a:lnSpc>
              <a:spcBef>
                <a:spcPts val="0"/>
              </a:spcBef>
              <a:spcAft>
                <a:spcPts val="0"/>
              </a:spcAft>
              <a:buClr>
                <a:srgbClr val="000000"/>
              </a:buClr>
              <a:buSzPts val="2400"/>
              <a:buFont typeface="Arial"/>
              <a:buNone/>
            </a:pPr>
            <a:r>
              <a:rPr b="1" lang="en" sz="2000">
                <a:solidFill>
                  <a:srgbClr val="1F1A33"/>
                </a:solidFill>
                <a:latin typeface="Advent Pro"/>
                <a:ea typeface="Advent Pro"/>
                <a:cs typeface="Advent Pro"/>
                <a:sym typeface="Advent Pro"/>
              </a:rPr>
              <a:t>Transactions</a:t>
            </a:r>
            <a:endParaRPr b="1" sz="2000">
              <a:solidFill>
                <a:srgbClr val="1F1A33"/>
              </a:solidFill>
              <a:latin typeface="Advent Pro"/>
              <a:ea typeface="Advent Pro"/>
              <a:cs typeface="Advent Pro"/>
              <a:sym typeface="Advent Pro"/>
            </a:endParaRPr>
          </a:p>
          <a:p>
            <a:pPr indent="0" lvl="0" marL="0" marR="0" rtl="0" algn="l">
              <a:lnSpc>
                <a:spcPct val="100000"/>
              </a:lnSpc>
              <a:spcBef>
                <a:spcPts val="1600"/>
              </a:spcBef>
              <a:spcAft>
                <a:spcPts val="1600"/>
              </a:spcAft>
              <a:buClr>
                <a:srgbClr val="000000"/>
              </a:buClr>
              <a:buSzPts val="2400"/>
              <a:buFont typeface="Arial"/>
              <a:buNone/>
            </a:pPr>
            <a:r>
              <a:t/>
            </a:r>
            <a:endParaRPr b="1" sz="2000">
              <a:solidFill>
                <a:srgbClr val="1F1A33"/>
              </a:solidFill>
              <a:latin typeface="Advent Pro"/>
              <a:ea typeface="Advent Pro"/>
              <a:cs typeface="Advent Pro"/>
              <a:sym typeface="Advent Pro"/>
            </a:endParaRPr>
          </a:p>
        </p:txBody>
      </p:sp>
      <p:sp>
        <p:nvSpPr>
          <p:cNvPr id="356" name="Google Shape;356;p8"/>
          <p:cNvSpPr/>
          <p:nvPr/>
        </p:nvSpPr>
        <p:spPr>
          <a:xfrm>
            <a:off x="5018252" y="3321231"/>
            <a:ext cx="369083" cy="365005"/>
          </a:xfrm>
          <a:custGeom>
            <a:rect b="b" l="l" r="r" t="t"/>
            <a:pathLst>
              <a:path extrusionOk="0" h="12619" w="12760">
                <a:moveTo>
                  <a:pt x="10082" y="2190"/>
                </a:moveTo>
                <a:lnTo>
                  <a:pt x="11027" y="2726"/>
                </a:lnTo>
                <a:lnTo>
                  <a:pt x="8948" y="6317"/>
                </a:lnTo>
                <a:lnTo>
                  <a:pt x="8003" y="5781"/>
                </a:lnTo>
                <a:cubicBezTo>
                  <a:pt x="8349" y="5151"/>
                  <a:pt x="9704" y="2820"/>
                  <a:pt x="10082" y="2190"/>
                </a:cubicBezTo>
                <a:close/>
                <a:moveTo>
                  <a:pt x="7813" y="6601"/>
                </a:moveTo>
                <a:lnTo>
                  <a:pt x="8318" y="6916"/>
                </a:lnTo>
                <a:lnTo>
                  <a:pt x="7782" y="7262"/>
                </a:lnTo>
                <a:lnTo>
                  <a:pt x="7813" y="6601"/>
                </a:lnTo>
                <a:close/>
                <a:moveTo>
                  <a:pt x="10554" y="8522"/>
                </a:moveTo>
                <a:cubicBezTo>
                  <a:pt x="10806" y="8522"/>
                  <a:pt x="10964" y="8711"/>
                  <a:pt x="10964" y="8900"/>
                </a:cubicBezTo>
                <a:cubicBezTo>
                  <a:pt x="10964" y="9153"/>
                  <a:pt x="10806" y="9342"/>
                  <a:pt x="10554" y="9342"/>
                </a:cubicBezTo>
                <a:lnTo>
                  <a:pt x="5608" y="9342"/>
                </a:lnTo>
                <a:cubicBezTo>
                  <a:pt x="5356" y="9342"/>
                  <a:pt x="5167" y="9153"/>
                  <a:pt x="5167" y="8900"/>
                </a:cubicBezTo>
                <a:cubicBezTo>
                  <a:pt x="5167" y="8680"/>
                  <a:pt x="5356" y="8522"/>
                  <a:pt x="5608" y="8522"/>
                </a:cubicBezTo>
                <a:close/>
                <a:moveTo>
                  <a:pt x="3088" y="5592"/>
                </a:moveTo>
                <a:cubicBezTo>
                  <a:pt x="3308" y="5592"/>
                  <a:pt x="3497" y="5813"/>
                  <a:pt x="3497" y="6002"/>
                </a:cubicBezTo>
                <a:lnTo>
                  <a:pt x="3497" y="6286"/>
                </a:lnTo>
                <a:cubicBezTo>
                  <a:pt x="3970" y="6443"/>
                  <a:pt x="4348" y="6916"/>
                  <a:pt x="4348" y="7451"/>
                </a:cubicBezTo>
                <a:cubicBezTo>
                  <a:pt x="4348" y="7703"/>
                  <a:pt x="4159" y="7861"/>
                  <a:pt x="3907" y="7861"/>
                </a:cubicBezTo>
                <a:cubicBezTo>
                  <a:pt x="3655" y="7861"/>
                  <a:pt x="3497" y="7640"/>
                  <a:pt x="3497" y="7451"/>
                </a:cubicBezTo>
                <a:cubicBezTo>
                  <a:pt x="3497" y="7231"/>
                  <a:pt x="3308" y="7010"/>
                  <a:pt x="3088" y="7010"/>
                </a:cubicBezTo>
                <a:cubicBezTo>
                  <a:pt x="2836" y="7010"/>
                  <a:pt x="2678" y="7231"/>
                  <a:pt x="2678" y="7451"/>
                </a:cubicBezTo>
                <a:cubicBezTo>
                  <a:pt x="2678" y="7703"/>
                  <a:pt x="3025" y="7924"/>
                  <a:pt x="3340" y="8176"/>
                </a:cubicBezTo>
                <a:cubicBezTo>
                  <a:pt x="3781" y="8491"/>
                  <a:pt x="4348" y="8869"/>
                  <a:pt x="4348" y="9531"/>
                </a:cubicBezTo>
                <a:cubicBezTo>
                  <a:pt x="4348" y="10098"/>
                  <a:pt x="3970" y="10539"/>
                  <a:pt x="3497" y="10728"/>
                </a:cubicBezTo>
                <a:lnTo>
                  <a:pt x="3497" y="11011"/>
                </a:lnTo>
                <a:cubicBezTo>
                  <a:pt x="3497" y="11232"/>
                  <a:pt x="3308" y="11452"/>
                  <a:pt x="3088" y="11452"/>
                </a:cubicBezTo>
                <a:cubicBezTo>
                  <a:pt x="2836" y="11452"/>
                  <a:pt x="2678" y="11232"/>
                  <a:pt x="2678" y="11011"/>
                </a:cubicBezTo>
                <a:lnTo>
                  <a:pt x="2678" y="10728"/>
                </a:lnTo>
                <a:cubicBezTo>
                  <a:pt x="2206" y="10570"/>
                  <a:pt x="1859" y="10098"/>
                  <a:pt x="1859" y="9531"/>
                </a:cubicBezTo>
                <a:cubicBezTo>
                  <a:pt x="1859" y="9310"/>
                  <a:pt x="2048" y="9121"/>
                  <a:pt x="2300" y="9121"/>
                </a:cubicBezTo>
                <a:cubicBezTo>
                  <a:pt x="2521" y="9121"/>
                  <a:pt x="2678" y="9310"/>
                  <a:pt x="2678" y="9531"/>
                </a:cubicBezTo>
                <a:cubicBezTo>
                  <a:pt x="2678" y="9783"/>
                  <a:pt x="2867" y="9940"/>
                  <a:pt x="3088" y="9940"/>
                </a:cubicBezTo>
                <a:cubicBezTo>
                  <a:pt x="3308" y="9940"/>
                  <a:pt x="3497" y="9751"/>
                  <a:pt x="3497" y="9531"/>
                </a:cubicBezTo>
                <a:cubicBezTo>
                  <a:pt x="3497" y="9310"/>
                  <a:pt x="3182" y="9089"/>
                  <a:pt x="2836" y="8837"/>
                </a:cubicBezTo>
                <a:cubicBezTo>
                  <a:pt x="2395" y="8522"/>
                  <a:pt x="1859" y="8113"/>
                  <a:pt x="1859" y="7451"/>
                </a:cubicBezTo>
                <a:cubicBezTo>
                  <a:pt x="1859" y="6916"/>
                  <a:pt x="2206" y="6475"/>
                  <a:pt x="2678" y="6286"/>
                </a:cubicBezTo>
                <a:lnTo>
                  <a:pt x="2678" y="6002"/>
                </a:lnTo>
                <a:cubicBezTo>
                  <a:pt x="2678" y="5750"/>
                  <a:pt x="2867" y="5592"/>
                  <a:pt x="3088" y="5592"/>
                </a:cubicBezTo>
                <a:close/>
                <a:moveTo>
                  <a:pt x="10554" y="11011"/>
                </a:moveTo>
                <a:cubicBezTo>
                  <a:pt x="10806" y="11011"/>
                  <a:pt x="10964" y="11200"/>
                  <a:pt x="10964" y="11452"/>
                </a:cubicBezTo>
                <a:cubicBezTo>
                  <a:pt x="10964" y="11641"/>
                  <a:pt x="10806" y="11830"/>
                  <a:pt x="10554" y="11830"/>
                </a:cubicBezTo>
                <a:lnTo>
                  <a:pt x="5608" y="11830"/>
                </a:lnTo>
                <a:cubicBezTo>
                  <a:pt x="5356" y="11830"/>
                  <a:pt x="5167" y="11641"/>
                  <a:pt x="5167" y="11452"/>
                </a:cubicBezTo>
                <a:cubicBezTo>
                  <a:pt x="5167" y="11200"/>
                  <a:pt x="5356" y="11011"/>
                  <a:pt x="5608" y="11011"/>
                </a:cubicBezTo>
                <a:close/>
                <a:moveTo>
                  <a:pt x="10933" y="1"/>
                </a:moveTo>
                <a:cubicBezTo>
                  <a:pt x="10599" y="1"/>
                  <a:pt x="10280" y="176"/>
                  <a:pt x="10113" y="489"/>
                </a:cubicBezTo>
                <a:lnTo>
                  <a:pt x="7877" y="4395"/>
                </a:lnTo>
                <a:lnTo>
                  <a:pt x="1229" y="4395"/>
                </a:lnTo>
                <a:cubicBezTo>
                  <a:pt x="567" y="4395"/>
                  <a:pt x="0" y="4931"/>
                  <a:pt x="0" y="5592"/>
                </a:cubicBezTo>
                <a:lnTo>
                  <a:pt x="0" y="11389"/>
                </a:lnTo>
                <a:cubicBezTo>
                  <a:pt x="0" y="12051"/>
                  <a:pt x="567" y="12618"/>
                  <a:pt x="1229" y="12618"/>
                </a:cubicBezTo>
                <a:lnTo>
                  <a:pt x="11437" y="12618"/>
                </a:lnTo>
                <a:cubicBezTo>
                  <a:pt x="12098" y="12618"/>
                  <a:pt x="12697" y="12082"/>
                  <a:pt x="12697" y="11389"/>
                </a:cubicBezTo>
                <a:lnTo>
                  <a:pt x="12697" y="5592"/>
                </a:lnTo>
                <a:cubicBezTo>
                  <a:pt x="12602" y="4931"/>
                  <a:pt x="12067" y="4395"/>
                  <a:pt x="11374" y="4395"/>
                </a:cubicBezTo>
                <a:lnTo>
                  <a:pt x="11027" y="4395"/>
                </a:lnTo>
                <a:lnTo>
                  <a:pt x="12476" y="1875"/>
                </a:lnTo>
                <a:cubicBezTo>
                  <a:pt x="12760" y="1402"/>
                  <a:pt x="12602" y="804"/>
                  <a:pt x="12130" y="583"/>
                </a:cubicBezTo>
                <a:lnTo>
                  <a:pt x="11437" y="142"/>
                </a:lnTo>
                <a:cubicBezTo>
                  <a:pt x="11277" y="46"/>
                  <a:pt x="11103" y="1"/>
                  <a:pt x="1093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7" name="Google Shape;357;p8"/>
          <p:cNvGrpSpPr/>
          <p:nvPr/>
        </p:nvGrpSpPr>
        <p:grpSpPr>
          <a:xfrm>
            <a:off x="3757658" y="2056684"/>
            <a:ext cx="350079" cy="350079"/>
            <a:chOff x="3497300" y="3227275"/>
            <a:chExt cx="296175" cy="296175"/>
          </a:xfrm>
        </p:grpSpPr>
        <p:sp>
          <p:nvSpPr>
            <p:cNvPr id="358" name="Google Shape;358;p8"/>
            <p:cNvSpPr/>
            <p:nvPr/>
          </p:nvSpPr>
          <p:spPr>
            <a:xfrm>
              <a:off x="3609925" y="3339900"/>
              <a:ext cx="69350" cy="68550"/>
            </a:xfrm>
            <a:custGeom>
              <a:rect b="b" l="l" r="r" t="t"/>
              <a:pathLst>
                <a:path extrusionOk="0" h="2742" w="2774">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8"/>
            <p:cNvSpPr/>
            <p:nvPr/>
          </p:nvSpPr>
          <p:spPr>
            <a:xfrm>
              <a:off x="3531175" y="3227275"/>
              <a:ext cx="86650" cy="86675"/>
            </a:xfrm>
            <a:custGeom>
              <a:rect b="b" l="l" r="r" t="t"/>
              <a:pathLst>
                <a:path extrusionOk="0" h="3467" w="3466">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8"/>
            <p:cNvSpPr/>
            <p:nvPr/>
          </p:nvSpPr>
          <p:spPr>
            <a:xfrm>
              <a:off x="3670575" y="3227275"/>
              <a:ext cx="86675" cy="86675"/>
            </a:xfrm>
            <a:custGeom>
              <a:rect b="b" l="l" r="r" t="t"/>
              <a:pathLst>
                <a:path extrusionOk="0" h="3467" w="3467">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8"/>
            <p:cNvSpPr/>
            <p:nvPr/>
          </p:nvSpPr>
          <p:spPr>
            <a:xfrm>
              <a:off x="3622525" y="3421825"/>
              <a:ext cx="41775" cy="25225"/>
            </a:xfrm>
            <a:custGeom>
              <a:rect b="b" l="l" r="r" t="t"/>
              <a:pathLst>
                <a:path extrusionOk="0" h="1009" w="1671">
                  <a:moveTo>
                    <a:pt x="1" y="0"/>
                  </a:moveTo>
                  <a:lnTo>
                    <a:pt x="851" y="1008"/>
                  </a:lnTo>
                  <a:lnTo>
                    <a:pt x="1671" y="0"/>
                  </a:lnTo>
                  <a:lnTo>
                    <a:pt x="1671" y="0"/>
                  </a:lnTo>
                  <a:cubicBezTo>
                    <a:pt x="1450" y="126"/>
                    <a:pt x="1167" y="158"/>
                    <a:pt x="851" y="158"/>
                  </a:cubicBezTo>
                  <a:cubicBezTo>
                    <a:pt x="568" y="158"/>
                    <a:pt x="284" y="95"/>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8"/>
            <p:cNvSpPr/>
            <p:nvPr/>
          </p:nvSpPr>
          <p:spPr>
            <a:xfrm>
              <a:off x="3566600" y="3416300"/>
              <a:ext cx="70125" cy="106350"/>
            </a:xfrm>
            <a:custGeom>
              <a:rect b="b" l="l" r="r" t="t"/>
              <a:pathLst>
                <a:path extrusionOk="0" h="4254" w="2805">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8"/>
            <p:cNvSpPr/>
            <p:nvPr/>
          </p:nvSpPr>
          <p:spPr>
            <a:xfrm>
              <a:off x="3653250" y="3417100"/>
              <a:ext cx="70125" cy="106350"/>
            </a:xfrm>
            <a:custGeom>
              <a:rect b="b" l="l" r="r" t="t"/>
              <a:pathLst>
                <a:path extrusionOk="0" h="4254" w="2805">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8"/>
            <p:cNvSpPr/>
            <p:nvPr/>
          </p:nvSpPr>
          <p:spPr>
            <a:xfrm>
              <a:off x="3655625" y="3310775"/>
              <a:ext cx="137850" cy="108700"/>
            </a:xfrm>
            <a:custGeom>
              <a:rect b="b" l="l" r="r" t="t"/>
              <a:pathLst>
                <a:path extrusionOk="0" h="4348" w="5514">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8"/>
            <p:cNvSpPr/>
            <p:nvPr/>
          </p:nvSpPr>
          <p:spPr>
            <a:xfrm>
              <a:off x="3497300" y="3309975"/>
              <a:ext cx="136275" cy="108725"/>
            </a:xfrm>
            <a:custGeom>
              <a:rect b="b" l="l" r="r" t="t"/>
              <a:pathLst>
                <a:path extrusionOk="0" h="4349" w="5451">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6" name="Google Shape;366;p8"/>
          <p:cNvGrpSpPr/>
          <p:nvPr/>
        </p:nvGrpSpPr>
        <p:grpSpPr>
          <a:xfrm>
            <a:off x="5053753" y="2062103"/>
            <a:ext cx="298169" cy="339253"/>
            <a:chOff x="1529350" y="258825"/>
            <a:chExt cx="423475" cy="481825"/>
          </a:xfrm>
        </p:grpSpPr>
        <p:sp>
          <p:nvSpPr>
            <p:cNvPr id="367" name="Google Shape;367;p8"/>
            <p:cNvSpPr/>
            <p:nvPr/>
          </p:nvSpPr>
          <p:spPr>
            <a:xfrm>
              <a:off x="1585800" y="258825"/>
              <a:ext cx="310650" cy="430550"/>
            </a:xfrm>
            <a:custGeom>
              <a:rect b="b" l="l" r="r" t="t"/>
              <a:pathLst>
                <a:path extrusionOk="0" h="17222" w="12426">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68" name="Google Shape;368;p8"/>
            <p:cNvSpPr/>
            <p:nvPr/>
          </p:nvSpPr>
          <p:spPr>
            <a:xfrm>
              <a:off x="1529350" y="583200"/>
              <a:ext cx="423475" cy="157450"/>
            </a:xfrm>
            <a:custGeom>
              <a:rect b="b" l="l" r="r" t="t"/>
              <a:pathLst>
                <a:path extrusionOk="0" h="6298" w="16939">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369" name="Google Shape;369;p8"/>
          <p:cNvGrpSpPr/>
          <p:nvPr/>
        </p:nvGrpSpPr>
        <p:grpSpPr>
          <a:xfrm>
            <a:off x="3763075" y="3334095"/>
            <a:ext cx="339253" cy="339253"/>
            <a:chOff x="900750" y="1436075"/>
            <a:chExt cx="481825" cy="481825"/>
          </a:xfrm>
        </p:grpSpPr>
        <p:sp>
          <p:nvSpPr>
            <p:cNvPr id="370" name="Google Shape;370;p8"/>
            <p:cNvSpPr/>
            <p:nvPr/>
          </p:nvSpPr>
          <p:spPr>
            <a:xfrm>
              <a:off x="900750" y="1627500"/>
              <a:ext cx="481825" cy="290400"/>
            </a:xfrm>
            <a:custGeom>
              <a:rect b="b" l="l" r="r" t="t"/>
              <a:pathLst>
                <a:path extrusionOk="0" h="11616" w="19273">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71" name="Google Shape;371;p8"/>
            <p:cNvSpPr/>
            <p:nvPr/>
          </p:nvSpPr>
          <p:spPr>
            <a:xfrm>
              <a:off x="1296950" y="1549900"/>
              <a:ext cx="71550" cy="105850"/>
            </a:xfrm>
            <a:custGeom>
              <a:rect b="b" l="l" r="r" t="t"/>
              <a:pathLst>
                <a:path extrusionOk="0" h="4234" w="2862">
                  <a:moveTo>
                    <a:pt x="0" y="0"/>
                  </a:moveTo>
                  <a:lnTo>
                    <a:pt x="0" y="4234"/>
                  </a:lnTo>
                  <a:lnTo>
                    <a:pt x="2861" y="211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72" name="Google Shape;372;p8"/>
            <p:cNvSpPr/>
            <p:nvPr/>
          </p:nvSpPr>
          <p:spPr>
            <a:xfrm>
              <a:off x="914900" y="1549900"/>
              <a:ext cx="71550" cy="105850"/>
            </a:xfrm>
            <a:custGeom>
              <a:rect b="b" l="l" r="r" t="t"/>
              <a:pathLst>
                <a:path extrusionOk="0" h="4234" w="2862">
                  <a:moveTo>
                    <a:pt x="2861" y="0"/>
                  </a:moveTo>
                  <a:lnTo>
                    <a:pt x="0" y="2117"/>
                  </a:lnTo>
                  <a:lnTo>
                    <a:pt x="2861" y="4234"/>
                  </a:lnTo>
                  <a:lnTo>
                    <a:pt x="286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73" name="Google Shape;373;p8"/>
            <p:cNvSpPr/>
            <p:nvPr/>
          </p:nvSpPr>
          <p:spPr>
            <a:xfrm>
              <a:off x="1014650" y="1436075"/>
              <a:ext cx="254100" cy="336150"/>
            </a:xfrm>
            <a:custGeom>
              <a:rect b="b" l="l" r="r" t="t"/>
              <a:pathLst>
                <a:path extrusionOk="0" h="13446" w="10164">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77" name="Shape 377"/>
        <p:cNvGrpSpPr/>
        <p:nvPr/>
      </p:nvGrpSpPr>
      <p:grpSpPr>
        <a:xfrm>
          <a:off x="0" y="0"/>
          <a:ext cx="0" cy="0"/>
          <a:chOff x="0" y="0"/>
          <a:chExt cx="0" cy="0"/>
        </a:xfrm>
      </p:grpSpPr>
      <p:sp>
        <p:nvSpPr>
          <p:cNvPr id="378" name="Google Shape;378;g8852098cf7_1_28"/>
          <p:cNvSpPr txBox="1"/>
          <p:nvPr>
            <p:ph type="title"/>
          </p:nvPr>
        </p:nvSpPr>
        <p:spPr>
          <a:xfrm>
            <a:off x="2260800" y="483900"/>
            <a:ext cx="46224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Feature Engineering</a:t>
            </a:r>
            <a:endParaRPr/>
          </a:p>
        </p:txBody>
      </p:sp>
      <p:sp>
        <p:nvSpPr>
          <p:cNvPr id="379" name="Google Shape;379;g8852098cf7_1_28"/>
          <p:cNvSpPr/>
          <p:nvPr/>
        </p:nvSpPr>
        <p:spPr>
          <a:xfrm rot="-5400000">
            <a:off x="4312979" y="2734142"/>
            <a:ext cx="1496400" cy="1496400"/>
          </a:xfrm>
          <a:prstGeom prst="teardrop">
            <a:avLst>
              <a:gd fmla="val 100000" name="adj"/>
            </a:avLst>
          </a:prstGeom>
          <a:gradFill>
            <a:gsLst>
              <a:gs pos="0">
                <a:srgbClr val="FFF3C4"/>
              </a:gs>
              <a:gs pos="100000">
                <a:srgbClr val="FAD647"/>
              </a:gs>
            </a:gsLst>
            <a:lin ang="5400012" scaled="0"/>
          </a:gradFill>
          <a:ln>
            <a:noFill/>
          </a:ln>
          <a:effectLst>
            <a:outerShdw blurRad="42863" rotWithShape="0" algn="bl" dir="3960000" dist="9525">
              <a:srgbClr val="000000">
                <a:alpha val="2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g8852098cf7_1_28"/>
          <p:cNvSpPr/>
          <p:nvPr/>
        </p:nvSpPr>
        <p:spPr>
          <a:xfrm>
            <a:off x="3330776" y="2734130"/>
            <a:ext cx="807600" cy="807300"/>
          </a:xfrm>
          <a:prstGeom prst="teardrop">
            <a:avLst>
              <a:gd fmla="val 100000" name="adj"/>
            </a:avLst>
          </a:prstGeom>
          <a:gradFill>
            <a:gsLst>
              <a:gs pos="0">
                <a:schemeClr val="dk2"/>
              </a:gs>
              <a:gs pos="100000">
                <a:schemeClr val="lt1"/>
              </a:gs>
            </a:gsLst>
            <a:lin ang="5400700" scaled="0"/>
          </a:gradFill>
          <a:ln>
            <a:noFill/>
          </a:ln>
          <a:effectLst>
            <a:outerShdw blurRad="42863" rotWithShape="0" algn="bl" dir="3960000" dist="9525">
              <a:srgbClr val="000000">
                <a:alpha val="2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g8852098cf7_1_28"/>
          <p:cNvSpPr/>
          <p:nvPr/>
        </p:nvSpPr>
        <p:spPr>
          <a:xfrm rot="10800000">
            <a:off x="4326823" y="1632075"/>
            <a:ext cx="927300" cy="927300"/>
          </a:xfrm>
          <a:prstGeom prst="teardrop">
            <a:avLst>
              <a:gd fmla="val 100000" name="adj"/>
            </a:avLst>
          </a:prstGeom>
          <a:gradFill>
            <a:gsLst>
              <a:gs pos="0">
                <a:schemeClr val="accent2"/>
              </a:gs>
              <a:gs pos="100000">
                <a:schemeClr val="accent1"/>
              </a:gs>
            </a:gsLst>
            <a:lin ang="5400700" scaled="0"/>
          </a:gradFill>
          <a:ln>
            <a:noFill/>
          </a:ln>
          <a:effectLst>
            <a:outerShdw blurRad="42863" rotWithShape="0" algn="bl" dir="3960000" dist="9525">
              <a:srgbClr val="000000">
                <a:alpha val="2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g8852098cf7_1_28"/>
          <p:cNvSpPr txBox="1"/>
          <p:nvPr/>
        </p:nvSpPr>
        <p:spPr>
          <a:xfrm>
            <a:off x="1774121" y="1967022"/>
            <a:ext cx="2324100" cy="7041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Clr>
                <a:srgbClr val="000000"/>
              </a:buClr>
              <a:buSzPts val="1300"/>
              <a:buFont typeface="Arial"/>
              <a:buNone/>
            </a:pPr>
            <a:r>
              <a:rPr lang="en" sz="1300">
                <a:solidFill>
                  <a:srgbClr val="1F1A33"/>
                </a:solidFill>
                <a:latin typeface="Roboto Slab"/>
                <a:ea typeface="Roboto Slab"/>
                <a:cs typeface="Roboto Slab"/>
                <a:sym typeface="Roboto Slab"/>
              </a:rPr>
              <a:t>Used sum, count as aggregation methods</a:t>
            </a:r>
            <a:endParaRPr b="0" i="0" sz="1300" u="none" cap="none" strike="noStrike">
              <a:solidFill>
                <a:srgbClr val="1F1A33"/>
              </a:solidFill>
              <a:latin typeface="Roboto Slab"/>
              <a:ea typeface="Roboto Slab"/>
              <a:cs typeface="Roboto Slab"/>
              <a:sym typeface="Roboto Slab"/>
            </a:endParaRPr>
          </a:p>
        </p:txBody>
      </p:sp>
      <p:sp>
        <p:nvSpPr>
          <p:cNvPr id="383" name="Google Shape;383;g8852098cf7_1_28"/>
          <p:cNvSpPr txBox="1"/>
          <p:nvPr/>
        </p:nvSpPr>
        <p:spPr>
          <a:xfrm>
            <a:off x="540700" y="3353650"/>
            <a:ext cx="2561400" cy="7041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Clr>
                <a:srgbClr val="000000"/>
              </a:buClr>
              <a:buSzPts val="1300"/>
              <a:buFont typeface="Arial"/>
              <a:buNone/>
            </a:pPr>
            <a:r>
              <a:rPr lang="en" sz="1300">
                <a:solidFill>
                  <a:srgbClr val="1F1A33"/>
                </a:solidFill>
                <a:latin typeface="Roboto Slab"/>
                <a:ea typeface="Roboto Slab"/>
                <a:cs typeface="Roboto Slab"/>
                <a:sym typeface="Roboto Slab"/>
              </a:rPr>
              <a:t>Used the data that within three month prior to mailings</a:t>
            </a:r>
            <a:endParaRPr b="0" i="0" sz="1300" u="none" cap="none" strike="noStrike">
              <a:solidFill>
                <a:srgbClr val="1F1A33"/>
              </a:solidFill>
              <a:latin typeface="Roboto Slab"/>
              <a:ea typeface="Roboto Slab"/>
              <a:cs typeface="Roboto Slab"/>
              <a:sym typeface="Roboto Slab"/>
            </a:endParaRPr>
          </a:p>
        </p:txBody>
      </p:sp>
      <p:sp>
        <p:nvSpPr>
          <p:cNvPr id="384" name="Google Shape;384;g8852098cf7_1_28"/>
          <p:cNvSpPr txBox="1"/>
          <p:nvPr/>
        </p:nvSpPr>
        <p:spPr>
          <a:xfrm>
            <a:off x="1774125" y="1520347"/>
            <a:ext cx="2324100" cy="446700"/>
          </a:xfrm>
          <a:prstGeom prst="rect">
            <a:avLst/>
          </a:prstGeom>
          <a:noFill/>
          <a:ln>
            <a:noFill/>
          </a:ln>
        </p:spPr>
        <p:txBody>
          <a:bodyPr anchorCtr="0" anchor="t" bIns="0" lIns="91425" spcFirstLastPara="1" rIns="91425" wrap="square" tIns="0">
            <a:noAutofit/>
          </a:bodyPr>
          <a:lstStyle/>
          <a:p>
            <a:pPr indent="0" lvl="0" marL="0" marR="0" rtl="0" algn="r">
              <a:lnSpc>
                <a:spcPct val="100000"/>
              </a:lnSpc>
              <a:spcBef>
                <a:spcPts val="0"/>
              </a:spcBef>
              <a:spcAft>
                <a:spcPts val="1600"/>
              </a:spcAft>
              <a:buClr>
                <a:srgbClr val="000000"/>
              </a:buClr>
              <a:buSzPts val="2400"/>
              <a:buFont typeface="Arial"/>
              <a:buNone/>
            </a:pPr>
            <a:r>
              <a:rPr lang="en" sz="2400">
                <a:solidFill>
                  <a:srgbClr val="1F1A33"/>
                </a:solidFill>
                <a:latin typeface="Advent Pro SemiBold"/>
                <a:ea typeface="Advent Pro SemiBold"/>
                <a:cs typeface="Advent Pro SemiBold"/>
                <a:sym typeface="Advent Pro SemiBold"/>
              </a:rPr>
              <a:t>Aggregation</a:t>
            </a:r>
            <a:endParaRPr b="0" i="0" sz="2400" u="none" cap="none" strike="noStrike">
              <a:solidFill>
                <a:srgbClr val="1F1A33"/>
              </a:solidFill>
              <a:latin typeface="Advent Pro SemiBold"/>
              <a:ea typeface="Advent Pro SemiBold"/>
              <a:cs typeface="Advent Pro SemiBold"/>
              <a:sym typeface="Advent Pro SemiBold"/>
            </a:endParaRPr>
          </a:p>
        </p:txBody>
      </p:sp>
      <p:sp>
        <p:nvSpPr>
          <p:cNvPr id="385" name="Google Shape;385;g8852098cf7_1_28"/>
          <p:cNvSpPr txBox="1"/>
          <p:nvPr/>
        </p:nvSpPr>
        <p:spPr>
          <a:xfrm>
            <a:off x="357975" y="2906950"/>
            <a:ext cx="2744100" cy="446700"/>
          </a:xfrm>
          <a:prstGeom prst="rect">
            <a:avLst/>
          </a:prstGeom>
          <a:noFill/>
          <a:ln>
            <a:noFill/>
          </a:ln>
        </p:spPr>
        <p:txBody>
          <a:bodyPr anchorCtr="0" anchor="t" bIns="0" lIns="91425" spcFirstLastPara="1" rIns="91425" wrap="square" tIns="0">
            <a:noAutofit/>
          </a:bodyPr>
          <a:lstStyle/>
          <a:p>
            <a:pPr indent="0" lvl="0" marL="0" marR="0" rtl="0" algn="r">
              <a:lnSpc>
                <a:spcPct val="100000"/>
              </a:lnSpc>
              <a:spcBef>
                <a:spcPts val="0"/>
              </a:spcBef>
              <a:spcAft>
                <a:spcPts val="1600"/>
              </a:spcAft>
              <a:buClr>
                <a:srgbClr val="000000"/>
              </a:buClr>
              <a:buSzPts val="2400"/>
              <a:buFont typeface="Arial"/>
              <a:buNone/>
            </a:pPr>
            <a:r>
              <a:rPr lang="en" sz="2400">
                <a:solidFill>
                  <a:srgbClr val="1F1A33"/>
                </a:solidFill>
                <a:latin typeface="Advent Pro SemiBold"/>
                <a:ea typeface="Advent Pro SemiBold"/>
                <a:cs typeface="Advent Pro SemiBold"/>
                <a:sym typeface="Advent Pro SemiBold"/>
              </a:rPr>
              <a:t>Period Filtering</a:t>
            </a:r>
            <a:endParaRPr b="0" i="0" sz="2400" u="none" cap="none" strike="noStrike">
              <a:solidFill>
                <a:srgbClr val="1F1A33"/>
              </a:solidFill>
              <a:latin typeface="Advent Pro SemiBold"/>
              <a:ea typeface="Advent Pro SemiBold"/>
              <a:cs typeface="Advent Pro SemiBold"/>
              <a:sym typeface="Advent Pro SemiBold"/>
            </a:endParaRPr>
          </a:p>
        </p:txBody>
      </p:sp>
      <p:sp>
        <p:nvSpPr>
          <p:cNvPr id="386" name="Google Shape;386;g8852098cf7_1_28"/>
          <p:cNvSpPr txBox="1"/>
          <p:nvPr/>
        </p:nvSpPr>
        <p:spPr>
          <a:xfrm>
            <a:off x="6037973" y="3349225"/>
            <a:ext cx="2654700" cy="70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300"/>
              <a:buFont typeface="Arial"/>
              <a:buNone/>
            </a:pPr>
            <a:r>
              <a:rPr lang="en" sz="1300">
                <a:solidFill>
                  <a:schemeClr val="dk1"/>
                </a:solidFill>
                <a:latin typeface="Roboto Slab"/>
                <a:ea typeface="Roboto Slab"/>
                <a:cs typeface="Roboto Slab"/>
                <a:sym typeface="Roboto Slab"/>
              </a:rPr>
              <a:t>O</a:t>
            </a:r>
            <a:r>
              <a:rPr lang="en" sz="1300">
                <a:solidFill>
                  <a:schemeClr val="dk1"/>
                </a:solidFill>
                <a:latin typeface="Roboto Slab"/>
                <a:ea typeface="Roboto Slab"/>
                <a:cs typeface="Roboto Slab"/>
                <a:sym typeface="Roboto Slab"/>
              </a:rPr>
              <a:t>ne-hot encoding, Normalization, Imputing</a:t>
            </a:r>
            <a:endParaRPr sz="1300">
              <a:solidFill>
                <a:schemeClr val="dk1"/>
              </a:solidFill>
              <a:latin typeface="Roboto Slab"/>
              <a:ea typeface="Roboto Slab"/>
              <a:cs typeface="Roboto Slab"/>
              <a:sym typeface="Roboto Slab"/>
            </a:endParaRPr>
          </a:p>
          <a:p>
            <a:pPr indent="0" lvl="0" marL="0" marR="0" rtl="0" algn="l">
              <a:lnSpc>
                <a:spcPct val="115000"/>
              </a:lnSpc>
              <a:spcBef>
                <a:spcPts val="0"/>
              </a:spcBef>
              <a:spcAft>
                <a:spcPts val="1600"/>
              </a:spcAft>
              <a:buClr>
                <a:srgbClr val="000000"/>
              </a:buClr>
              <a:buSzPts val="1300"/>
              <a:buFont typeface="Arial"/>
              <a:buNone/>
            </a:pPr>
            <a:r>
              <a:t/>
            </a:r>
            <a:endParaRPr sz="1300">
              <a:solidFill>
                <a:srgbClr val="1F1A33"/>
              </a:solidFill>
              <a:latin typeface="Roboto Slab"/>
              <a:ea typeface="Roboto Slab"/>
              <a:cs typeface="Roboto Slab"/>
              <a:sym typeface="Roboto Slab"/>
            </a:endParaRPr>
          </a:p>
        </p:txBody>
      </p:sp>
      <p:sp>
        <p:nvSpPr>
          <p:cNvPr id="387" name="Google Shape;387;g8852098cf7_1_28"/>
          <p:cNvSpPr txBox="1"/>
          <p:nvPr/>
        </p:nvSpPr>
        <p:spPr>
          <a:xfrm>
            <a:off x="6037987" y="2902531"/>
            <a:ext cx="2324100" cy="446700"/>
          </a:xfrm>
          <a:prstGeom prst="rect">
            <a:avLst/>
          </a:prstGeom>
          <a:noFill/>
          <a:ln>
            <a:noFill/>
          </a:ln>
        </p:spPr>
        <p:txBody>
          <a:bodyPr anchorCtr="0" anchor="t" bIns="0" lIns="91425" spcFirstLastPara="1" rIns="91425" wrap="square" tIns="0">
            <a:noAutofit/>
          </a:bodyPr>
          <a:lstStyle/>
          <a:p>
            <a:pPr indent="0" lvl="0" marL="0" marR="0" rtl="0" algn="l">
              <a:lnSpc>
                <a:spcPct val="100000"/>
              </a:lnSpc>
              <a:spcBef>
                <a:spcPts val="0"/>
              </a:spcBef>
              <a:spcAft>
                <a:spcPts val="1600"/>
              </a:spcAft>
              <a:buClr>
                <a:srgbClr val="000000"/>
              </a:buClr>
              <a:buSzPts val="2400"/>
              <a:buFont typeface="Arial"/>
              <a:buNone/>
            </a:pPr>
            <a:r>
              <a:rPr lang="en" sz="2400">
                <a:solidFill>
                  <a:srgbClr val="1F1A33"/>
                </a:solidFill>
                <a:latin typeface="Advent Pro SemiBold"/>
                <a:ea typeface="Advent Pro SemiBold"/>
                <a:cs typeface="Advent Pro SemiBold"/>
                <a:sym typeface="Advent Pro SemiBold"/>
              </a:rPr>
              <a:t>Preprocessing </a:t>
            </a:r>
            <a:endParaRPr b="0" i="0" sz="2400" u="none" cap="none" strike="noStrike">
              <a:solidFill>
                <a:srgbClr val="1F1A33"/>
              </a:solidFill>
              <a:latin typeface="Advent Pro SemiBold"/>
              <a:ea typeface="Advent Pro SemiBold"/>
              <a:cs typeface="Advent Pro SemiBold"/>
              <a:sym typeface="Advent Pr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91" name="Shape 391"/>
        <p:cNvGrpSpPr/>
        <p:nvPr/>
      </p:nvGrpSpPr>
      <p:grpSpPr>
        <a:xfrm>
          <a:off x="0" y="0"/>
          <a:ext cx="0" cy="0"/>
          <a:chOff x="0" y="0"/>
          <a:chExt cx="0" cy="0"/>
        </a:xfrm>
      </p:grpSpPr>
      <p:sp>
        <p:nvSpPr>
          <p:cNvPr id="392" name="Google Shape;392;g8852098cf7_1_106"/>
          <p:cNvSpPr txBox="1"/>
          <p:nvPr>
            <p:ph type="title"/>
          </p:nvPr>
        </p:nvSpPr>
        <p:spPr>
          <a:xfrm>
            <a:off x="2260800" y="483900"/>
            <a:ext cx="46224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Modeling</a:t>
            </a:r>
            <a:endParaRPr/>
          </a:p>
        </p:txBody>
      </p:sp>
      <p:grpSp>
        <p:nvGrpSpPr>
          <p:cNvPr id="393" name="Google Shape;393;g8852098cf7_1_106"/>
          <p:cNvGrpSpPr/>
          <p:nvPr/>
        </p:nvGrpSpPr>
        <p:grpSpPr>
          <a:xfrm>
            <a:off x="1059656" y="1455813"/>
            <a:ext cx="7000470" cy="1594009"/>
            <a:chOff x="3512551" y="2358356"/>
            <a:chExt cx="1666065" cy="378454"/>
          </a:xfrm>
        </p:grpSpPr>
        <p:cxnSp>
          <p:nvCxnSpPr>
            <p:cNvPr id="394" name="Google Shape;394;g8852098cf7_1_106"/>
            <p:cNvCxnSpPr>
              <a:stCxn id="395" idx="6"/>
              <a:endCxn id="396" idx="2"/>
            </p:cNvCxnSpPr>
            <p:nvPr/>
          </p:nvCxnSpPr>
          <p:spPr>
            <a:xfrm>
              <a:off x="3738198" y="2553119"/>
              <a:ext cx="1243500" cy="0"/>
            </a:xfrm>
            <a:prstGeom prst="straightConnector1">
              <a:avLst/>
            </a:prstGeom>
            <a:noFill/>
            <a:ln cap="flat" cmpd="sng" w="19050">
              <a:solidFill>
                <a:srgbClr val="435D74"/>
              </a:solidFill>
              <a:prstDash val="solid"/>
              <a:round/>
              <a:headEnd len="sm" w="sm" type="none"/>
              <a:tailEnd len="sm" w="sm" type="none"/>
            </a:ln>
          </p:spPr>
        </p:cxnSp>
        <p:grpSp>
          <p:nvGrpSpPr>
            <p:cNvPr id="397" name="Google Shape;397;g8852098cf7_1_106"/>
            <p:cNvGrpSpPr/>
            <p:nvPr/>
          </p:nvGrpSpPr>
          <p:grpSpPr>
            <a:xfrm>
              <a:off x="3512551" y="2358356"/>
              <a:ext cx="225647" cy="307629"/>
              <a:chOff x="2182679" y="2005014"/>
              <a:chExt cx="792300" cy="1080158"/>
            </a:xfrm>
          </p:grpSpPr>
          <p:cxnSp>
            <p:nvCxnSpPr>
              <p:cNvPr id="398" name="Google Shape;398;g8852098cf7_1_106"/>
              <p:cNvCxnSpPr>
                <a:stCxn id="399" idx="0"/>
              </p:cNvCxnSpPr>
              <p:nvPr/>
            </p:nvCxnSpPr>
            <p:spPr>
              <a:xfrm rot="10800000">
                <a:off x="2578961" y="2005014"/>
                <a:ext cx="0" cy="388800"/>
              </a:xfrm>
              <a:prstGeom prst="straightConnector1">
                <a:avLst/>
              </a:prstGeom>
              <a:noFill/>
              <a:ln cap="flat" cmpd="sng" w="9525">
                <a:solidFill>
                  <a:srgbClr val="435D74"/>
                </a:solidFill>
                <a:prstDash val="solid"/>
                <a:round/>
                <a:headEnd len="sm" w="sm" type="none"/>
                <a:tailEnd len="sm" w="sm" type="none"/>
              </a:ln>
            </p:spPr>
          </p:cxnSp>
          <p:sp>
            <p:nvSpPr>
              <p:cNvPr id="395" name="Google Shape;395;g8852098cf7_1_106"/>
              <p:cNvSpPr/>
              <p:nvPr/>
            </p:nvSpPr>
            <p:spPr>
              <a:xfrm>
                <a:off x="2182679" y="2292572"/>
                <a:ext cx="792300" cy="792600"/>
              </a:xfrm>
              <a:prstGeom prst="ellipse">
                <a:avLst/>
              </a:prstGeom>
              <a:noFill/>
              <a:ln cap="flat" cmpd="sng" w="19050">
                <a:solidFill>
                  <a:srgbClr val="BAC8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g8852098cf7_1_106"/>
              <p:cNvSpPr/>
              <p:nvPr/>
            </p:nvSpPr>
            <p:spPr>
              <a:xfrm>
                <a:off x="2283911" y="2393814"/>
                <a:ext cx="590100" cy="590100"/>
              </a:xfrm>
              <a:prstGeom prst="ellipse">
                <a:avLst/>
              </a:pr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0" name="Google Shape;400;g8852098cf7_1_106"/>
            <p:cNvGrpSpPr/>
            <p:nvPr/>
          </p:nvGrpSpPr>
          <p:grpSpPr>
            <a:xfrm>
              <a:off x="4218279" y="2440191"/>
              <a:ext cx="225853" cy="296619"/>
              <a:chOff x="3925981" y="1729309"/>
              <a:chExt cx="136500" cy="179269"/>
            </a:xfrm>
          </p:grpSpPr>
          <p:cxnSp>
            <p:nvCxnSpPr>
              <p:cNvPr id="401" name="Google Shape;401;g8852098cf7_1_106"/>
              <p:cNvCxnSpPr/>
              <p:nvPr/>
            </p:nvCxnSpPr>
            <p:spPr>
              <a:xfrm>
                <a:off x="3997297" y="1848278"/>
                <a:ext cx="0" cy="60300"/>
              </a:xfrm>
              <a:prstGeom prst="straightConnector1">
                <a:avLst/>
              </a:prstGeom>
              <a:noFill/>
              <a:ln cap="flat" cmpd="sng" w="9525">
                <a:solidFill>
                  <a:srgbClr val="435D74"/>
                </a:solidFill>
                <a:prstDash val="solid"/>
                <a:round/>
                <a:headEnd len="sm" w="sm" type="none"/>
                <a:tailEnd len="sm" w="sm" type="none"/>
              </a:ln>
            </p:spPr>
          </p:cxnSp>
          <p:sp>
            <p:nvSpPr>
              <p:cNvPr id="402" name="Google Shape;402;g8852098cf7_1_106"/>
              <p:cNvSpPr/>
              <p:nvPr/>
            </p:nvSpPr>
            <p:spPr>
              <a:xfrm>
                <a:off x="3925981" y="1729309"/>
                <a:ext cx="136500" cy="136500"/>
              </a:xfrm>
              <a:prstGeom prst="ellipse">
                <a:avLst/>
              </a:prstGeom>
              <a:noFill/>
              <a:ln cap="flat" cmpd="sng" w="19050">
                <a:solidFill>
                  <a:srgbClr val="BAC8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g8852098cf7_1_106"/>
              <p:cNvSpPr/>
              <p:nvPr/>
            </p:nvSpPr>
            <p:spPr>
              <a:xfrm>
                <a:off x="3943382" y="1746711"/>
                <a:ext cx="101700" cy="101700"/>
              </a:xfrm>
              <a:prstGeom prst="ellipse">
                <a:avLst/>
              </a:pr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4" name="Google Shape;404;g8852098cf7_1_106"/>
            <p:cNvGrpSpPr/>
            <p:nvPr/>
          </p:nvGrpSpPr>
          <p:grpSpPr>
            <a:xfrm>
              <a:off x="4952969" y="2358356"/>
              <a:ext cx="225647" cy="307629"/>
              <a:chOff x="7240324" y="2005014"/>
              <a:chExt cx="792300" cy="1080158"/>
            </a:xfrm>
          </p:grpSpPr>
          <p:cxnSp>
            <p:nvCxnSpPr>
              <p:cNvPr id="405" name="Google Shape;405;g8852098cf7_1_106"/>
              <p:cNvCxnSpPr>
                <a:stCxn id="396" idx="0"/>
              </p:cNvCxnSpPr>
              <p:nvPr/>
            </p:nvCxnSpPr>
            <p:spPr>
              <a:xfrm rot="10800000">
                <a:off x="7636606" y="2005014"/>
                <a:ext cx="0" cy="388800"/>
              </a:xfrm>
              <a:prstGeom prst="straightConnector1">
                <a:avLst/>
              </a:prstGeom>
              <a:noFill/>
              <a:ln cap="flat" cmpd="sng" w="9525">
                <a:solidFill>
                  <a:srgbClr val="435D74"/>
                </a:solidFill>
                <a:prstDash val="solid"/>
                <a:round/>
                <a:headEnd len="sm" w="sm" type="none"/>
                <a:tailEnd len="sm" w="sm" type="none"/>
              </a:ln>
            </p:spPr>
          </p:cxnSp>
          <p:sp>
            <p:nvSpPr>
              <p:cNvPr id="406" name="Google Shape;406;g8852098cf7_1_106"/>
              <p:cNvSpPr/>
              <p:nvPr/>
            </p:nvSpPr>
            <p:spPr>
              <a:xfrm>
                <a:off x="7240324" y="2292572"/>
                <a:ext cx="792300" cy="792600"/>
              </a:xfrm>
              <a:prstGeom prst="ellipse">
                <a:avLst/>
              </a:prstGeom>
              <a:noFill/>
              <a:ln cap="flat" cmpd="sng" w="19050">
                <a:solidFill>
                  <a:srgbClr val="BAC8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g8852098cf7_1_106"/>
              <p:cNvSpPr/>
              <p:nvPr/>
            </p:nvSpPr>
            <p:spPr>
              <a:xfrm>
                <a:off x="7341556" y="2393814"/>
                <a:ext cx="590100" cy="590100"/>
              </a:xfrm>
              <a:prstGeom prst="ellipse">
                <a:avLst/>
              </a:pr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07" name="Google Shape;407;g8852098cf7_1_106"/>
          <p:cNvSpPr txBox="1"/>
          <p:nvPr/>
        </p:nvSpPr>
        <p:spPr>
          <a:xfrm>
            <a:off x="563800" y="3101150"/>
            <a:ext cx="1788000" cy="4572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Clr>
                <a:srgbClr val="000000"/>
              </a:buClr>
              <a:buSzPts val="1300"/>
              <a:buFont typeface="Arial"/>
              <a:buNone/>
            </a:pPr>
            <a:r>
              <a:rPr b="1" lang="en">
                <a:latin typeface="Roboto Slab"/>
                <a:ea typeface="Roboto Slab"/>
                <a:cs typeface="Roboto Slab"/>
                <a:sym typeface="Roboto Slab"/>
              </a:rPr>
              <a:t>Models Selection</a:t>
            </a:r>
            <a:endParaRPr b="1" i="0" u="none" cap="none" strike="noStrike">
              <a:latin typeface="Roboto Slab"/>
              <a:ea typeface="Roboto Slab"/>
              <a:cs typeface="Roboto Slab"/>
              <a:sym typeface="Roboto Slab"/>
            </a:endParaRPr>
          </a:p>
        </p:txBody>
      </p:sp>
      <p:sp>
        <p:nvSpPr>
          <p:cNvPr id="408" name="Google Shape;408;g8852098cf7_1_106"/>
          <p:cNvSpPr txBox="1"/>
          <p:nvPr/>
        </p:nvSpPr>
        <p:spPr>
          <a:xfrm>
            <a:off x="3729500" y="3101150"/>
            <a:ext cx="1788000" cy="457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latin typeface="Roboto Slab"/>
                <a:ea typeface="Roboto Slab"/>
                <a:cs typeface="Roboto Slab"/>
                <a:sym typeface="Roboto Slab"/>
              </a:rPr>
              <a:t>Unbalanced Data</a:t>
            </a:r>
            <a:endParaRPr b="1" i="0" u="none" cap="none" strike="noStrike">
              <a:latin typeface="Roboto Slab"/>
              <a:ea typeface="Roboto Slab"/>
              <a:cs typeface="Roboto Slab"/>
              <a:sym typeface="Roboto Slab"/>
            </a:endParaRPr>
          </a:p>
        </p:txBody>
      </p:sp>
      <p:sp>
        <p:nvSpPr>
          <p:cNvPr id="409" name="Google Shape;409;g8852098cf7_1_106"/>
          <p:cNvSpPr txBox="1"/>
          <p:nvPr/>
        </p:nvSpPr>
        <p:spPr>
          <a:xfrm>
            <a:off x="6610425" y="3101150"/>
            <a:ext cx="1951800" cy="457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latin typeface="Roboto Slab"/>
                <a:ea typeface="Roboto Slab"/>
                <a:cs typeface="Roboto Slab"/>
                <a:sym typeface="Roboto Slab"/>
              </a:rPr>
              <a:t>Threshold Selection</a:t>
            </a:r>
            <a:endParaRPr b="1" i="0" u="none" cap="none" strike="noStrike">
              <a:latin typeface="Roboto Slab"/>
              <a:ea typeface="Roboto Slab"/>
              <a:cs typeface="Roboto Slab"/>
              <a:sym typeface="Roboto Slab"/>
            </a:endParaRPr>
          </a:p>
        </p:txBody>
      </p:sp>
      <p:grpSp>
        <p:nvGrpSpPr>
          <p:cNvPr id="410" name="Google Shape;410;g8852098cf7_1_106"/>
          <p:cNvGrpSpPr/>
          <p:nvPr/>
        </p:nvGrpSpPr>
        <p:grpSpPr>
          <a:xfrm>
            <a:off x="4297307" y="2067187"/>
            <a:ext cx="372749" cy="370909"/>
            <a:chOff x="-42994575" y="3950300"/>
            <a:chExt cx="319025" cy="317450"/>
          </a:xfrm>
        </p:grpSpPr>
        <p:sp>
          <p:nvSpPr>
            <p:cNvPr id="411" name="Google Shape;411;g8852098cf7_1_106"/>
            <p:cNvSpPr/>
            <p:nvPr/>
          </p:nvSpPr>
          <p:spPr>
            <a:xfrm>
              <a:off x="-42930775" y="4225200"/>
              <a:ext cx="191425" cy="42550"/>
            </a:xfrm>
            <a:custGeom>
              <a:rect b="b" l="l" r="r" t="t"/>
              <a:pathLst>
                <a:path extrusionOk="0" h="1702" w="7657">
                  <a:moveTo>
                    <a:pt x="442" y="0"/>
                  </a:moveTo>
                  <a:cubicBezTo>
                    <a:pt x="190" y="0"/>
                    <a:pt x="1" y="221"/>
                    <a:pt x="1" y="441"/>
                  </a:cubicBezTo>
                  <a:lnTo>
                    <a:pt x="1" y="1292"/>
                  </a:lnTo>
                  <a:cubicBezTo>
                    <a:pt x="1" y="1512"/>
                    <a:pt x="190" y="1701"/>
                    <a:pt x="442" y="1701"/>
                  </a:cubicBezTo>
                  <a:lnTo>
                    <a:pt x="7215" y="1701"/>
                  </a:lnTo>
                  <a:cubicBezTo>
                    <a:pt x="7499" y="1701"/>
                    <a:pt x="7656" y="1512"/>
                    <a:pt x="7656" y="1292"/>
                  </a:cubicBezTo>
                  <a:lnTo>
                    <a:pt x="7656" y="441"/>
                  </a:lnTo>
                  <a:cubicBezTo>
                    <a:pt x="7656" y="221"/>
                    <a:pt x="7436" y="0"/>
                    <a:pt x="721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412" name="Google Shape;412;g8852098cf7_1_106"/>
            <p:cNvSpPr/>
            <p:nvPr/>
          </p:nvSpPr>
          <p:spPr>
            <a:xfrm>
              <a:off x="-42908725" y="4163750"/>
              <a:ext cx="148900" cy="42550"/>
            </a:xfrm>
            <a:custGeom>
              <a:rect b="b" l="l" r="r" t="t"/>
              <a:pathLst>
                <a:path extrusionOk="0" h="1702" w="5956">
                  <a:moveTo>
                    <a:pt x="442" y="1"/>
                  </a:moveTo>
                  <a:cubicBezTo>
                    <a:pt x="190" y="1"/>
                    <a:pt x="1" y="190"/>
                    <a:pt x="1" y="410"/>
                  </a:cubicBezTo>
                  <a:lnTo>
                    <a:pt x="1" y="1261"/>
                  </a:lnTo>
                  <a:cubicBezTo>
                    <a:pt x="1" y="1481"/>
                    <a:pt x="190" y="1702"/>
                    <a:pt x="442" y="1702"/>
                  </a:cubicBezTo>
                  <a:lnTo>
                    <a:pt x="5514" y="1702"/>
                  </a:lnTo>
                  <a:cubicBezTo>
                    <a:pt x="5735" y="1702"/>
                    <a:pt x="5955" y="1481"/>
                    <a:pt x="5955" y="1261"/>
                  </a:cubicBezTo>
                  <a:lnTo>
                    <a:pt x="5955" y="410"/>
                  </a:lnTo>
                  <a:cubicBezTo>
                    <a:pt x="5955" y="190"/>
                    <a:pt x="5735" y="1"/>
                    <a:pt x="55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413" name="Google Shape;413;g8852098cf7_1_106"/>
            <p:cNvSpPr/>
            <p:nvPr/>
          </p:nvSpPr>
          <p:spPr>
            <a:xfrm>
              <a:off x="-42994575" y="3950300"/>
              <a:ext cx="319025" cy="211125"/>
            </a:xfrm>
            <a:custGeom>
              <a:rect b="b" l="l" r="r" t="t"/>
              <a:pathLst>
                <a:path extrusionOk="0" h="8445" w="12761">
                  <a:moveTo>
                    <a:pt x="6428" y="852"/>
                  </a:moveTo>
                  <a:cubicBezTo>
                    <a:pt x="6648" y="852"/>
                    <a:pt x="6806" y="1009"/>
                    <a:pt x="6869" y="1261"/>
                  </a:cubicBezTo>
                  <a:lnTo>
                    <a:pt x="6869" y="1324"/>
                  </a:lnTo>
                  <a:cubicBezTo>
                    <a:pt x="6806" y="1513"/>
                    <a:pt x="6648" y="1702"/>
                    <a:pt x="6428" y="1702"/>
                  </a:cubicBezTo>
                  <a:cubicBezTo>
                    <a:pt x="6176" y="1702"/>
                    <a:pt x="6018" y="1576"/>
                    <a:pt x="5987" y="1324"/>
                  </a:cubicBezTo>
                  <a:lnTo>
                    <a:pt x="5987" y="1261"/>
                  </a:lnTo>
                  <a:cubicBezTo>
                    <a:pt x="6018" y="1041"/>
                    <a:pt x="6176" y="852"/>
                    <a:pt x="6428" y="852"/>
                  </a:cubicBezTo>
                  <a:close/>
                  <a:moveTo>
                    <a:pt x="2112" y="2742"/>
                  </a:moveTo>
                  <a:lnTo>
                    <a:pt x="3340" y="6396"/>
                  </a:lnTo>
                  <a:lnTo>
                    <a:pt x="914" y="6396"/>
                  </a:lnTo>
                  <a:lnTo>
                    <a:pt x="2112" y="2742"/>
                  </a:lnTo>
                  <a:close/>
                  <a:moveTo>
                    <a:pt x="10681" y="2742"/>
                  </a:moveTo>
                  <a:lnTo>
                    <a:pt x="11878" y="6396"/>
                  </a:lnTo>
                  <a:lnTo>
                    <a:pt x="9452" y="6396"/>
                  </a:lnTo>
                  <a:lnTo>
                    <a:pt x="10681" y="2742"/>
                  </a:lnTo>
                  <a:close/>
                  <a:moveTo>
                    <a:pt x="6333" y="1"/>
                  </a:moveTo>
                  <a:cubicBezTo>
                    <a:pt x="5798" y="1"/>
                    <a:pt x="5325" y="347"/>
                    <a:pt x="5168" y="852"/>
                  </a:cubicBezTo>
                  <a:lnTo>
                    <a:pt x="1292" y="852"/>
                  </a:lnTo>
                  <a:cubicBezTo>
                    <a:pt x="1103" y="852"/>
                    <a:pt x="914" y="1009"/>
                    <a:pt x="883" y="1198"/>
                  </a:cubicBezTo>
                  <a:cubicBezTo>
                    <a:pt x="820" y="1482"/>
                    <a:pt x="1040" y="1702"/>
                    <a:pt x="1292" y="1702"/>
                  </a:cubicBezTo>
                  <a:lnTo>
                    <a:pt x="1576" y="1702"/>
                  </a:lnTo>
                  <a:cubicBezTo>
                    <a:pt x="1" y="6491"/>
                    <a:pt x="32" y="6333"/>
                    <a:pt x="32" y="6459"/>
                  </a:cubicBezTo>
                  <a:cubicBezTo>
                    <a:pt x="64" y="7562"/>
                    <a:pt x="1009" y="8444"/>
                    <a:pt x="2112" y="8444"/>
                  </a:cubicBezTo>
                  <a:cubicBezTo>
                    <a:pt x="3277" y="8444"/>
                    <a:pt x="4159" y="7562"/>
                    <a:pt x="4159" y="6459"/>
                  </a:cubicBezTo>
                  <a:cubicBezTo>
                    <a:pt x="4159" y="6333"/>
                    <a:pt x="4222" y="6491"/>
                    <a:pt x="2647" y="1702"/>
                  </a:cubicBezTo>
                  <a:lnTo>
                    <a:pt x="5105" y="1702"/>
                  </a:lnTo>
                  <a:lnTo>
                    <a:pt x="5105" y="7342"/>
                  </a:lnTo>
                  <a:cubicBezTo>
                    <a:pt x="5105" y="7594"/>
                    <a:pt x="5325" y="7783"/>
                    <a:pt x="5546" y="7783"/>
                  </a:cubicBezTo>
                  <a:lnTo>
                    <a:pt x="7247" y="7783"/>
                  </a:lnTo>
                  <a:cubicBezTo>
                    <a:pt x="7499" y="7783"/>
                    <a:pt x="7688" y="7594"/>
                    <a:pt x="7688" y="7342"/>
                  </a:cubicBezTo>
                  <a:lnTo>
                    <a:pt x="7688" y="1702"/>
                  </a:lnTo>
                  <a:lnTo>
                    <a:pt x="10177" y="1702"/>
                  </a:lnTo>
                  <a:cubicBezTo>
                    <a:pt x="8602" y="6491"/>
                    <a:pt x="8633" y="6333"/>
                    <a:pt x="8633" y="6459"/>
                  </a:cubicBezTo>
                  <a:cubicBezTo>
                    <a:pt x="8665" y="7562"/>
                    <a:pt x="9578" y="8444"/>
                    <a:pt x="10681" y="8444"/>
                  </a:cubicBezTo>
                  <a:cubicBezTo>
                    <a:pt x="11815" y="8444"/>
                    <a:pt x="12729" y="7562"/>
                    <a:pt x="12729" y="6459"/>
                  </a:cubicBezTo>
                  <a:cubicBezTo>
                    <a:pt x="12729" y="6333"/>
                    <a:pt x="12760" y="6491"/>
                    <a:pt x="11185" y="1702"/>
                  </a:cubicBezTo>
                  <a:lnTo>
                    <a:pt x="11437" y="1702"/>
                  </a:lnTo>
                  <a:cubicBezTo>
                    <a:pt x="11626" y="1702"/>
                    <a:pt x="11815" y="1576"/>
                    <a:pt x="11847" y="1356"/>
                  </a:cubicBezTo>
                  <a:cubicBezTo>
                    <a:pt x="11910" y="1104"/>
                    <a:pt x="11689" y="852"/>
                    <a:pt x="11437" y="852"/>
                  </a:cubicBezTo>
                  <a:lnTo>
                    <a:pt x="7530" y="852"/>
                  </a:lnTo>
                  <a:cubicBezTo>
                    <a:pt x="7373" y="347"/>
                    <a:pt x="6900" y="1"/>
                    <a:pt x="633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grpSp>
        <p:nvGrpSpPr>
          <p:cNvPr id="414" name="Google Shape;414;g8852098cf7_1_106"/>
          <p:cNvGrpSpPr/>
          <p:nvPr/>
        </p:nvGrpSpPr>
        <p:grpSpPr>
          <a:xfrm>
            <a:off x="1371883" y="2083004"/>
            <a:ext cx="339253" cy="339253"/>
            <a:chOff x="1492675" y="4992125"/>
            <a:chExt cx="481825" cy="481825"/>
          </a:xfrm>
        </p:grpSpPr>
        <p:sp>
          <p:nvSpPr>
            <p:cNvPr id="415" name="Google Shape;415;g8852098cf7_1_106"/>
            <p:cNvSpPr/>
            <p:nvPr/>
          </p:nvSpPr>
          <p:spPr>
            <a:xfrm>
              <a:off x="1492675" y="4992125"/>
              <a:ext cx="481825" cy="481825"/>
            </a:xfrm>
            <a:custGeom>
              <a:rect b="b" l="l" r="r" t="t"/>
              <a:pathLst>
                <a:path extrusionOk="0" h="19273" w="19273">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16" name="Google Shape;416;g8852098cf7_1_106"/>
            <p:cNvSpPr/>
            <p:nvPr/>
          </p:nvSpPr>
          <p:spPr>
            <a:xfrm>
              <a:off x="1639625" y="5170175"/>
              <a:ext cx="190100" cy="125750"/>
            </a:xfrm>
            <a:custGeom>
              <a:rect b="b" l="l" r="r" t="t"/>
              <a:pathLst>
                <a:path extrusionOk="0" h="5030" w="7604">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417" name="Google Shape;417;g8852098cf7_1_106"/>
          <p:cNvGrpSpPr/>
          <p:nvPr/>
        </p:nvGrpSpPr>
        <p:grpSpPr>
          <a:xfrm>
            <a:off x="7428251" y="2083006"/>
            <a:ext cx="340573" cy="339271"/>
            <a:chOff x="2085450" y="842250"/>
            <a:chExt cx="483700" cy="481850"/>
          </a:xfrm>
        </p:grpSpPr>
        <p:sp>
          <p:nvSpPr>
            <p:cNvPr id="418" name="Google Shape;418;g8852098cf7_1_106"/>
            <p:cNvSpPr/>
            <p:nvPr/>
          </p:nvSpPr>
          <p:spPr>
            <a:xfrm>
              <a:off x="2085525" y="926925"/>
              <a:ext cx="483625" cy="397175"/>
            </a:xfrm>
            <a:custGeom>
              <a:rect b="b" l="l" r="r" t="t"/>
              <a:pathLst>
                <a:path extrusionOk="0" h="15887" w="19345">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19" name="Google Shape;419;g8852098cf7_1_106"/>
            <p:cNvSpPr/>
            <p:nvPr/>
          </p:nvSpPr>
          <p:spPr>
            <a:xfrm>
              <a:off x="2085450" y="1151875"/>
              <a:ext cx="143650" cy="87575"/>
            </a:xfrm>
            <a:custGeom>
              <a:rect b="b" l="l" r="r" t="t"/>
              <a:pathLst>
                <a:path extrusionOk="0" h="3503" w="5746">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20" name="Google Shape;420;g8852098cf7_1_106"/>
            <p:cNvSpPr/>
            <p:nvPr/>
          </p:nvSpPr>
          <p:spPr>
            <a:xfrm>
              <a:off x="2274775" y="842250"/>
              <a:ext cx="294375" cy="197650"/>
            </a:xfrm>
            <a:custGeom>
              <a:rect b="b" l="l" r="r" t="t"/>
              <a:pathLst>
                <a:path extrusionOk="0" h="7906" w="11775">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421" name="Google Shape;421;g8852098cf7_1_106"/>
          <p:cNvSpPr txBox="1"/>
          <p:nvPr>
            <p:ph idx="4294967295" type="subTitle"/>
          </p:nvPr>
        </p:nvSpPr>
        <p:spPr>
          <a:xfrm>
            <a:off x="775675" y="3487975"/>
            <a:ext cx="1708500" cy="77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lang="en" sz="1200"/>
              <a:t>Return probability</a:t>
            </a:r>
            <a:endParaRPr sz="1200"/>
          </a:p>
        </p:txBody>
      </p:sp>
      <p:sp>
        <p:nvSpPr>
          <p:cNvPr id="422" name="Google Shape;422;g8852098cf7_1_106"/>
          <p:cNvSpPr txBox="1"/>
          <p:nvPr>
            <p:ph idx="4294967295" type="subTitle"/>
          </p:nvPr>
        </p:nvSpPr>
        <p:spPr>
          <a:xfrm>
            <a:off x="3729500" y="3487975"/>
            <a:ext cx="1788000" cy="77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lang="en" sz="1200"/>
              <a:t>Add weight variable</a:t>
            </a:r>
            <a:endParaRPr sz="1200"/>
          </a:p>
        </p:txBody>
      </p:sp>
      <p:sp>
        <p:nvSpPr>
          <p:cNvPr id="423" name="Google Shape;423;g8852098cf7_1_106"/>
          <p:cNvSpPr txBox="1"/>
          <p:nvPr>
            <p:ph idx="4294967295" type="subTitle"/>
          </p:nvPr>
        </p:nvSpPr>
        <p:spPr>
          <a:xfrm>
            <a:off x="6686625" y="3482150"/>
            <a:ext cx="1884900" cy="77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800"/>
              <a:buNone/>
            </a:pPr>
            <a:r>
              <a:rPr lang="en" sz="1200"/>
              <a:t>Control true positives</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27" name="Shape 427"/>
        <p:cNvGrpSpPr/>
        <p:nvPr/>
      </p:nvGrpSpPr>
      <p:grpSpPr>
        <a:xfrm>
          <a:off x="0" y="0"/>
          <a:ext cx="0" cy="0"/>
          <a:chOff x="0" y="0"/>
          <a:chExt cx="0" cy="0"/>
        </a:xfrm>
      </p:grpSpPr>
      <p:sp>
        <p:nvSpPr>
          <p:cNvPr id="428" name="Google Shape;428;g8852098cf7_2_0"/>
          <p:cNvSpPr txBox="1"/>
          <p:nvPr>
            <p:ph type="title"/>
          </p:nvPr>
        </p:nvSpPr>
        <p:spPr>
          <a:xfrm>
            <a:off x="2260800" y="483900"/>
            <a:ext cx="46224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Threshold Selection</a:t>
            </a:r>
            <a:endParaRPr/>
          </a:p>
        </p:txBody>
      </p:sp>
      <p:grpSp>
        <p:nvGrpSpPr>
          <p:cNvPr id="429" name="Google Shape;429;g8852098cf7_2_0"/>
          <p:cNvGrpSpPr/>
          <p:nvPr/>
        </p:nvGrpSpPr>
        <p:grpSpPr>
          <a:xfrm>
            <a:off x="540700" y="2364450"/>
            <a:ext cx="4131350" cy="2053800"/>
            <a:chOff x="540700" y="2364450"/>
            <a:chExt cx="4131350" cy="2053800"/>
          </a:xfrm>
        </p:grpSpPr>
        <p:cxnSp>
          <p:nvCxnSpPr>
            <p:cNvPr id="430" name="Google Shape;430;g8852098cf7_2_0"/>
            <p:cNvCxnSpPr>
              <a:stCxn id="431" idx="1"/>
              <a:endCxn id="432" idx="0"/>
            </p:cNvCxnSpPr>
            <p:nvPr/>
          </p:nvCxnSpPr>
          <p:spPr>
            <a:xfrm flipH="1">
              <a:off x="1145350" y="2589300"/>
              <a:ext cx="793800" cy="658500"/>
            </a:xfrm>
            <a:prstGeom prst="bentConnector2">
              <a:avLst/>
            </a:prstGeom>
            <a:noFill/>
            <a:ln cap="flat" cmpd="sng" w="9525">
              <a:solidFill>
                <a:schemeClr val="lt1"/>
              </a:solidFill>
              <a:prstDash val="dash"/>
              <a:round/>
              <a:headEnd len="sm" w="sm" type="none"/>
              <a:tailEnd len="sm" w="sm" type="none"/>
            </a:ln>
          </p:spPr>
        </p:cxnSp>
        <p:sp>
          <p:nvSpPr>
            <p:cNvPr id="433" name="Google Shape;433;g8852098cf7_2_0"/>
            <p:cNvSpPr/>
            <p:nvPr/>
          </p:nvSpPr>
          <p:spPr>
            <a:xfrm>
              <a:off x="540700" y="3166475"/>
              <a:ext cx="1209300" cy="449700"/>
            </a:xfrm>
            <a:prstGeom prst="roundRect">
              <a:avLst>
                <a:gd fmla="val 50000" name="adj"/>
              </a:avLst>
            </a:prstGeom>
            <a:gradFill>
              <a:gsLst>
                <a:gs pos="0">
                  <a:schemeClr val="accent5"/>
                </a:gs>
                <a:gs pos="100000">
                  <a:schemeClr val="accent4"/>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g8852098cf7_2_0"/>
            <p:cNvSpPr/>
            <p:nvPr/>
          </p:nvSpPr>
          <p:spPr>
            <a:xfrm>
              <a:off x="3296550" y="3166500"/>
              <a:ext cx="1375500" cy="449700"/>
            </a:xfrm>
            <a:prstGeom prst="roundRect">
              <a:avLst>
                <a:gd fmla="val 50000" name="adj"/>
              </a:avLst>
            </a:prstGeom>
            <a:gradFill>
              <a:gsLst>
                <a:gs pos="0">
                  <a:srgbClr val="FFF3C4"/>
                </a:gs>
                <a:gs pos="100000">
                  <a:srgbClr val="FAD647"/>
                </a:gs>
              </a:gsLst>
              <a:lin ang="5400012"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Advent Pro"/>
                  <a:ea typeface="Advent Pro"/>
                  <a:cs typeface="Advent Pro"/>
                  <a:sym typeface="Advent Pro"/>
                </a:rPr>
                <a:t>True Positives ↓</a:t>
              </a:r>
              <a:endParaRPr b="0" i="0" sz="1400" u="none" cap="none" strike="noStrike">
                <a:solidFill>
                  <a:srgbClr val="000000"/>
                </a:solidFill>
                <a:latin typeface="Arial"/>
                <a:ea typeface="Arial"/>
                <a:cs typeface="Arial"/>
                <a:sym typeface="Arial"/>
              </a:endParaRPr>
            </a:p>
          </p:txBody>
        </p:sp>
        <p:sp>
          <p:nvSpPr>
            <p:cNvPr id="432" name="Google Shape;432;g8852098cf7_2_0"/>
            <p:cNvSpPr txBox="1"/>
            <p:nvPr/>
          </p:nvSpPr>
          <p:spPr>
            <a:xfrm>
              <a:off x="540700" y="3247800"/>
              <a:ext cx="1209300" cy="28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a:solidFill>
                    <a:schemeClr val="dk1"/>
                  </a:solidFill>
                  <a:latin typeface="Advent Pro"/>
                  <a:ea typeface="Advent Pro"/>
                  <a:cs typeface="Advent Pro"/>
                  <a:sym typeface="Advent Pro"/>
                </a:rPr>
                <a:t>T</a:t>
              </a:r>
              <a:r>
                <a:rPr b="1" lang="en">
                  <a:solidFill>
                    <a:schemeClr val="dk1"/>
                  </a:solidFill>
                  <a:latin typeface="Advent Pro"/>
                  <a:ea typeface="Advent Pro"/>
                  <a:cs typeface="Advent Pro"/>
                  <a:sym typeface="Advent Pro"/>
                </a:rPr>
                <a:t>hreshold ↑</a:t>
              </a:r>
              <a:endParaRPr b="1" i="0" sz="1400" u="none" cap="none" strike="noStrike">
                <a:solidFill>
                  <a:schemeClr val="dk1"/>
                </a:solidFill>
                <a:latin typeface="Advent Pro"/>
                <a:ea typeface="Advent Pro"/>
                <a:cs typeface="Advent Pro"/>
                <a:sym typeface="Advent Pro"/>
              </a:endParaRPr>
            </a:p>
          </p:txBody>
        </p:sp>
        <p:cxnSp>
          <p:nvCxnSpPr>
            <p:cNvPr id="435" name="Google Shape;435;g8852098cf7_2_0"/>
            <p:cNvCxnSpPr>
              <a:stCxn id="433" idx="2"/>
              <a:endCxn id="436" idx="1"/>
            </p:cNvCxnSpPr>
            <p:nvPr/>
          </p:nvCxnSpPr>
          <p:spPr>
            <a:xfrm flipH="1" rot="-5400000">
              <a:off x="1265200" y="3496325"/>
              <a:ext cx="554100" cy="793800"/>
            </a:xfrm>
            <a:prstGeom prst="bentConnector2">
              <a:avLst/>
            </a:prstGeom>
            <a:noFill/>
            <a:ln cap="flat" cmpd="sng" w="9525">
              <a:solidFill>
                <a:schemeClr val="lt1"/>
              </a:solidFill>
              <a:prstDash val="dash"/>
              <a:round/>
              <a:headEnd len="sm" w="sm" type="none"/>
              <a:tailEnd len="sm" w="sm" type="none"/>
            </a:ln>
          </p:spPr>
        </p:cxnSp>
        <p:cxnSp>
          <p:nvCxnSpPr>
            <p:cNvPr id="437" name="Google Shape;437;g8852098cf7_2_0"/>
            <p:cNvCxnSpPr>
              <a:stCxn id="431" idx="3"/>
              <a:endCxn id="434" idx="0"/>
            </p:cNvCxnSpPr>
            <p:nvPr/>
          </p:nvCxnSpPr>
          <p:spPr>
            <a:xfrm>
              <a:off x="3088800" y="2589600"/>
              <a:ext cx="895500" cy="576900"/>
            </a:xfrm>
            <a:prstGeom prst="bentConnector2">
              <a:avLst/>
            </a:prstGeom>
            <a:noFill/>
            <a:ln cap="flat" cmpd="sng" w="9525">
              <a:solidFill>
                <a:schemeClr val="lt1"/>
              </a:solidFill>
              <a:prstDash val="dash"/>
              <a:round/>
              <a:headEnd len="sm" w="sm" type="none"/>
              <a:tailEnd len="sm" w="sm" type="none"/>
            </a:ln>
          </p:spPr>
        </p:cxnSp>
        <p:cxnSp>
          <p:nvCxnSpPr>
            <p:cNvPr id="438" name="Google Shape;438;g8852098cf7_2_0"/>
            <p:cNvCxnSpPr>
              <a:stCxn id="434" idx="2"/>
              <a:endCxn id="436" idx="3"/>
            </p:cNvCxnSpPr>
            <p:nvPr/>
          </p:nvCxnSpPr>
          <p:spPr>
            <a:xfrm rot="5400000">
              <a:off x="3259500" y="3445500"/>
              <a:ext cx="554100" cy="895500"/>
            </a:xfrm>
            <a:prstGeom prst="bentConnector2">
              <a:avLst/>
            </a:prstGeom>
            <a:noFill/>
            <a:ln cap="flat" cmpd="sng" w="9525">
              <a:solidFill>
                <a:schemeClr val="lt1"/>
              </a:solidFill>
              <a:prstDash val="dash"/>
              <a:round/>
              <a:headEnd len="sm" w="sm" type="none"/>
              <a:tailEnd len="sm" w="sm" type="none"/>
            </a:ln>
          </p:spPr>
        </p:cxnSp>
        <p:sp>
          <p:nvSpPr>
            <p:cNvPr id="439" name="Google Shape;439;g8852098cf7_2_0"/>
            <p:cNvSpPr/>
            <p:nvPr/>
          </p:nvSpPr>
          <p:spPr>
            <a:xfrm>
              <a:off x="1668650" y="2364450"/>
              <a:ext cx="1770300" cy="449700"/>
            </a:xfrm>
            <a:prstGeom prst="roundRect">
              <a:avLst>
                <a:gd fmla="val 50000" name="adj"/>
              </a:avLst>
            </a:prstGeom>
            <a:gradFill>
              <a:gsLst>
                <a:gs pos="0">
                  <a:schemeClr val="accent2"/>
                </a:gs>
                <a:gs pos="100000">
                  <a:schemeClr val="accent1"/>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Advent Pro"/>
                  <a:ea typeface="Advent Pro"/>
                  <a:cs typeface="Advent Pro"/>
                  <a:sym typeface="Advent Pro"/>
                </a:rPr>
                <a:t>Predicted Positives </a:t>
              </a:r>
              <a:r>
                <a:rPr b="1" lang="en" sz="1300">
                  <a:solidFill>
                    <a:schemeClr val="dk1"/>
                  </a:solidFill>
                  <a:latin typeface="Advent Pro"/>
                  <a:ea typeface="Advent Pro"/>
                  <a:cs typeface="Advent Pro"/>
                  <a:sym typeface="Advent Pro"/>
                </a:rPr>
                <a:t>↓</a:t>
              </a:r>
              <a:endParaRPr b="0" i="0" sz="1400" u="none" cap="none" strike="noStrike">
                <a:solidFill>
                  <a:srgbClr val="000000"/>
                </a:solidFill>
                <a:latin typeface="Arial"/>
                <a:ea typeface="Arial"/>
                <a:cs typeface="Arial"/>
                <a:sym typeface="Arial"/>
              </a:endParaRPr>
            </a:p>
          </p:txBody>
        </p:sp>
        <p:sp>
          <p:nvSpPr>
            <p:cNvPr id="440" name="Google Shape;440;g8852098cf7_2_0"/>
            <p:cNvSpPr/>
            <p:nvPr/>
          </p:nvSpPr>
          <p:spPr>
            <a:xfrm>
              <a:off x="1750000" y="3968550"/>
              <a:ext cx="1689000" cy="449700"/>
            </a:xfrm>
            <a:prstGeom prst="roundRect">
              <a:avLst>
                <a:gd fmla="val 50000" name="adj"/>
              </a:avLst>
            </a:prstGeom>
            <a:gradFill>
              <a:gsLst>
                <a:gs pos="0">
                  <a:schemeClr val="accent2"/>
                </a:gs>
                <a:gs pos="100000">
                  <a:schemeClr val="accent1"/>
                </a:gs>
              </a:gsLst>
              <a:lin ang="5400700" scaled="0"/>
            </a:gradFill>
            <a:ln>
              <a:noFill/>
            </a:ln>
            <a:effectLst>
              <a:outerShdw blurRad="71438" rotWithShape="0" algn="bl" dir="3960000" dist="9525">
                <a:srgbClr val="000000">
                  <a:alpha val="2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Advent Pro"/>
                  <a:ea typeface="Advent Pro"/>
                  <a:cs typeface="Advent Pro"/>
                  <a:sym typeface="Advent Pro"/>
                </a:rPr>
                <a:t>Precision </a:t>
              </a:r>
              <a:r>
                <a:rPr b="1" lang="en" sz="1300">
                  <a:solidFill>
                    <a:schemeClr val="dk1"/>
                  </a:solidFill>
                  <a:latin typeface="Advent Pro"/>
                  <a:ea typeface="Advent Pro"/>
                  <a:cs typeface="Advent Pro"/>
                  <a:sym typeface="Advent Pro"/>
                </a:rPr>
                <a:t>↑</a:t>
              </a:r>
              <a:endParaRPr b="0" i="0" sz="1400" u="none" cap="none" strike="noStrike">
                <a:solidFill>
                  <a:srgbClr val="000000"/>
                </a:solidFill>
                <a:latin typeface="Arial"/>
                <a:ea typeface="Arial"/>
                <a:cs typeface="Arial"/>
                <a:sym typeface="Arial"/>
              </a:endParaRPr>
            </a:p>
          </p:txBody>
        </p:sp>
      </p:grpSp>
      <p:sp>
        <p:nvSpPr>
          <p:cNvPr id="441" name="Google Shape;441;g8852098cf7_2_0"/>
          <p:cNvSpPr txBox="1"/>
          <p:nvPr/>
        </p:nvSpPr>
        <p:spPr>
          <a:xfrm>
            <a:off x="951150" y="1436100"/>
            <a:ext cx="7346400" cy="658500"/>
          </a:xfrm>
          <a:prstGeom prst="rect">
            <a:avLst/>
          </a:prstGeom>
          <a:noFill/>
          <a:ln>
            <a:noFill/>
          </a:ln>
        </p:spPr>
        <p:txBody>
          <a:bodyPr anchorCtr="0" anchor="ctr" bIns="91425" lIns="91425" spcFirstLastPara="1" rIns="91425" wrap="square" tIns="91425">
            <a:noAutofit/>
          </a:bodyPr>
          <a:lstStyle/>
          <a:p>
            <a:pPr indent="-311150" lvl="0" marL="457200" rtl="0" algn="l">
              <a:lnSpc>
                <a:spcPct val="150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Targeted Dataset: 1,667 TPs/ 300,000 =0.56% customers </a:t>
            </a:r>
            <a:endParaRPr sz="1300">
              <a:solidFill>
                <a:schemeClr val="dk1"/>
              </a:solidFill>
              <a:latin typeface="Roboto Slab"/>
              <a:ea typeface="Roboto Slab"/>
              <a:cs typeface="Roboto Slab"/>
              <a:sym typeface="Roboto Slab"/>
            </a:endParaRPr>
          </a:p>
          <a:p>
            <a:pPr indent="-311150" lvl="0" marL="457200" rtl="0" algn="l">
              <a:lnSpc>
                <a:spcPct val="150000"/>
              </a:lnSpc>
              <a:spcBef>
                <a:spcPts val="0"/>
              </a:spcBef>
              <a:spcAft>
                <a:spcPts val="0"/>
              </a:spcAft>
              <a:buClr>
                <a:schemeClr val="dk1"/>
              </a:buClr>
              <a:buSzPts val="1300"/>
              <a:buFont typeface="Roboto Slab"/>
              <a:buChar char="●"/>
            </a:pPr>
            <a:r>
              <a:rPr lang="en" sz="1300">
                <a:solidFill>
                  <a:schemeClr val="dk1"/>
                </a:solidFill>
                <a:latin typeface="Roboto Slab"/>
                <a:ea typeface="Roboto Slab"/>
                <a:cs typeface="Roboto Slab"/>
                <a:sym typeface="Roboto Slab"/>
              </a:rPr>
              <a:t>Test Dataset: 0.56% of 18,000 customers = 100 TPs</a:t>
            </a:r>
            <a:endParaRPr sz="1300">
              <a:solidFill>
                <a:schemeClr val="dk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dk1"/>
              </a:solidFill>
              <a:latin typeface="Roboto Slab"/>
              <a:ea typeface="Roboto Slab"/>
              <a:cs typeface="Roboto Slab"/>
              <a:sym typeface="Roboto Slab"/>
            </a:endParaRPr>
          </a:p>
        </p:txBody>
      </p:sp>
      <p:grpSp>
        <p:nvGrpSpPr>
          <p:cNvPr id="442" name="Google Shape;442;g8852098cf7_2_0"/>
          <p:cNvGrpSpPr/>
          <p:nvPr/>
        </p:nvGrpSpPr>
        <p:grpSpPr>
          <a:xfrm>
            <a:off x="4844950" y="2006013"/>
            <a:ext cx="3694673" cy="2575075"/>
            <a:chOff x="4844950" y="2006013"/>
            <a:chExt cx="3694673" cy="2575075"/>
          </a:xfrm>
        </p:grpSpPr>
        <p:pic>
          <p:nvPicPr>
            <p:cNvPr id="443" name="Google Shape;443;g8852098cf7_2_0"/>
            <p:cNvPicPr preferRelativeResize="0"/>
            <p:nvPr/>
          </p:nvPicPr>
          <p:blipFill rotWithShape="1">
            <a:blip r:embed="rId3">
              <a:alphaModFix/>
            </a:blip>
            <a:srcRect b="0" l="0" r="0" t="0"/>
            <a:stretch/>
          </p:blipFill>
          <p:spPr>
            <a:xfrm>
              <a:off x="4844950" y="2354013"/>
              <a:ext cx="3694673" cy="2227075"/>
            </a:xfrm>
            <a:prstGeom prst="rect">
              <a:avLst/>
            </a:prstGeom>
            <a:noFill/>
            <a:ln>
              <a:noFill/>
            </a:ln>
          </p:spPr>
        </p:pic>
        <p:sp>
          <p:nvSpPr>
            <p:cNvPr id="444" name="Google Shape;444;g8852098cf7_2_0"/>
            <p:cNvSpPr txBox="1"/>
            <p:nvPr/>
          </p:nvSpPr>
          <p:spPr>
            <a:xfrm>
              <a:off x="5347525" y="2006013"/>
              <a:ext cx="2689500" cy="286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lang="en">
                  <a:solidFill>
                    <a:schemeClr val="dk1"/>
                  </a:solidFill>
                  <a:latin typeface="Calibri"/>
                  <a:ea typeface="Calibri"/>
                  <a:cs typeface="Calibri"/>
                  <a:sym typeface="Calibri"/>
                </a:rPr>
                <a:t>True Positives  vs. Threshold</a:t>
              </a:r>
              <a:br>
                <a:rPr b="1" lang="en">
                  <a:solidFill>
                    <a:srgbClr val="FFFFFF"/>
                  </a:solidFill>
                  <a:latin typeface="Calibri"/>
                  <a:ea typeface="Calibri"/>
                  <a:cs typeface="Calibri"/>
                  <a:sym typeface="Calibri"/>
                </a:rPr>
              </a:br>
              <a:endParaRPr b="1">
                <a:solidFill>
                  <a:schemeClr val="dk1"/>
                </a:solidFill>
                <a:latin typeface="Calibri"/>
                <a:ea typeface="Calibri"/>
                <a:cs typeface="Calibri"/>
                <a:sym typeface="Calibri"/>
              </a:endParaRPr>
            </a:p>
          </p:txBody>
        </p:sp>
      </p:grpSp>
      <p:sp>
        <p:nvSpPr>
          <p:cNvPr id="445" name="Google Shape;445;g8852098cf7_2_0"/>
          <p:cNvSpPr/>
          <p:nvPr/>
        </p:nvSpPr>
        <p:spPr>
          <a:xfrm>
            <a:off x="7117028" y="3692395"/>
            <a:ext cx="230704" cy="226859"/>
          </a:xfrm>
          <a:custGeom>
            <a:rect b="b" l="l" r="r" t="t"/>
            <a:pathLst>
              <a:path extrusionOk="0" h="18196" w="19601">
                <a:moveTo>
                  <a:pt x="9798" y="0"/>
                </a:moveTo>
                <a:cubicBezTo>
                  <a:pt x="9597" y="0"/>
                  <a:pt x="9397" y="104"/>
                  <a:pt x="9293" y="312"/>
                </a:cubicBezTo>
                <a:lnTo>
                  <a:pt x="6619" y="5666"/>
                </a:lnTo>
                <a:lnTo>
                  <a:pt x="648" y="6524"/>
                </a:lnTo>
                <a:cubicBezTo>
                  <a:pt x="184" y="6590"/>
                  <a:pt x="1" y="7163"/>
                  <a:pt x="338" y="7488"/>
                </a:cubicBezTo>
                <a:lnTo>
                  <a:pt x="4659" y="11652"/>
                </a:lnTo>
                <a:lnTo>
                  <a:pt x="3638" y="17530"/>
                </a:lnTo>
                <a:cubicBezTo>
                  <a:pt x="3574" y="17898"/>
                  <a:pt x="3865" y="18195"/>
                  <a:pt x="4195" y="18195"/>
                </a:cubicBezTo>
                <a:cubicBezTo>
                  <a:pt x="4281" y="18195"/>
                  <a:pt x="4371" y="18175"/>
                  <a:pt x="4457" y="18129"/>
                </a:cubicBezTo>
                <a:lnTo>
                  <a:pt x="9802" y="15350"/>
                </a:lnTo>
                <a:lnTo>
                  <a:pt x="15147" y="18129"/>
                </a:lnTo>
                <a:cubicBezTo>
                  <a:pt x="15233" y="18175"/>
                  <a:pt x="15322" y="18195"/>
                  <a:pt x="15408" y="18195"/>
                </a:cubicBezTo>
                <a:cubicBezTo>
                  <a:pt x="15736" y="18195"/>
                  <a:pt x="16025" y="17898"/>
                  <a:pt x="15963" y="17533"/>
                </a:cubicBezTo>
                <a:lnTo>
                  <a:pt x="14942" y="11652"/>
                </a:lnTo>
                <a:lnTo>
                  <a:pt x="19263" y="7491"/>
                </a:lnTo>
                <a:cubicBezTo>
                  <a:pt x="19601" y="7163"/>
                  <a:pt x="19417" y="6590"/>
                  <a:pt x="18950" y="6524"/>
                </a:cubicBezTo>
                <a:lnTo>
                  <a:pt x="12976" y="5666"/>
                </a:lnTo>
                <a:lnTo>
                  <a:pt x="10302" y="312"/>
                </a:lnTo>
                <a:cubicBezTo>
                  <a:pt x="10198" y="104"/>
                  <a:pt x="9998" y="0"/>
                  <a:pt x="97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446" name="Google Shape;446;g8852098cf7_2_0"/>
          <p:cNvSpPr txBox="1"/>
          <p:nvPr/>
        </p:nvSpPr>
        <p:spPr>
          <a:xfrm>
            <a:off x="1060150" y="971850"/>
            <a:ext cx="7346400" cy="6585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300"/>
              <a:buFont typeface="Arial"/>
              <a:buNone/>
            </a:pPr>
            <a:r>
              <a:rPr b="1" lang="en" sz="1500">
                <a:solidFill>
                  <a:schemeClr val="dk1"/>
                </a:solidFill>
                <a:latin typeface="Roboto Slab"/>
                <a:ea typeface="Roboto Slab"/>
                <a:cs typeface="Roboto Slab"/>
                <a:sym typeface="Roboto Slab"/>
              </a:rPr>
              <a:t>Goal: True Positives &gt;= 1,667</a:t>
            </a:r>
            <a:endParaRPr sz="1300">
              <a:solidFill>
                <a:schemeClr val="dk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dk1"/>
              </a:solidFill>
              <a:latin typeface="Roboto Slab"/>
              <a:ea typeface="Roboto Slab"/>
              <a:cs typeface="Roboto Slab"/>
              <a:sym typeface="Roboto Sla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400"/>
                                        <p:tgtEl>
                                          <p:spTgt spid="4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nline Retail Marketing Campaign by Slidesgo">
  <a:themeElements>
    <a:clrScheme name="Simple Light">
      <a:dk1>
        <a:srgbClr val="1F1A33"/>
      </a:dk1>
      <a:lt1>
        <a:srgbClr val="423A64"/>
      </a:lt1>
      <a:dk2>
        <a:srgbClr val="7E719E"/>
      </a:dk2>
      <a:lt2>
        <a:srgbClr val="1F6B7D"/>
      </a:lt2>
      <a:accent1>
        <a:srgbClr val="70CACD"/>
      </a:accent1>
      <a:accent2>
        <a:srgbClr val="D4EBDE"/>
      </a:accent2>
      <a:accent3>
        <a:srgbClr val="F05757"/>
      </a:accent3>
      <a:accent4>
        <a:srgbClr val="FF8C8C"/>
      </a:accent4>
      <a:accent5>
        <a:srgbClr val="EEC9C3"/>
      </a:accent5>
      <a:accent6>
        <a:srgbClr val="FFE582"/>
      </a:accent6>
      <a:hlink>
        <a:srgbClr val="1F1A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