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636" r:id="rId2"/>
    <p:sldId id="265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0D3C58-F727-4886-A063-4875F9E500A9}">
          <p14:sldIdLst>
            <p14:sldId id="636"/>
            <p14:sldId id="26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Mollinari" initials="MM" lastIdx="1" clrIdx="0">
    <p:extLst>
      <p:ext uri="{19B8F6BF-5375-455C-9EA6-DF929625EA0E}">
        <p15:presenceInfo xmlns:p15="http://schemas.microsoft.com/office/powerpoint/2012/main" userId="S::mmollin@ncsu.edu::2f41f88c-cf04-4e4e-a6fa-f112f6d358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A25"/>
    <a:srgbClr val="FFC23A"/>
    <a:srgbClr val="941651"/>
    <a:srgbClr val="941100"/>
    <a:srgbClr val="5B9BD5"/>
    <a:srgbClr val="B84B9C"/>
    <a:srgbClr val="204398"/>
    <a:srgbClr val="00AEDD"/>
    <a:srgbClr val="CCDD2B"/>
    <a:srgbClr val="EE2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2"/>
    <p:restoredTop sz="93239" autoAdjust="0"/>
  </p:normalViewPr>
  <p:slideViewPr>
    <p:cSldViewPr snapToGrid="0" snapToObjects="1">
      <p:cViewPr>
        <p:scale>
          <a:sx n="114" d="100"/>
          <a:sy n="114" d="100"/>
        </p:scale>
        <p:origin x="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516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C60C-6433-41F8-BD62-D9F44876220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C86D-7128-419E-B54B-66CED22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2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0A359-2FB3-4847-9D97-3491754AA7F9}" type="datetimeFigureOut">
              <a:rPr lang="en-US" smtClean="0"/>
              <a:pPr>
                <a:defRPr/>
              </a:pPr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BC5DAC-1A13-D34F-9418-D6257772B49C}" type="datetimeFigureOut">
              <a:rPr lang="en-US" smtClean="0"/>
              <a:pPr>
                <a:defRPr/>
              </a:pPr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610A8-B29A-B34A-A0B5-3DF26A2EB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EC0D93-568E-6D41-8E6D-0963A71A503C}" type="datetimeFigureOut">
              <a:rPr lang="en-US" smtClean="0"/>
              <a:pPr>
                <a:defRPr/>
              </a:pPr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D0221-73D0-6245-9CCD-73A1D8FCB5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28603A-2399-D64A-8203-C8F297F981E8}" type="datetimeFigureOut">
              <a:rPr lang="en-US" smtClean="0"/>
              <a:pPr>
                <a:defRPr/>
              </a:pPr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71F39-3D09-F149-B1A1-DC2A7DB4A435}" type="datetimeFigureOut">
              <a:rPr lang="en-US" smtClean="0"/>
              <a:pPr>
                <a:defRPr/>
              </a:pPr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9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E7E973-E761-9943-801C-DE1E51E28431}" type="datetimeFigureOut">
              <a:rPr lang="en-US" smtClean="0"/>
              <a:pPr>
                <a:defRPr/>
              </a:pPr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ACE534-2B3A-FA4B-B87A-8AC244117610}" type="datetimeFigureOut">
              <a:rPr lang="en-US" smtClean="0"/>
              <a:pPr>
                <a:defRPr/>
              </a:pPr>
              <a:t>12/14/22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B94E0-5E06-6D42-A41D-50D581B409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5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DFFB5-C0BC-DE4D-9A38-E0EE75FC9E15}" type="datetimeFigureOut">
              <a:rPr lang="en-US" smtClean="0"/>
              <a:pPr>
                <a:defRPr/>
              </a:pPr>
              <a:t>12/14/22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B7D4D-4E81-5B40-91F6-CF14C25F86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2570F-F7E3-1F40-B6F3-59FE945D5A70}" type="datetimeFigureOut">
              <a:rPr lang="en-US" smtClean="0"/>
              <a:pPr>
                <a:defRPr/>
              </a:pPr>
              <a:t>12/14/22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71E9B0-C3DF-544F-BB14-A487ECCC7F43}" type="datetimeFigureOut">
              <a:rPr lang="en-US" smtClean="0"/>
              <a:pPr>
                <a:defRPr/>
              </a:pPr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D8B14-AE1E-054C-8668-93D0F0400A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C4B1CF-5E0C-5D41-A3E2-D78942339385}" type="datetimeFigureOut">
              <a:rPr lang="en-US" smtClean="0"/>
              <a:pPr>
                <a:defRPr/>
              </a:pPr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F0004-A563-C64B-9FAD-6198662E1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5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creativecommons.org/licenses/by/4.0?ref=chooser-v1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</p:spPr>
      </p:pic>
      <p:pic>
        <p:nvPicPr>
          <p:cNvPr id="8" name="Picture 8">
            <a:hlinkClick r:id="rId14"/>
            <a:extLst>
              <a:ext uri="{FF2B5EF4-FFF2-40B4-BE49-F238E27FC236}">
                <a16:creationId xmlns:a16="http://schemas.microsoft.com/office/drawing/2014/main" id="{1C5A6906-F128-A44A-A330-87B05CA755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5350" y="6467476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48129DF-B2CD-0740-A5E2-8793DE3A8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0169" y="6467476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72F1-235A-5547-951A-B256BC74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0" y="152123"/>
            <a:ext cx="7886700" cy="1325563"/>
          </a:xfrm>
        </p:spPr>
        <p:txBody>
          <a:bodyPr/>
          <a:lstStyle/>
          <a:p>
            <a:r>
              <a:rPr lang="en-US" dirty="0"/>
              <a:t>Segregation in polyploids*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39E1A8-2472-4E46-AFD0-9E738C9B8A0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915" y="1606870"/>
            <a:ext cx="1178122" cy="24733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7B649F-E754-3F49-A76D-88C85954F91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945" y="4033357"/>
            <a:ext cx="1178122" cy="25932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F83E3E-5E16-874F-9A2F-223997897BB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1946" y="1576270"/>
            <a:ext cx="1733484" cy="24749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90533B-938A-9C49-81F9-6BFF7ABC37E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5891" y="4126682"/>
            <a:ext cx="1729539" cy="25791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EC8BFE-E8FA-FA41-B91B-EB20EDC2ED4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4900" y="4033050"/>
            <a:ext cx="2610185" cy="25899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41AAC3-4F23-2548-AD05-34EC7908957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4900" y="1385223"/>
            <a:ext cx="2610185" cy="24584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0DA83B-70EA-3F42-B4AB-546FCAC7B2F6}"/>
              </a:ext>
            </a:extLst>
          </p:cNvPr>
          <p:cNvSpPr txBox="1"/>
          <p:nvPr/>
        </p:nvSpPr>
        <p:spPr>
          <a:xfrm rot="16200000">
            <a:off x="-290217" y="2302760"/>
            <a:ext cx="104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Light" panose="020B0402020203020204" pitchFamily="34" charset="77"/>
                <a:cs typeface="Bangla MN" pitchFamily="2" charset="0"/>
              </a:rPr>
              <a:t>Multiallelic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277A88-DE2C-D04B-A3C0-B539AF9B271E}"/>
              </a:ext>
            </a:extLst>
          </p:cNvPr>
          <p:cNvSpPr txBox="1"/>
          <p:nvPr/>
        </p:nvSpPr>
        <p:spPr>
          <a:xfrm rot="16200000">
            <a:off x="-245637" y="4915089"/>
            <a:ext cx="959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Light" panose="020B0402020203020204" pitchFamily="34" charset="77"/>
                <a:cs typeface="Bangla MN" pitchFamily="2" charset="0"/>
              </a:rPr>
              <a:t>Biallelic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BF557A-BDF4-AD4C-BC7A-2EB829C82DA2}"/>
              </a:ext>
            </a:extLst>
          </p:cNvPr>
          <p:cNvSpPr txBox="1"/>
          <p:nvPr/>
        </p:nvSpPr>
        <p:spPr>
          <a:xfrm>
            <a:off x="864954" y="1288877"/>
            <a:ext cx="80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Light" panose="020B0402020203020204" pitchFamily="34" charset="77"/>
                <a:cs typeface="Bangla MN" pitchFamily="2" charset="0"/>
              </a:rPr>
              <a:t>Diploid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65A48F-DE7E-0441-81E1-133E4A6A4EEE}"/>
              </a:ext>
            </a:extLst>
          </p:cNvPr>
          <p:cNvSpPr txBox="1"/>
          <p:nvPr/>
        </p:nvSpPr>
        <p:spPr>
          <a:xfrm>
            <a:off x="3543269" y="1288876"/>
            <a:ext cx="110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Light" panose="020B0402020203020204" pitchFamily="34" charset="77"/>
                <a:cs typeface="Bangla MN" pitchFamily="2" charset="0"/>
              </a:rPr>
              <a:t>Tetraploid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63054B-BC84-E64F-A71D-15077806D89F}"/>
              </a:ext>
            </a:extLst>
          </p:cNvPr>
          <p:cNvSpPr txBox="1"/>
          <p:nvPr/>
        </p:nvSpPr>
        <p:spPr>
          <a:xfrm>
            <a:off x="6923271" y="1110719"/>
            <a:ext cx="110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Light" panose="020B0402020203020204" pitchFamily="34" charset="77"/>
                <a:cs typeface="Bangla MN" pitchFamily="2" charset="0"/>
              </a:rPr>
              <a:t>Hexaploid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01BC9-7054-AD49-AB25-E6CD0DEC83D5}"/>
              </a:ext>
            </a:extLst>
          </p:cNvPr>
          <p:cNvSpPr txBox="1"/>
          <p:nvPr/>
        </p:nvSpPr>
        <p:spPr>
          <a:xfrm>
            <a:off x="5422971" y="6623002"/>
            <a:ext cx="3474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*random pairing and no double reduction</a:t>
            </a:r>
          </a:p>
        </p:txBody>
      </p:sp>
    </p:spTree>
    <p:extLst>
      <p:ext uri="{BB962C8B-B14F-4D97-AF65-F5344CB8AC3E}">
        <p14:creationId xmlns:p14="http://schemas.microsoft.com/office/powerpoint/2010/main" val="2333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297" y="1895448"/>
            <a:ext cx="8743406" cy="45194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76FBD61-FC79-0260-081B-8F903A56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7" y="569885"/>
            <a:ext cx="7886700" cy="1325563"/>
          </a:xfrm>
        </p:spPr>
        <p:txBody>
          <a:bodyPr/>
          <a:lstStyle/>
          <a:p>
            <a:r>
              <a:rPr lang="en-US" dirty="0"/>
              <a:t>Genotyping Calling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5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E5C4FF3-7417-4277-F4CA-B5CE59AA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93" y="2525752"/>
            <a:ext cx="7744513" cy="3617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272F1-235A-5547-951A-B256BC74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0" y="278931"/>
            <a:ext cx="7886700" cy="1325563"/>
          </a:xfrm>
        </p:spPr>
        <p:txBody>
          <a:bodyPr/>
          <a:lstStyle/>
          <a:p>
            <a:r>
              <a:rPr lang="en-US" dirty="0"/>
              <a:t>Potato data – doses from 0 to 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60AF18-092C-0BAB-C59F-D000F8EB4D22}"/>
              </a:ext>
            </a:extLst>
          </p:cNvPr>
          <p:cNvSpPr/>
          <p:nvPr/>
        </p:nvSpPr>
        <p:spPr>
          <a:xfrm>
            <a:off x="869163" y="1408834"/>
            <a:ext cx="1059365" cy="5072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Atlantic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94A36-648E-FB55-E948-68160561CFF6}"/>
              </a:ext>
            </a:extLst>
          </p:cNvPr>
          <p:cNvSpPr txBox="1"/>
          <p:nvPr/>
        </p:nvSpPr>
        <p:spPr>
          <a:xfrm>
            <a:off x="2041210" y="1486945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4A38563-EDAA-6BA5-4724-E1B6B1DAB6E3}"/>
              </a:ext>
            </a:extLst>
          </p:cNvPr>
          <p:cNvSpPr/>
          <p:nvPr/>
        </p:nvSpPr>
        <p:spPr>
          <a:xfrm>
            <a:off x="2433946" y="1431255"/>
            <a:ext cx="1059365" cy="5072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B1829-5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5D2F17-EEA7-3758-5CC5-504D22E1C9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398846" y="1916065"/>
            <a:ext cx="324244" cy="616873"/>
          </a:xfrm>
          <a:prstGeom prst="straightConnector1">
            <a:avLst/>
          </a:prstGeom>
          <a:ln w="22225">
            <a:solidFill>
              <a:srgbClr val="F15A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7FA3FF-6D18-96F9-F9EE-4E5B2283A65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580896" y="1938486"/>
            <a:ext cx="382733" cy="594452"/>
          </a:xfrm>
          <a:prstGeom prst="straightConnector1">
            <a:avLst/>
          </a:prstGeom>
          <a:ln w="22225">
            <a:solidFill>
              <a:srgbClr val="F15A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CB387AA-ABF3-C473-21A1-2AD08E29AC5A}"/>
              </a:ext>
            </a:extLst>
          </p:cNvPr>
          <p:cNvSpPr/>
          <p:nvPr/>
        </p:nvSpPr>
        <p:spPr>
          <a:xfrm>
            <a:off x="6180373" y="1662449"/>
            <a:ext cx="1190427" cy="5072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Offspring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10382B-EAE7-3AE2-EB6E-C80EB8FD5406}"/>
              </a:ext>
            </a:extLst>
          </p:cNvPr>
          <p:cNvCxnSpPr>
            <a:cxnSpLocks/>
          </p:cNvCxnSpPr>
          <p:nvPr/>
        </p:nvCxnSpPr>
        <p:spPr>
          <a:xfrm flipV="1">
            <a:off x="4862542" y="2243025"/>
            <a:ext cx="0" cy="186945"/>
          </a:xfrm>
          <a:prstGeom prst="line">
            <a:avLst/>
          </a:prstGeom>
          <a:ln w="25400">
            <a:solidFill>
              <a:srgbClr val="F15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E81D78-9A38-6798-4731-7D88A6784201}"/>
              </a:ext>
            </a:extLst>
          </p:cNvPr>
          <p:cNvCxnSpPr>
            <a:cxnSpLocks/>
          </p:cNvCxnSpPr>
          <p:nvPr/>
        </p:nvCxnSpPr>
        <p:spPr>
          <a:xfrm>
            <a:off x="4862542" y="2255923"/>
            <a:ext cx="2966225" cy="0"/>
          </a:xfrm>
          <a:prstGeom prst="line">
            <a:avLst/>
          </a:prstGeom>
          <a:ln w="25400">
            <a:solidFill>
              <a:srgbClr val="F15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47FDD8-5E4E-35AD-2A2C-081DCB65E69C}"/>
              </a:ext>
            </a:extLst>
          </p:cNvPr>
          <p:cNvSpPr txBox="1"/>
          <p:nvPr/>
        </p:nvSpPr>
        <p:spPr>
          <a:xfrm>
            <a:off x="7784978" y="201550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5A25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205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53714</TotalTime>
  <Words>32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Light</vt:lpstr>
      <vt:lpstr>Calibri</vt:lpstr>
      <vt:lpstr>Calibri Light</vt:lpstr>
      <vt:lpstr>Office Theme</vt:lpstr>
      <vt:lpstr>Segregation in polyploids*</vt:lpstr>
      <vt:lpstr>Genotyping Calling </vt:lpstr>
      <vt:lpstr>Potato data – doses from 0 to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the hexaploid sweetpotato inheritance using ultra-dense multilocus mapping   </dc:title>
  <dc:creator>Marcelo Mollinari</dc:creator>
  <cp:lastModifiedBy>Marcelo Mollinari</cp:lastModifiedBy>
  <cp:revision>331</cp:revision>
  <dcterms:created xsi:type="dcterms:W3CDTF">2019-10-28T21:32:32Z</dcterms:created>
  <dcterms:modified xsi:type="dcterms:W3CDTF">2022-12-14T20:19:47Z</dcterms:modified>
</cp:coreProperties>
</file>