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8cf1e4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8cf1e4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8cf1e4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8cf1e4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8cf1e4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8cf1e4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8cf1e4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8cf1e4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Molloy’s Portfolio site: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Or, why are diagonal lines so hard to code.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Home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About me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blog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Contact details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constantly referred to W3 schools and looked at a lot of websites……..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many websites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75" y="1007891"/>
            <a:ext cx="4419599" cy="312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23100" y="1487275"/>
            <a:ext cx="40527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started with no idea where to start and kept hitting dead ends.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starting with the HTML I then focused on the 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Formatting was probably the toughest part and my favourite was using the font to make a makeshift logo to go on the right hand side of each page and picking the palette.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big thanks to pngwave.com and  pexels.com for the stock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39668">
            <a:off x="4680925" y="1030787"/>
            <a:ext cx="396663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