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0104100" cy="20104100"/>
  <p:notesSz cx="201041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205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21126" y="0"/>
            <a:ext cx="12465050" cy="20104100"/>
          </a:xfrm>
          <a:custGeom>
            <a:avLst/>
            <a:gdLst/>
            <a:ahLst/>
            <a:cxnLst/>
            <a:rect l="l" t="t" r="r" b="b"/>
            <a:pathLst>
              <a:path w="12465050" h="20104100">
                <a:moveTo>
                  <a:pt x="0" y="20104099"/>
                </a:moveTo>
                <a:lnTo>
                  <a:pt x="12464541" y="20104099"/>
                </a:lnTo>
                <a:lnTo>
                  <a:pt x="12464541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146" y="1"/>
            <a:ext cx="1302385" cy="20104100"/>
          </a:xfrm>
          <a:custGeom>
            <a:avLst/>
            <a:gdLst/>
            <a:ahLst/>
            <a:cxnLst/>
            <a:rect l="l" t="t" r="r" b="b"/>
            <a:pathLst>
              <a:path w="1302385" h="20104100">
                <a:moveTo>
                  <a:pt x="0" y="0"/>
                </a:moveTo>
                <a:lnTo>
                  <a:pt x="1301979" y="0"/>
                </a:lnTo>
                <a:lnTo>
                  <a:pt x="1301979" y="20104098"/>
                </a:lnTo>
                <a:lnTo>
                  <a:pt x="0" y="20104098"/>
                </a:lnTo>
                <a:lnTo>
                  <a:pt x="0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2.png"/><Relationship Id="rId7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28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10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jp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550"/>
            <a:ext cx="13785850" cy="20104735"/>
            <a:chOff x="0" y="-550"/>
            <a:chExt cx="13785850" cy="20104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2486" y="12863560"/>
              <a:ext cx="3437534" cy="4013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69" y="12344983"/>
              <a:ext cx="2294007" cy="3606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1" name="object 11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4" name="object 14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7" name="object 17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0" name="object 20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0"/>
              <a:ext cx="7618272" cy="2481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980667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80667" y="414527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67868" y="785018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068" y="220187"/>
              <a:ext cx="660563" cy="88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4012" y="1962543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28301" y="1943403"/>
              <a:ext cx="4059554" cy="393065"/>
            </a:xfrm>
            <a:custGeom>
              <a:avLst/>
              <a:gdLst/>
              <a:ahLst/>
              <a:cxnLst/>
              <a:rect l="l" t="t" r="r" b="b"/>
              <a:pathLst>
                <a:path w="4059554" h="393064">
                  <a:moveTo>
                    <a:pt x="1991271" y="0"/>
                  </a:moveTo>
                  <a:lnTo>
                    <a:pt x="0" y="0"/>
                  </a:lnTo>
                  <a:lnTo>
                    <a:pt x="0" y="392506"/>
                  </a:lnTo>
                  <a:lnTo>
                    <a:pt x="1991271" y="392506"/>
                  </a:lnTo>
                  <a:lnTo>
                    <a:pt x="1991271" y="0"/>
                  </a:lnTo>
                  <a:close/>
                </a:path>
                <a:path w="4059554" h="393064">
                  <a:moveTo>
                    <a:pt x="4059123" y="0"/>
                  </a:moveTo>
                  <a:lnTo>
                    <a:pt x="2067852" y="0"/>
                  </a:lnTo>
                  <a:lnTo>
                    <a:pt x="2067852" y="392506"/>
                  </a:lnTo>
                  <a:lnTo>
                    <a:pt x="4059123" y="392506"/>
                  </a:lnTo>
                  <a:lnTo>
                    <a:pt x="40591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678" y="2008444"/>
              <a:ext cx="1534079" cy="2891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2712" y="200844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Произвольный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Учетная запись Майкрософт</cp:lastModifiedBy>
  <cp:revision>1</cp:revision>
  <dcterms:created xsi:type="dcterms:W3CDTF">2023-11-04T16:18:20Z</dcterms:created>
  <dcterms:modified xsi:type="dcterms:W3CDTF">2023-11-04T16:19:13Z</dcterms:modified>
</cp:coreProperties>
</file>