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20104100" cy="20104100"/>
  <p:notesSz cx="201041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3938" y="6232271"/>
            <a:ext cx="1171797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877" y="11258296"/>
            <a:ext cx="96500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929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9971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92" y="804164"/>
            <a:ext cx="124072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92" y="4623943"/>
            <a:ext cx="124072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87189" y="18696814"/>
            <a:ext cx="441147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929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2581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2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22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60.png"/><Relationship Id="rId5" Type="http://schemas.openxmlformats.org/officeDocument/2006/relationships/image" Target="../media/image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68.png"/><Relationship Id="rId9" Type="http://schemas.openxmlformats.org/officeDocument/2006/relationships/image" Target="../media/image36.png"/><Relationship Id="rId10" Type="http://schemas.openxmlformats.org/officeDocument/2006/relationships/image" Target="../media/image69.png"/><Relationship Id="rId11" Type="http://schemas.openxmlformats.org/officeDocument/2006/relationships/image" Target="../media/image38.png"/><Relationship Id="rId12" Type="http://schemas.openxmlformats.org/officeDocument/2006/relationships/image" Target="../media/image2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8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79.jp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png"/><Relationship Id="rId3" Type="http://schemas.openxmlformats.org/officeDocument/2006/relationships/image" Target="../media/image22.png"/><Relationship Id="rId4" Type="http://schemas.openxmlformats.org/officeDocument/2006/relationships/image" Target="../media/image8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22.png"/><Relationship Id="rId4" Type="http://schemas.openxmlformats.org/officeDocument/2006/relationships/image" Target="../media/image90.png"/><Relationship Id="rId5" Type="http://schemas.openxmlformats.org/officeDocument/2006/relationships/image" Target="../media/image65.png"/><Relationship Id="rId6" Type="http://schemas.openxmlformats.org/officeDocument/2006/relationships/image" Target="../media/image9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1.png"/><Relationship Id="rId8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3.jp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28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image" Target="../media/image22.png"/><Relationship Id="rId4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-550"/>
            <a:ext cx="13785850" cy="20104735"/>
            <a:chOff x="0" y="-550"/>
            <a:chExt cx="13785850" cy="20104735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9147"/>
              <a:ext cx="1302385" cy="20085050"/>
            </a:xfrm>
            <a:custGeom>
              <a:avLst/>
              <a:gdLst/>
              <a:ahLst/>
              <a:cxnLst/>
              <a:rect l="l" t="t" r="r" b="b"/>
              <a:pathLst>
                <a:path w="1302385" h="20085050">
                  <a:moveTo>
                    <a:pt x="0" y="0"/>
                  </a:moveTo>
                  <a:lnTo>
                    <a:pt x="1301979" y="0"/>
                  </a:lnTo>
                  <a:lnTo>
                    <a:pt x="1301979" y="20084952"/>
                  </a:lnTo>
                  <a:lnTo>
                    <a:pt x="0" y="20084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301979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8" y="0"/>
                  </a:moveTo>
                  <a:lnTo>
                    <a:pt x="0" y="0"/>
                  </a:lnTo>
                  <a:lnTo>
                    <a:pt x="0" y="3283669"/>
                  </a:lnTo>
                  <a:lnTo>
                    <a:pt x="12483688" y="3283669"/>
                  </a:lnTo>
                  <a:lnTo>
                    <a:pt x="1248368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01978" y="-547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1" y="558"/>
                  </a:moveTo>
                  <a:lnTo>
                    <a:pt x="12474105" y="558"/>
                  </a:lnTo>
                  <a:lnTo>
                    <a:pt x="12474105" y="10121"/>
                  </a:lnTo>
                  <a:lnTo>
                    <a:pt x="12474105" y="3274644"/>
                  </a:lnTo>
                  <a:lnTo>
                    <a:pt x="9563" y="3274644"/>
                  </a:lnTo>
                  <a:lnTo>
                    <a:pt x="9563" y="3274060"/>
                  </a:lnTo>
                  <a:lnTo>
                    <a:pt x="9563" y="10121"/>
                  </a:lnTo>
                  <a:lnTo>
                    <a:pt x="12474105" y="10121"/>
                  </a:lnTo>
                  <a:lnTo>
                    <a:pt x="12474105" y="558"/>
                  </a:lnTo>
                  <a:lnTo>
                    <a:pt x="9563" y="558"/>
                  </a:lnTo>
                  <a:lnTo>
                    <a:pt x="9563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10121"/>
                  </a:lnTo>
                  <a:lnTo>
                    <a:pt x="0" y="3274060"/>
                  </a:lnTo>
                  <a:lnTo>
                    <a:pt x="0" y="3284220"/>
                  </a:lnTo>
                  <a:lnTo>
                    <a:pt x="9563" y="3284220"/>
                  </a:lnTo>
                  <a:lnTo>
                    <a:pt x="12474105" y="3284220"/>
                  </a:lnTo>
                  <a:lnTo>
                    <a:pt x="12483681" y="3284220"/>
                  </a:lnTo>
                  <a:lnTo>
                    <a:pt x="12483681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611" y="867239"/>
              <a:ext cx="8437833" cy="9247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4905" y="868187"/>
              <a:ext cx="8361184" cy="84718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333" y="7146637"/>
              <a:ext cx="1342714" cy="36378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649626" y="714663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4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4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4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4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4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4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4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4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4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4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4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4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4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4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4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4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4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4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4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4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4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4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20922" y="700771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68371" y="714663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70759" y="2053598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45580" y="7792732"/>
              <a:ext cx="12340590" cy="3954145"/>
            </a:xfrm>
            <a:custGeom>
              <a:avLst/>
              <a:gdLst/>
              <a:ahLst/>
              <a:cxnLst/>
              <a:rect l="l" t="t" r="r" b="b"/>
              <a:pathLst>
                <a:path w="12340590" h="3954145">
                  <a:moveTo>
                    <a:pt x="0" y="0"/>
                  </a:moveTo>
                  <a:lnTo>
                    <a:pt x="12340087" y="0"/>
                  </a:lnTo>
                  <a:lnTo>
                    <a:pt x="12340087" y="3953806"/>
                  </a:lnTo>
                  <a:lnTo>
                    <a:pt x="0" y="395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04022" y="7840598"/>
              <a:ext cx="11421110" cy="3676650"/>
            </a:xfrm>
            <a:custGeom>
              <a:avLst/>
              <a:gdLst/>
              <a:ahLst/>
              <a:cxnLst/>
              <a:rect l="l" t="t" r="r" b="b"/>
              <a:pathLst>
                <a:path w="11421110" h="367665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403"/>
                  </a:lnTo>
                  <a:lnTo>
                    <a:pt x="433158" y="538403"/>
                  </a:lnTo>
                  <a:lnTo>
                    <a:pt x="346887" y="390994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94"/>
                  </a:lnTo>
                  <a:lnTo>
                    <a:pt x="311848" y="390994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403"/>
                  </a:lnTo>
                  <a:lnTo>
                    <a:pt x="469049" y="324624"/>
                  </a:lnTo>
                  <a:close/>
                </a:path>
                <a:path w="11421110" h="367665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63"/>
                  </a:lnTo>
                  <a:lnTo>
                    <a:pt x="504037" y="1161427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67665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20"/>
                  </a:lnTo>
                  <a:lnTo>
                    <a:pt x="621906" y="518820"/>
                  </a:lnTo>
                  <a:lnTo>
                    <a:pt x="621906" y="491070"/>
                  </a:lnTo>
                  <a:close/>
                </a:path>
                <a:path w="11421110" h="3676650">
                  <a:moveTo>
                    <a:pt x="626795" y="384467"/>
                  </a:moveTo>
                  <a:lnTo>
                    <a:pt x="614603" y="343928"/>
                  </a:lnTo>
                  <a:lnTo>
                    <a:pt x="594156" y="327177"/>
                  </a:lnTo>
                  <a:lnTo>
                    <a:pt x="594156" y="384467"/>
                  </a:lnTo>
                  <a:lnTo>
                    <a:pt x="594156" y="402958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18"/>
                  </a:lnTo>
                  <a:lnTo>
                    <a:pt x="529971" y="402958"/>
                  </a:lnTo>
                  <a:lnTo>
                    <a:pt x="529971" y="384467"/>
                  </a:lnTo>
                  <a:lnTo>
                    <a:pt x="547852" y="350532"/>
                  </a:lnTo>
                  <a:lnTo>
                    <a:pt x="562063" y="348018"/>
                  </a:lnTo>
                  <a:lnTo>
                    <a:pt x="569696" y="348653"/>
                  </a:lnTo>
                  <a:lnTo>
                    <a:pt x="594156" y="384467"/>
                  </a:lnTo>
                  <a:lnTo>
                    <a:pt x="594156" y="327177"/>
                  </a:lnTo>
                  <a:lnTo>
                    <a:pt x="589038" y="324789"/>
                  </a:lnTo>
                  <a:lnTo>
                    <a:pt x="580771" y="322287"/>
                  </a:lnTo>
                  <a:lnTo>
                    <a:pt x="571779" y="320776"/>
                  </a:lnTo>
                  <a:lnTo>
                    <a:pt x="562063" y="320281"/>
                  </a:lnTo>
                  <a:lnTo>
                    <a:pt x="552475" y="320776"/>
                  </a:lnTo>
                  <a:lnTo>
                    <a:pt x="514781" y="337921"/>
                  </a:lnTo>
                  <a:lnTo>
                    <a:pt x="497827" y="375119"/>
                  </a:lnTo>
                  <a:lnTo>
                    <a:pt x="497344" y="384467"/>
                  </a:lnTo>
                  <a:lnTo>
                    <a:pt x="497344" y="402958"/>
                  </a:lnTo>
                  <a:lnTo>
                    <a:pt x="509651" y="443484"/>
                  </a:lnTo>
                  <a:lnTo>
                    <a:pt x="543852" y="465137"/>
                  </a:lnTo>
                  <a:lnTo>
                    <a:pt x="562610" y="467144"/>
                  </a:lnTo>
                  <a:lnTo>
                    <a:pt x="572198" y="466636"/>
                  </a:lnTo>
                  <a:lnTo>
                    <a:pt x="609625" y="449503"/>
                  </a:lnTo>
                  <a:lnTo>
                    <a:pt x="626313" y="412305"/>
                  </a:lnTo>
                  <a:lnTo>
                    <a:pt x="626795" y="402958"/>
                  </a:lnTo>
                  <a:lnTo>
                    <a:pt x="626795" y="384467"/>
                  </a:lnTo>
                  <a:close/>
                </a:path>
                <a:path w="11421110" h="3676650">
                  <a:moveTo>
                    <a:pt x="658241" y="2066658"/>
                  </a:moveTo>
                  <a:lnTo>
                    <a:pt x="528789" y="2066658"/>
                  </a:lnTo>
                  <a:lnTo>
                    <a:pt x="528789" y="2064486"/>
                  </a:lnTo>
                  <a:lnTo>
                    <a:pt x="591337" y="1997583"/>
                  </a:lnTo>
                  <a:lnTo>
                    <a:pt x="602653" y="1985225"/>
                  </a:lnTo>
                  <a:lnTo>
                    <a:pt x="628738" y="1954060"/>
                  </a:lnTo>
                  <a:lnTo>
                    <a:pt x="650214" y="1914182"/>
                  </a:lnTo>
                  <a:lnTo>
                    <a:pt x="653351" y="1891512"/>
                  </a:lnTo>
                  <a:lnTo>
                    <a:pt x="652678" y="1881009"/>
                  </a:lnTo>
                  <a:lnTo>
                    <a:pt x="636727" y="1844167"/>
                  </a:lnTo>
                  <a:lnTo>
                    <a:pt x="603161" y="1820087"/>
                  </a:lnTo>
                  <a:lnTo>
                    <a:pt x="569582" y="1814271"/>
                  </a:lnTo>
                  <a:lnTo>
                    <a:pt x="557707" y="1814918"/>
                  </a:lnTo>
                  <a:lnTo>
                    <a:pt x="516445" y="1830285"/>
                  </a:lnTo>
                  <a:lnTo>
                    <a:pt x="489991" y="1863051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705"/>
                  </a:lnTo>
                  <a:lnTo>
                    <a:pt x="517334" y="1881517"/>
                  </a:lnTo>
                  <a:lnTo>
                    <a:pt x="540473" y="1850301"/>
                  </a:lnTo>
                  <a:lnTo>
                    <a:pt x="568490" y="1843646"/>
                  </a:lnTo>
                  <a:lnTo>
                    <a:pt x="575856" y="1844014"/>
                  </a:lnTo>
                  <a:lnTo>
                    <a:pt x="614730" y="1866087"/>
                  </a:lnTo>
                  <a:lnTo>
                    <a:pt x="621804" y="1891512"/>
                  </a:lnTo>
                  <a:lnTo>
                    <a:pt x="621804" y="1900034"/>
                  </a:lnTo>
                  <a:lnTo>
                    <a:pt x="601129" y="1940737"/>
                  </a:lnTo>
                  <a:lnTo>
                    <a:pt x="482549" y="2072093"/>
                  </a:lnTo>
                  <a:lnTo>
                    <a:pt x="482549" y="2096579"/>
                  </a:lnTo>
                  <a:lnTo>
                    <a:pt x="658241" y="2096579"/>
                  </a:lnTo>
                  <a:lnTo>
                    <a:pt x="658241" y="2066658"/>
                  </a:lnTo>
                  <a:close/>
                </a:path>
                <a:path w="11421110" h="3676650">
                  <a:moveTo>
                    <a:pt x="11421072" y="852043"/>
                  </a:moveTo>
                  <a:lnTo>
                    <a:pt x="11421034" y="842467"/>
                  </a:lnTo>
                  <a:lnTo>
                    <a:pt x="1254150" y="876503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28"/>
                  </a:lnTo>
                  <a:lnTo>
                    <a:pt x="0" y="880694"/>
                  </a:lnTo>
                  <a:lnTo>
                    <a:pt x="38" y="890270"/>
                  </a:lnTo>
                  <a:lnTo>
                    <a:pt x="1244574" y="886117"/>
                  </a:lnTo>
                  <a:lnTo>
                    <a:pt x="1244574" y="1537093"/>
                  </a:lnTo>
                  <a:lnTo>
                    <a:pt x="0" y="1541259"/>
                  </a:lnTo>
                  <a:lnTo>
                    <a:pt x="38" y="1550835"/>
                  </a:lnTo>
                  <a:lnTo>
                    <a:pt x="1244574" y="1546682"/>
                  </a:lnTo>
                  <a:lnTo>
                    <a:pt x="1244574" y="2197658"/>
                  </a:lnTo>
                  <a:lnTo>
                    <a:pt x="0" y="2201824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24"/>
                  </a:lnTo>
                  <a:lnTo>
                    <a:pt x="0" y="2862389"/>
                  </a:lnTo>
                  <a:lnTo>
                    <a:pt x="38" y="2871952"/>
                  </a:lnTo>
                  <a:lnTo>
                    <a:pt x="1244574" y="2867799"/>
                  </a:lnTo>
                  <a:lnTo>
                    <a:pt x="1244574" y="3518776"/>
                  </a:lnTo>
                  <a:lnTo>
                    <a:pt x="0" y="3522942"/>
                  </a:lnTo>
                  <a:lnTo>
                    <a:pt x="38" y="3532517"/>
                  </a:lnTo>
                  <a:lnTo>
                    <a:pt x="1244574" y="3528364"/>
                  </a:lnTo>
                  <a:lnTo>
                    <a:pt x="1244574" y="3676180"/>
                  </a:lnTo>
                  <a:lnTo>
                    <a:pt x="1254150" y="3676180"/>
                  </a:lnTo>
                  <a:lnTo>
                    <a:pt x="1254150" y="3528326"/>
                  </a:lnTo>
                  <a:lnTo>
                    <a:pt x="11421072" y="3494290"/>
                  </a:lnTo>
                  <a:lnTo>
                    <a:pt x="11421034" y="3484715"/>
                  </a:lnTo>
                  <a:lnTo>
                    <a:pt x="1254150" y="3518751"/>
                  </a:lnTo>
                  <a:lnTo>
                    <a:pt x="1254150" y="2867761"/>
                  </a:lnTo>
                  <a:lnTo>
                    <a:pt x="11421072" y="2833725"/>
                  </a:lnTo>
                  <a:lnTo>
                    <a:pt x="11421034" y="2824162"/>
                  </a:lnTo>
                  <a:lnTo>
                    <a:pt x="1254150" y="2858198"/>
                  </a:lnTo>
                  <a:lnTo>
                    <a:pt x="1254150" y="2207196"/>
                  </a:lnTo>
                  <a:lnTo>
                    <a:pt x="11421072" y="2173173"/>
                  </a:lnTo>
                  <a:lnTo>
                    <a:pt x="11421034" y="2163597"/>
                  </a:lnTo>
                  <a:lnTo>
                    <a:pt x="1254150" y="2197633"/>
                  </a:lnTo>
                  <a:lnTo>
                    <a:pt x="1254150" y="1546644"/>
                  </a:lnTo>
                  <a:lnTo>
                    <a:pt x="11421072" y="1512608"/>
                  </a:lnTo>
                  <a:lnTo>
                    <a:pt x="11421034" y="1503032"/>
                  </a:lnTo>
                  <a:lnTo>
                    <a:pt x="1254150" y="1537068"/>
                  </a:lnTo>
                  <a:lnTo>
                    <a:pt x="1254150" y="886079"/>
                  </a:lnTo>
                  <a:lnTo>
                    <a:pt x="11421072" y="85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251" y="8247576"/>
              <a:ext cx="3397054" cy="28720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661" y="9035041"/>
              <a:ext cx="7618272" cy="24814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0980667" y="887452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1661" y="9743471"/>
              <a:ext cx="7618272" cy="24814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0980667" y="958295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286490" y="899897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40">
                  <a:moveTo>
                    <a:pt x="103898" y="712787"/>
                  </a:moveTo>
                  <a:lnTo>
                    <a:pt x="0" y="712787"/>
                  </a:lnTo>
                  <a:lnTo>
                    <a:pt x="0" y="852043"/>
                  </a:lnTo>
                  <a:lnTo>
                    <a:pt x="16865" y="852043"/>
                  </a:lnTo>
                  <a:lnTo>
                    <a:pt x="16865" y="727748"/>
                  </a:lnTo>
                  <a:lnTo>
                    <a:pt x="87033" y="727748"/>
                  </a:lnTo>
                  <a:lnTo>
                    <a:pt x="87033" y="852043"/>
                  </a:lnTo>
                  <a:lnTo>
                    <a:pt x="103898" y="852043"/>
                  </a:lnTo>
                  <a:lnTo>
                    <a:pt x="103898" y="727748"/>
                  </a:lnTo>
                  <a:lnTo>
                    <a:pt x="103898" y="712787"/>
                  </a:lnTo>
                  <a:close/>
                </a:path>
                <a:path w="1023620" h="891540">
                  <a:moveTo>
                    <a:pt x="103898" y="4356"/>
                  </a:moveTo>
                  <a:lnTo>
                    <a:pt x="0" y="4356"/>
                  </a:lnTo>
                  <a:lnTo>
                    <a:pt x="0" y="143611"/>
                  </a:lnTo>
                  <a:lnTo>
                    <a:pt x="16865" y="143611"/>
                  </a:lnTo>
                  <a:lnTo>
                    <a:pt x="16865" y="19316"/>
                  </a:lnTo>
                  <a:lnTo>
                    <a:pt x="87033" y="19316"/>
                  </a:lnTo>
                  <a:lnTo>
                    <a:pt x="87033" y="143611"/>
                  </a:lnTo>
                  <a:lnTo>
                    <a:pt x="103898" y="143611"/>
                  </a:lnTo>
                  <a:lnTo>
                    <a:pt x="103898" y="19316"/>
                  </a:lnTo>
                  <a:lnTo>
                    <a:pt x="103898" y="4356"/>
                  </a:lnTo>
                  <a:close/>
                </a:path>
                <a:path w="1023620" h="891540">
                  <a:moveTo>
                    <a:pt x="225488" y="800366"/>
                  </a:moveTo>
                  <a:lnTo>
                    <a:pt x="212826" y="760653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81"/>
                  </a:lnTo>
                  <a:lnTo>
                    <a:pt x="209435" y="807339"/>
                  </a:lnTo>
                  <a:lnTo>
                    <a:pt x="185318" y="839800"/>
                  </a:lnTo>
                  <a:lnTo>
                    <a:pt x="171005" y="839800"/>
                  </a:lnTo>
                  <a:lnTo>
                    <a:pt x="146888" y="807339"/>
                  </a:lnTo>
                  <a:lnTo>
                    <a:pt x="146888" y="793381"/>
                  </a:lnTo>
                  <a:lnTo>
                    <a:pt x="171005" y="760653"/>
                  </a:lnTo>
                  <a:lnTo>
                    <a:pt x="185318" y="760653"/>
                  </a:lnTo>
                  <a:lnTo>
                    <a:pt x="209435" y="793381"/>
                  </a:lnTo>
                  <a:lnTo>
                    <a:pt x="209435" y="757085"/>
                  </a:lnTo>
                  <a:lnTo>
                    <a:pt x="178155" y="746239"/>
                  </a:lnTo>
                  <a:lnTo>
                    <a:pt x="171310" y="746658"/>
                  </a:lnTo>
                  <a:lnTo>
                    <a:pt x="136753" y="771867"/>
                  </a:lnTo>
                  <a:lnTo>
                    <a:pt x="130835" y="800366"/>
                  </a:lnTo>
                  <a:lnTo>
                    <a:pt x="131203" y="808202"/>
                  </a:lnTo>
                  <a:lnTo>
                    <a:pt x="153339" y="847483"/>
                  </a:lnTo>
                  <a:lnTo>
                    <a:pt x="178155" y="854214"/>
                  </a:lnTo>
                  <a:lnTo>
                    <a:pt x="185013" y="853795"/>
                  </a:lnTo>
                  <a:lnTo>
                    <a:pt x="212839" y="839800"/>
                  </a:lnTo>
                  <a:lnTo>
                    <a:pt x="215557" y="836714"/>
                  </a:lnTo>
                  <a:lnTo>
                    <a:pt x="219506" y="828649"/>
                  </a:lnTo>
                  <a:lnTo>
                    <a:pt x="222123" y="822337"/>
                  </a:lnTo>
                  <a:lnTo>
                    <a:pt x="223989" y="815530"/>
                  </a:lnTo>
                  <a:lnTo>
                    <a:pt x="225107" y="808202"/>
                  </a:lnTo>
                  <a:lnTo>
                    <a:pt x="225488" y="800366"/>
                  </a:lnTo>
                  <a:close/>
                </a:path>
                <a:path w="1023620" h="891540">
                  <a:moveTo>
                    <a:pt x="225488" y="91935"/>
                  </a:moveTo>
                  <a:lnTo>
                    <a:pt x="212826" y="52222"/>
                  </a:lnTo>
                  <a:lnTo>
                    <a:pt x="210032" y="49034"/>
                  </a:lnTo>
                  <a:lnTo>
                    <a:pt x="209435" y="48666"/>
                  </a:lnTo>
                  <a:lnTo>
                    <a:pt x="209435" y="84950"/>
                  </a:lnTo>
                  <a:lnTo>
                    <a:pt x="209435" y="98907"/>
                  </a:lnTo>
                  <a:lnTo>
                    <a:pt x="185318" y="131368"/>
                  </a:lnTo>
                  <a:lnTo>
                    <a:pt x="171005" y="131368"/>
                  </a:lnTo>
                  <a:lnTo>
                    <a:pt x="146888" y="98907"/>
                  </a:lnTo>
                  <a:lnTo>
                    <a:pt x="146888" y="84950"/>
                  </a:lnTo>
                  <a:lnTo>
                    <a:pt x="171005" y="52222"/>
                  </a:lnTo>
                  <a:lnTo>
                    <a:pt x="185318" y="52222"/>
                  </a:lnTo>
                  <a:lnTo>
                    <a:pt x="209435" y="84950"/>
                  </a:lnTo>
                  <a:lnTo>
                    <a:pt x="209435" y="48666"/>
                  </a:lnTo>
                  <a:lnTo>
                    <a:pt x="178155" y="37807"/>
                  </a:lnTo>
                  <a:lnTo>
                    <a:pt x="171310" y="38227"/>
                  </a:lnTo>
                  <a:lnTo>
                    <a:pt x="136753" y="63449"/>
                  </a:lnTo>
                  <a:lnTo>
                    <a:pt x="130835" y="91935"/>
                  </a:lnTo>
                  <a:lnTo>
                    <a:pt x="131203" y="99771"/>
                  </a:lnTo>
                  <a:lnTo>
                    <a:pt x="153339" y="139052"/>
                  </a:lnTo>
                  <a:lnTo>
                    <a:pt x="178155" y="145783"/>
                  </a:lnTo>
                  <a:lnTo>
                    <a:pt x="185013" y="145364"/>
                  </a:lnTo>
                  <a:lnTo>
                    <a:pt x="212839" y="131368"/>
                  </a:lnTo>
                  <a:lnTo>
                    <a:pt x="215557" y="128282"/>
                  </a:lnTo>
                  <a:lnTo>
                    <a:pt x="219506" y="120218"/>
                  </a:lnTo>
                  <a:lnTo>
                    <a:pt x="222123" y="113906"/>
                  </a:lnTo>
                  <a:lnTo>
                    <a:pt x="223989" y="107099"/>
                  </a:lnTo>
                  <a:lnTo>
                    <a:pt x="225107" y="99771"/>
                  </a:lnTo>
                  <a:lnTo>
                    <a:pt x="225488" y="91935"/>
                  </a:lnTo>
                  <a:close/>
                </a:path>
                <a:path w="1023620" h="891540">
                  <a:moveTo>
                    <a:pt x="348157" y="837082"/>
                  </a:moveTo>
                  <a:lnTo>
                    <a:pt x="332117" y="837082"/>
                  </a:lnTo>
                  <a:lnTo>
                    <a:pt x="332117" y="762558"/>
                  </a:lnTo>
                  <a:lnTo>
                    <a:pt x="332117" y="747598"/>
                  </a:lnTo>
                  <a:lnTo>
                    <a:pt x="316064" y="747598"/>
                  </a:lnTo>
                  <a:lnTo>
                    <a:pt x="316064" y="762558"/>
                  </a:lnTo>
                  <a:lnTo>
                    <a:pt x="316064" y="837082"/>
                  </a:lnTo>
                  <a:lnTo>
                    <a:pt x="265747" y="837082"/>
                  </a:lnTo>
                  <a:lnTo>
                    <a:pt x="269430" y="832231"/>
                  </a:lnTo>
                  <a:lnTo>
                    <a:pt x="272097" y="825728"/>
                  </a:lnTo>
                  <a:lnTo>
                    <a:pt x="280708" y="762558"/>
                  </a:lnTo>
                  <a:lnTo>
                    <a:pt x="316064" y="762558"/>
                  </a:lnTo>
                  <a:lnTo>
                    <a:pt x="316064" y="747598"/>
                  </a:lnTo>
                  <a:lnTo>
                    <a:pt x="265747" y="747598"/>
                  </a:lnTo>
                  <a:lnTo>
                    <a:pt x="261581" y="796239"/>
                  </a:lnTo>
                  <a:lnTo>
                    <a:pt x="260858" y="802474"/>
                  </a:lnTo>
                  <a:lnTo>
                    <a:pt x="259219" y="812761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30"/>
                  </a:lnTo>
                  <a:lnTo>
                    <a:pt x="254584" y="827290"/>
                  </a:lnTo>
                  <a:lnTo>
                    <a:pt x="251498" y="832459"/>
                  </a:lnTo>
                  <a:lnTo>
                    <a:pt x="249656" y="834859"/>
                  </a:lnTo>
                  <a:lnTo>
                    <a:pt x="247535" y="837082"/>
                  </a:lnTo>
                  <a:lnTo>
                    <a:pt x="238823" y="837082"/>
                  </a:lnTo>
                  <a:lnTo>
                    <a:pt x="238823" y="881951"/>
                  </a:lnTo>
                  <a:lnTo>
                    <a:pt x="254876" y="881951"/>
                  </a:lnTo>
                  <a:lnTo>
                    <a:pt x="254876" y="852043"/>
                  </a:lnTo>
                  <a:lnTo>
                    <a:pt x="332117" y="852043"/>
                  </a:lnTo>
                  <a:lnTo>
                    <a:pt x="332117" y="881951"/>
                  </a:lnTo>
                  <a:lnTo>
                    <a:pt x="348157" y="881951"/>
                  </a:lnTo>
                  <a:lnTo>
                    <a:pt x="348157" y="852043"/>
                  </a:lnTo>
                  <a:lnTo>
                    <a:pt x="348157" y="837082"/>
                  </a:lnTo>
                  <a:close/>
                </a:path>
                <a:path w="1023620" h="891540">
                  <a:moveTo>
                    <a:pt x="348157" y="128651"/>
                  </a:moveTo>
                  <a:lnTo>
                    <a:pt x="332117" y="128651"/>
                  </a:lnTo>
                  <a:lnTo>
                    <a:pt x="332117" y="54127"/>
                  </a:lnTo>
                  <a:lnTo>
                    <a:pt x="332117" y="39166"/>
                  </a:lnTo>
                  <a:lnTo>
                    <a:pt x="316064" y="39166"/>
                  </a:lnTo>
                  <a:lnTo>
                    <a:pt x="316064" y="54127"/>
                  </a:lnTo>
                  <a:lnTo>
                    <a:pt x="316064" y="128651"/>
                  </a:lnTo>
                  <a:lnTo>
                    <a:pt x="265747" y="128651"/>
                  </a:lnTo>
                  <a:lnTo>
                    <a:pt x="269430" y="123799"/>
                  </a:lnTo>
                  <a:lnTo>
                    <a:pt x="272097" y="117297"/>
                  </a:lnTo>
                  <a:lnTo>
                    <a:pt x="280708" y="54127"/>
                  </a:lnTo>
                  <a:lnTo>
                    <a:pt x="316064" y="54127"/>
                  </a:lnTo>
                  <a:lnTo>
                    <a:pt x="316064" y="39166"/>
                  </a:lnTo>
                  <a:lnTo>
                    <a:pt x="265747" y="39166"/>
                  </a:lnTo>
                  <a:lnTo>
                    <a:pt x="261581" y="87807"/>
                  </a:lnTo>
                  <a:lnTo>
                    <a:pt x="260858" y="94043"/>
                  </a:lnTo>
                  <a:lnTo>
                    <a:pt x="259219" y="104330"/>
                  </a:lnTo>
                  <a:lnTo>
                    <a:pt x="258229" y="108686"/>
                  </a:lnTo>
                  <a:lnTo>
                    <a:pt x="257048" y="112268"/>
                  </a:lnTo>
                  <a:lnTo>
                    <a:pt x="255917" y="115798"/>
                  </a:lnTo>
                  <a:lnTo>
                    <a:pt x="254584" y="118859"/>
                  </a:lnTo>
                  <a:lnTo>
                    <a:pt x="251498" y="124028"/>
                  </a:lnTo>
                  <a:lnTo>
                    <a:pt x="249656" y="126428"/>
                  </a:lnTo>
                  <a:lnTo>
                    <a:pt x="247535" y="128651"/>
                  </a:lnTo>
                  <a:lnTo>
                    <a:pt x="238823" y="128651"/>
                  </a:lnTo>
                  <a:lnTo>
                    <a:pt x="238823" y="173520"/>
                  </a:lnTo>
                  <a:lnTo>
                    <a:pt x="254876" y="173520"/>
                  </a:lnTo>
                  <a:lnTo>
                    <a:pt x="254876" y="143611"/>
                  </a:lnTo>
                  <a:lnTo>
                    <a:pt x="332117" y="143611"/>
                  </a:lnTo>
                  <a:lnTo>
                    <a:pt x="332117" y="173520"/>
                  </a:lnTo>
                  <a:lnTo>
                    <a:pt x="348157" y="173520"/>
                  </a:lnTo>
                  <a:lnTo>
                    <a:pt x="348157" y="143611"/>
                  </a:lnTo>
                  <a:lnTo>
                    <a:pt x="348157" y="128651"/>
                  </a:lnTo>
                  <a:close/>
                </a:path>
                <a:path w="1023620" h="891540">
                  <a:moveTo>
                    <a:pt x="461657" y="800087"/>
                  </a:moveTo>
                  <a:lnTo>
                    <a:pt x="449884" y="760653"/>
                  </a:lnTo>
                  <a:lnTo>
                    <a:pt x="447014" y="757237"/>
                  </a:lnTo>
                  <a:lnTo>
                    <a:pt x="445528" y="756272"/>
                  </a:lnTo>
                  <a:lnTo>
                    <a:pt x="445528" y="792022"/>
                  </a:lnTo>
                  <a:lnTo>
                    <a:pt x="445528" y="807707"/>
                  </a:lnTo>
                  <a:lnTo>
                    <a:pt x="444449" y="814006"/>
                  </a:lnTo>
                  <a:lnTo>
                    <a:pt x="442137" y="820077"/>
                  </a:lnTo>
                  <a:lnTo>
                    <a:pt x="439877" y="826109"/>
                  </a:lnTo>
                  <a:lnTo>
                    <a:pt x="436473" y="830910"/>
                  </a:lnTo>
                  <a:lnTo>
                    <a:pt x="427456" y="838034"/>
                  </a:lnTo>
                  <a:lnTo>
                    <a:pt x="421855" y="839800"/>
                  </a:lnTo>
                  <a:lnTo>
                    <a:pt x="408711" y="839800"/>
                  </a:lnTo>
                  <a:lnTo>
                    <a:pt x="385305" y="808113"/>
                  </a:lnTo>
                  <a:lnTo>
                    <a:pt x="385229" y="792022"/>
                  </a:lnTo>
                  <a:lnTo>
                    <a:pt x="386372" y="785202"/>
                  </a:lnTo>
                  <a:lnTo>
                    <a:pt x="390893" y="773455"/>
                  </a:lnTo>
                  <a:lnTo>
                    <a:pt x="394258" y="768883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53"/>
                  </a:lnTo>
                  <a:lnTo>
                    <a:pt x="421944" y="760653"/>
                  </a:lnTo>
                  <a:lnTo>
                    <a:pt x="427596" y="762393"/>
                  </a:lnTo>
                  <a:lnTo>
                    <a:pt x="432079" y="765886"/>
                  </a:lnTo>
                  <a:lnTo>
                    <a:pt x="436613" y="769340"/>
                  </a:lnTo>
                  <a:lnTo>
                    <a:pt x="439991" y="774026"/>
                  </a:lnTo>
                  <a:lnTo>
                    <a:pt x="442214" y="779970"/>
                  </a:lnTo>
                  <a:lnTo>
                    <a:pt x="444474" y="785863"/>
                  </a:lnTo>
                  <a:lnTo>
                    <a:pt x="445528" y="792022"/>
                  </a:lnTo>
                  <a:lnTo>
                    <a:pt x="445528" y="756272"/>
                  </a:lnTo>
                  <a:lnTo>
                    <a:pt x="433603" y="748436"/>
                  </a:lnTo>
                  <a:lnTo>
                    <a:pt x="425843" y="746239"/>
                  </a:lnTo>
                  <a:lnTo>
                    <a:pt x="410248" y="746239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98"/>
                  </a:lnTo>
                  <a:lnTo>
                    <a:pt x="369455" y="747598"/>
                  </a:lnTo>
                  <a:lnTo>
                    <a:pt x="369455" y="891197"/>
                  </a:lnTo>
                  <a:lnTo>
                    <a:pt x="385508" y="891197"/>
                  </a:lnTo>
                  <a:lnTo>
                    <a:pt x="385508" y="835990"/>
                  </a:lnTo>
                  <a:lnTo>
                    <a:pt x="386867" y="835990"/>
                  </a:lnTo>
                  <a:lnTo>
                    <a:pt x="410616" y="854214"/>
                  </a:lnTo>
                  <a:lnTo>
                    <a:pt x="426034" y="854214"/>
                  </a:lnTo>
                  <a:lnTo>
                    <a:pt x="433717" y="852017"/>
                  </a:lnTo>
                  <a:lnTo>
                    <a:pt x="447040" y="843178"/>
                  </a:lnTo>
                  <a:lnTo>
                    <a:pt x="449846" y="839800"/>
                  </a:lnTo>
                  <a:lnTo>
                    <a:pt x="452247" y="836917"/>
                  </a:lnTo>
                  <a:lnTo>
                    <a:pt x="456018" y="828852"/>
                  </a:lnTo>
                  <a:lnTo>
                    <a:pt x="458482" y="822490"/>
                  </a:lnTo>
                  <a:lnTo>
                    <a:pt x="460248" y="815581"/>
                  </a:lnTo>
                  <a:lnTo>
                    <a:pt x="461302" y="808113"/>
                  </a:lnTo>
                  <a:lnTo>
                    <a:pt x="461657" y="800087"/>
                  </a:lnTo>
                  <a:close/>
                </a:path>
                <a:path w="1023620" h="891540">
                  <a:moveTo>
                    <a:pt x="461657" y="91655"/>
                  </a:moveTo>
                  <a:lnTo>
                    <a:pt x="449884" y="52222"/>
                  </a:lnTo>
                  <a:lnTo>
                    <a:pt x="447014" y="48806"/>
                  </a:lnTo>
                  <a:lnTo>
                    <a:pt x="445528" y="47840"/>
                  </a:lnTo>
                  <a:lnTo>
                    <a:pt x="445528" y="83591"/>
                  </a:lnTo>
                  <a:lnTo>
                    <a:pt x="445528" y="99275"/>
                  </a:lnTo>
                  <a:lnTo>
                    <a:pt x="444449" y="105575"/>
                  </a:lnTo>
                  <a:lnTo>
                    <a:pt x="442137" y="111645"/>
                  </a:lnTo>
                  <a:lnTo>
                    <a:pt x="439877" y="117678"/>
                  </a:lnTo>
                  <a:lnTo>
                    <a:pt x="436473" y="122478"/>
                  </a:lnTo>
                  <a:lnTo>
                    <a:pt x="427456" y="129603"/>
                  </a:lnTo>
                  <a:lnTo>
                    <a:pt x="421855" y="131368"/>
                  </a:lnTo>
                  <a:lnTo>
                    <a:pt x="408711" y="131368"/>
                  </a:lnTo>
                  <a:lnTo>
                    <a:pt x="385305" y="99682"/>
                  </a:lnTo>
                  <a:lnTo>
                    <a:pt x="385229" y="83591"/>
                  </a:lnTo>
                  <a:lnTo>
                    <a:pt x="386372" y="76771"/>
                  </a:lnTo>
                  <a:lnTo>
                    <a:pt x="390893" y="65024"/>
                  </a:lnTo>
                  <a:lnTo>
                    <a:pt x="394258" y="60452"/>
                  </a:lnTo>
                  <a:lnTo>
                    <a:pt x="400608" y="55765"/>
                  </a:lnTo>
                  <a:lnTo>
                    <a:pt x="403136" y="53873"/>
                  </a:lnTo>
                  <a:lnTo>
                    <a:pt x="408622" y="52222"/>
                  </a:lnTo>
                  <a:lnTo>
                    <a:pt x="421944" y="52222"/>
                  </a:lnTo>
                  <a:lnTo>
                    <a:pt x="427596" y="53975"/>
                  </a:lnTo>
                  <a:lnTo>
                    <a:pt x="432079" y="57454"/>
                  </a:lnTo>
                  <a:lnTo>
                    <a:pt x="436613" y="60909"/>
                  </a:lnTo>
                  <a:lnTo>
                    <a:pt x="439991" y="65595"/>
                  </a:lnTo>
                  <a:lnTo>
                    <a:pt x="442214" y="71539"/>
                  </a:lnTo>
                  <a:lnTo>
                    <a:pt x="444474" y="77431"/>
                  </a:lnTo>
                  <a:lnTo>
                    <a:pt x="445528" y="83591"/>
                  </a:lnTo>
                  <a:lnTo>
                    <a:pt x="445528" y="47840"/>
                  </a:lnTo>
                  <a:lnTo>
                    <a:pt x="433603" y="40005"/>
                  </a:lnTo>
                  <a:lnTo>
                    <a:pt x="425843" y="37807"/>
                  </a:lnTo>
                  <a:lnTo>
                    <a:pt x="410248" y="37807"/>
                  </a:lnTo>
                  <a:lnTo>
                    <a:pt x="386867" y="55765"/>
                  </a:lnTo>
                  <a:lnTo>
                    <a:pt x="384962" y="55765"/>
                  </a:lnTo>
                  <a:lnTo>
                    <a:pt x="384962" y="39166"/>
                  </a:lnTo>
                  <a:lnTo>
                    <a:pt x="369455" y="39166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58"/>
                  </a:lnTo>
                  <a:lnTo>
                    <a:pt x="386867" y="127558"/>
                  </a:lnTo>
                  <a:lnTo>
                    <a:pt x="410616" y="145783"/>
                  </a:lnTo>
                  <a:lnTo>
                    <a:pt x="426034" y="145783"/>
                  </a:lnTo>
                  <a:lnTo>
                    <a:pt x="433717" y="143586"/>
                  </a:lnTo>
                  <a:lnTo>
                    <a:pt x="447040" y="134747"/>
                  </a:lnTo>
                  <a:lnTo>
                    <a:pt x="449846" y="131368"/>
                  </a:lnTo>
                  <a:lnTo>
                    <a:pt x="452247" y="128485"/>
                  </a:lnTo>
                  <a:lnTo>
                    <a:pt x="456018" y="120421"/>
                  </a:lnTo>
                  <a:lnTo>
                    <a:pt x="458482" y="114058"/>
                  </a:lnTo>
                  <a:lnTo>
                    <a:pt x="460248" y="107149"/>
                  </a:lnTo>
                  <a:lnTo>
                    <a:pt x="461302" y="99682"/>
                  </a:lnTo>
                  <a:lnTo>
                    <a:pt x="461657" y="91655"/>
                  </a:lnTo>
                  <a:close/>
                </a:path>
                <a:path w="1023620" h="891540">
                  <a:moveTo>
                    <a:pt x="575881" y="800366"/>
                  </a:moveTo>
                  <a:lnTo>
                    <a:pt x="563232" y="760653"/>
                  </a:lnTo>
                  <a:lnTo>
                    <a:pt x="560425" y="757453"/>
                  </a:lnTo>
                  <a:lnTo>
                    <a:pt x="559841" y="757097"/>
                  </a:lnTo>
                  <a:lnTo>
                    <a:pt x="559841" y="793381"/>
                  </a:lnTo>
                  <a:lnTo>
                    <a:pt x="559841" y="807339"/>
                  </a:lnTo>
                  <a:lnTo>
                    <a:pt x="535724" y="839800"/>
                  </a:lnTo>
                  <a:lnTo>
                    <a:pt x="521398" y="839800"/>
                  </a:lnTo>
                  <a:lnTo>
                    <a:pt x="497281" y="807339"/>
                  </a:lnTo>
                  <a:lnTo>
                    <a:pt x="497281" y="793381"/>
                  </a:lnTo>
                  <a:lnTo>
                    <a:pt x="521398" y="760653"/>
                  </a:lnTo>
                  <a:lnTo>
                    <a:pt x="535724" y="760653"/>
                  </a:lnTo>
                  <a:lnTo>
                    <a:pt x="559841" y="793381"/>
                  </a:lnTo>
                  <a:lnTo>
                    <a:pt x="559841" y="757097"/>
                  </a:lnTo>
                  <a:lnTo>
                    <a:pt x="528561" y="746239"/>
                  </a:lnTo>
                  <a:lnTo>
                    <a:pt x="521703" y="746658"/>
                  </a:lnTo>
                  <a:lnTo>
                    <a:pt x="487159" y="771867"/>
                  </a:lnTo>
                  <a:lnTo>
                    <a:pt x="481241" y="800366"/>
                  </a:lnTo>
                  <a:lnTo>
                    <a:pt x="481609" y="808202"/>
                  </a:lnTo>
                  <a:lnTo>
                    <a:pt x="503745" y="847483"/>
                  </a:lnTo>
                  <a:lnTo>
                    <a:pt x="528561" y="854214"/>
                  </a:lnTo>
                  <a:lnTo>
                    <a:pt x="535406" y="853795"/>
                  </a:lnTo>
                  <a:lnTo>
                    <a:pt x="569899" y="828649"/>
                  </a:lnTo>
                  <a:lnTo>
                    <a:pt x="575513" y="808202"/>
                  </a:lnTo>
                  <a:lnTo>
                    <a:pt x="575881" y="800366"/>
                  </a:lnTo>
                  <a:close/>
                </a:path>
                <a:path w="1023620" h="891540">
                  <a:moveTo>
                    <a:pt x="575881" y="91935"/>
                  </a:moveTo>
                  <a:lnTo>
                    <a:pt x="563232" y="52222"/>
                  </a:lnTo>
                  <a:lnTo>
                    <a:pt x="559841" y="48666"/>
                  </a:lnTo>
                  <a:lnTo>
                    <a:pt x="559841" y="84950"/>
                  </a:lnTo>
                  <a:lnTo>
                    <a:pt x="559841" y="98907"/>
                  </a:lnTo>
                  <a:lnTo>
                    <a:pt x="535724" y="131368"/>
                  </a:lnTo>
                  <a:lnTo>
                    <a:pt x="521398" y="131368"/>
                  </a:lnTo>
                  <a:lnTo>
                    <a:pt x="497281" y="98907"/>
                  </a:lnTo>
                  <a:lnTo>
                    <a:pt x="497281" y="84950"/>
                  </a:lnTo>
                  <a:lnTo>
                    <a:pt x="521398" y="52222"/>
                  </a:lnTo>
                  <a:lnTo>
                    <a:pt x="535724" y="52222"/>
                  </a:lnTo>
                  <a:lnTo>
                    <a:pt x="559841" y="84950"/>
                  </a:lnTo>
                  <a:lnTo>
                    <a:pt x="559841" y="48666"/>
                  </a:lnTo>
                  <a:lnTo>
                    <a:pt x="528561" y="37807"/>
                  </a:lnTo>
                  <a:lnTo>
                    <a:pt x="521703" y="38227"/>
                  </a:lnTo>
                  <a:lnTo>
                    <a:pt x="487159" y="63449"/>
                  </a:lnTo>
                  <a:lnTo>
                    <a:pt x="481241" y="91935"/>
                  </a:lnTo>
                  <a:lnTo>
                    <a:pt x="481609" y="99771"/>
                  </a:lnTo>
                  <a:lnTo>
                    <a:pt x="503745" y="139052"/>
                  </a:lnTo>
                  <a:lnTo>
                    <a:pt x="528561" y="145783"/>
                  </a:lnTo>
                  <a:lnTo>
                    <a:pt x="535406" y="145364"/>
                  </a:lnTo>
                  <a:lnTo>
                    <a:pt x="569899" y="120218"/>
                  </a:lnTo>
                  <a:lnTo>
                    <a:pt x="575513" y="99771"/>
                  </a:lnTo>
                  <a:lnTo>
                    <a:pt x="575881" y="91935"/>
                  </a:lnTo>
                  <a:close/>
                </a:path>
                <a:path w="1023620" h="891540">
                  <a:moveTo>
                    <a:pt x="688771" y="801179"/>
                  </a:moveTo>
                  <a:lnTo>
                    <a:pt x="674077" y="760387"/>
                  </a:lnTo>
                  <a:lnTo>
                    <a:pt x="672668" y="759574"/>
                  </a:lnTo>
                  <a:lnTo>
                    <a:pt x="672668" y="793280"/>
                  </a:lnTo>
                  <a:lnTo>
                    <a:pt x="672630" y="809510"/>
                  </a:lnTo>
                  <a:lnTo>
                    <a:pt x="648563" y="839800"/>
                  </a:lnTo>
                  <a:lnTo>
                    <a:pt x="632739" y="839800"/>
                  </a:lnTo>
                  <a:lnTo>
                    <a:pt x="611530" y="801179"/>
                  </a:lnTo>
                  <a:lnTo>
                    <a:pt x="611619" y="795464"/>
                  </a:lnTo>
                  <a:lnTo>
                    <a:pt x="624801" y="769899"/>
                  </a:lnTo>
                  <a:lnTo>
                    <a:pt x="625690" y="769239"/>
                  </a:lnTo>
                  <a:lnTo>
                    <a:pt x="633133" y="766076"/>
                  </a:lnTo>
                  <a:lnTo>
                    <a:pt x="637324" y="765276"/>
                  </a:lnTo>
                  <a:lnTo>
                    <a:pt x="648385" y="765276"/>
                  </a:lnTo>
                  <a:lnTo>
                    <a:pt x="653872" y="766686"/>
                  </a:lnTo>
                  <a:lnTo>
                    <a:pt x="663028" y="772299"/>
                  </a:lnTo>
                  <a:lnTo>
                    <a:pt x="666534" y="776389"/>
                  </a:lnTo>
                  <a:lnTo>
                    <a:pt x="668985" y="781735"/>
                  </a:lnTo>
                  <a:lnTo>
                    <a:pt x="671474" y="787082"/>
                  </a:lnTo>
                  <a:lnTo>
                    <a:pt x="672668" y="793280"/>
                  </a:lnTo>
                  <a:lnTo>
                    <a:pt x="672668" y="759574"/>
                  </a:lnTo>
                  <a:lnTo>
                    <a:pt x="661035" y="752767"/>
                  </a:lnTo>
                  <a:lnTo>
                    <a:pt x="653681" y="750862"/>
                  </a:lnTo>
                  <a:lnTo>
                    <a:pt x="638365" y="750862"/>
                  </a:lnTo>
                  <a:lnTo>
                    <a:pt x="631659" y="752398"/>
                  </a:lnTo>
                  <a:lnTo>
                    <a:pt x="619150" y="758571"/>
                  </a:lnTo>
                  <a:lnTo>
                    <a:pt x="614248" y="763371"/>
                  </a:lnTo>
                  <a:lnTo>
                    <a:pt x="610717" y="769899"/>
                  </a:lnTo>
                  <a:lnTo>
                    <a:pt x="609358" y="769899"/>
                  </a:lnTo>
                  <a:lnTo>
                    <a:pt x="630097" y="729780"/>
                  </a:lnTo>
                  <a:lnTo>
                    <a:pt x="666153" y="726655"/>
                  </a:lnTo>
                  <a:lnTo>
                    <a:pt x="670864" y="725906"/>
                  </a:lnTo>
                  <a:lnTo>
                    <a:pt x="679208" y="723468"/>
                  </a:lnTo>
                  <a:lnTo>
                    <a:pt x="682879" y="721309"/>
                  </a:lnTo>
                  <a:lnTo>
                    <a:pt x="686054" y="718223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36"/>
                  </a:lnTo>
                  <a:lnTo>
                    <a:pt x="672858" y="711542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58"/>
                  </a:lnTo>
                  <a:lnTo>
                    <a:pt x="648703" y="712609"/>
                  </a:lnTo>
                  <a:lnTo>
                    <a:pt x="607314" y="731418"/>
                  </a:lnTo>
                  <a:lnTo>
                    <a:pt x="596226" y="767930"/>
                  </a:lnTo>
                  <a:lnTo>
                    <a:pt x="595477" y="795464"/>
                  </a:lnTo>
                  <a:lnTo>
                    <a:pt x="595845" y="804735"/>
                  </a:lnTo>
                  <a:lnTo>
                    <a:pt x="612736" y="843889"/>
                  </a:lnTo>
                  <a:lnTo>
                    <a:pt x="642264" y="854214"/>
                  </a:lnTo>
                  <a:lnTo>
                    <a:pt x="651598" y="854214"/>
                  </a:lnTo>
                  <a:lnTo>
                    <a:pt x="682917" y="829462"/>
                  </a:lnTo>
                  <a:lnTo>
                    <a:pt x="688403" y="809015"/>
                  </a:lnTo>
                  <a:lnTo>
                    <a:pt x="688771" y="801179"/>
                  </a:lnTo>
                  <a:close/>
                </a:path>
                <a:path w="1023620" h="891540">
                  <a:moveTo>
                    <a:pt x="688771" y="92748"/>
                  </a:moveTo>
                  <a:lnTo>
                    <a:pt x="674077" y="51955"/>
                  </a:lnTo>
                  <a:lnTo>
                    <a:pt x="672668" y="51142"/>
                  </a:lnTo>
                  <a:lnTo>
                    <a:pt x="672668" y="84848"/>
                  </a:lnTo>
                  <a:lnTo>
                    <a:pt x="672630" y="101079"/>
                  </a:lnTo>
                  <a:lnTo>
                    <a:pt x="648563" y="131368"/>
                  </a:lnTo>
                  <a:lnTo>
                    <a:pt x="632739" y="131368"/>
                  </a:lnTo>
                  <a:lnTo>
                    <a:pt x="611530" y="92748"/>
                  </a:lnTo>
                  <a:lnTo>
                    <a:pt x="611619" y="87033"/>
                  </a:lnTo>
                  <a:lnTo>
                    <a:pt x="624801" y="61468"/>
                  </a:lnTo>
                  <a:lnTo>
                    <a:pt x="625690" y="60807"/>
                  </a:lnTo>
                  <a:lnTo>
                    <a:pt x="633133" y="57645"/>
                  </a:lnTo>
                  <a:lnTo>
                    <a:pt x="637324" y="56845"/>
                  </a:lnTo>
                  <a:lnTo>
                    <a:pt x="648385" y="56845"/>
                  </a:lnTo>
                  <a:lnTo>
                    <a:pt x="653872" y="58254"/>
                  </a:lnTo>
                  <a:lnTo>
                    <a:pt x="663028" y="63868"/>
                  </a:lnTo>
                  <a:lnTo>
                    <a:pt x="666534" y="67957"/>
                  </a:lnTo>
                  <a:lnTo>
                    <a:pt x="668985" y="73304"/>
                  </a:lnTo>
                  <a:lnTo>
                    <a:pt x="671474" y="78651"/>
                  </a:lnTo>
                  <a:lnTo>
                    <a:pt x="672668" y="84848"/>
                  </a:lnTo>
                  <a:lnTo>
                    <a:pt x="672668" y="51142"/>
                  </a:lnTo>
                  <a:lnTo>
                    <a:pt x="661035" y="44335"/>
                  </a:lnTo>
                  <a:lnTo>
                    <a:pt x="653681" y="42430"/>
                  </a:lnTo>
                  <a:lnTo>
                    <a:pt x="638365" y="42430"/>
                  </a:lnTo>
                  <a:lnTo>
                    <a:pt x="631659" y="43980"/>
                  </a:lnTo>
                  <a:lnTo>
                    <a:pt x="619150" y="50139"/>
                  </a:lnTo>
                  <a:lnTo>
                    <a:pt x="614248" y="54940"/>
                  </a:lnTo>
                  <a:lnTo>
                    <a:pt x="610717" y="61468"/>
                  </a:lnTo>
                  <a:lnTo>
                    <a:pt x="609358" y="61468"/>
                  </a:lnTo>
                  <a:lnTo>
                    <a:pt x="630097" y="21361"/>
                  </a:lnTo>
                  <a:lnTo>
                    <a:pt x="666153" y="18224"/>
                  </a:lnTo>
                  <a:lnTo>
                    <a:pt x="670864" y="17475"/>
                  </a:lnTo>
                  <a:lnTo>
                    <a:pt x="679208" y="15036"/>
                  </a:lnTo>
                  <a:lnTo>
                    <a:pt x="682879" y="12877"/>
                  </a:lnTo>
                  <a:lnTo>
                    <a:pt x="686054" y="9791"/>
                  </a:lnTo>
                  <a:lnTo>
                    <a:pt x="681482" y="4318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111"/>
                  </a:lnTo>
                  <a:lnTo>
                    <a:pt x="666330" y="4102"/>
                  </a:lnTo>
                  <a:lnTo>
                    <a:pt x="662495" y="4318"/>
                  </a:lnTo>
                  <a:lnTo>
                    <a:pt x="653707" y="4127"/>
                  </a:lnTo>
                  <a:lnTo>
                    <a:pt x="648703" y="4178"/>
                  </a:lnTo>
                  <a:lnTo>
                    <a:pt x="607314" y="22987"/>
                  </a:lnTo>
                  <a:lnTo>
                    <a:pt x="596226" y="59499"/>
                  </a:lnTo>
                  <a:lnTo>
                    <a:pt x="595477" y="87033"/>
                  </a:lnTo>
                  <a:lnTo>
                    <a:pt x="595845" y="96304"/>
                  </a:lnTo>
                  <a:lnTo>
                    <a:pt x="612736" y="135458"/>
                  </a:lnTo>
                  <a:lnTo>
                    <a:pt x="642264" y="145783"/>
                  </a:lnTo>
                  <a:lnTo>
                    <a:pt x="651598" y="145783"/>
                  </a:lnTo>
                  <a:lnTo>
                    <a:pt x="682917" y="121031"/>
                  </a:lnTo>
                  <a:lnTo>
                    <a:pt x="688403" y="100584"/>
                  </a:lnTo>
                  <a:lnTo>
                    <a:pt x="688771" y="92748"/>
                  </a:lnTo>
                  <a:close/>
                </a:path>
                <a:path w="1023620" h="891540">
                  <a:moveTo>
                    <a:pt x="795451" y="747598"/>
                  </a:moveTo>
                  <a:lnTo>
                    <a:pt x="779399" y="747598"/>
                  </a:lnTo>
                  <a:lnTo>
                    <a:pt x="779399" y="792480"/>
                  </a:lnTo>
                  <a:lnTo>
                    <a:pt x="729361" y="792480"/>
                  </a:lnTo>
                  <a:lnTo>
                    <a:pt x="729361" y="747598"/>
                  </a:lnTo>
                  <a:lnTo>
                    <a:pt x="713320" y="747598"/>
                  </a:lnTo>
                  <a:lnTo>
                    <a:pt x="713320" y="852043"/>
                  </a:lnTo>
                  <a:lnTo>
                    <a:pt x="729361" y="852043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43"/>
                  </a:lnTo>
                  <a:lnTo>
                    <a:pt x="795451" y="852043"/>
                  </a:lnTo>
                  <a:lnTo>
                    <a:pt x="795451" y="807427"/>
                  </a:lnTo>
                  <a:lnTo>
                    <a:pt x="795451" y="792480"/>
                  </a:lnTo>
                  <a:lnTo>
                    <a:pt x="795451" y="747598"/>
                  </a:lnTo>
                  <a:close/>
                </a:path>
                <a:path w="1023620" h="891540">
                  <a:moveTo>
                    <a:pt x="795451" y="39166"/>
                  </a:moveTo>
                  <a:lnTo>
                    <a:pt x="779399" y="39166"/>
                  </a:lnTo>
                  <a:lnTo>
                    <a:pt x="779399" y="84048"/>
                  </a:lnTo>
                  <a:lnTo>
                    <a:pt x="729361" y="84048"/>
                  </a:lnTo>
                  <a:lnTo>
                    <a:pt x="729361" y="39166"/>
                  </a:lnTo>
                  <a:lnTo>
                    <a:pt x="713320" y="39166"/>
                  </a:lnTo>
                  <a:lnTo>
                    <a:pt x="713320" y="143611"/>
                  </a:lnTo>
                  <a:lnTo>
                    <a:pt x="729361" y="143611"/>
                  </a:lnTo>
                  <a:lnTo>
                    <a:pt x="729361" y="99009"/>
                  </a:lnTo>
                  <a:lnTo>
                    <a:pt x="779399" y="99009"/>
                  </a:lnTo>
                  <a:lnTo>
                    <a:pt x="779399" y="143611"/>
                  </a:lnTo>
                  <a:lnTo>
                    <a:pt x="795451" y="143611"/>
                  </a:lnTo>
                  <a:lnTo>
                    <a:pt x="795451" y="99009"/>
                  </a:lnTo>
                  <a:lnTo>
                    <a:pt x="795451" y="84048"/>
                  </a:lnTo>
                  <a:lnTo>
                    <a:pt x="795451" y="39166"/>
                  </a:lnTo>
                  <a:close/>
                </a:path>
                <a:path w="1023620" h="891540">
                  <a:moveTo>
                    <a:pt x="911783" y="805256"/>
                  </a:moveTo>
                  <a:lnTo>
                    <a:pt x="905332" y="767181"/>
                  </a:lnTo>
                  <a:lnTo>
                    <a:pt x="900582" y="760653"/>
                  </a:lnTo>
                  <a:lnTo>
                    <a:pt x="897458" y="757758"/>
                  </a:lnTo>
                  <a:lnTo>
                    <a:pt x="895464" y="755891"/>
                  </a:lnTo>
                  <a:lnTo>
                    <a:pt x="895464" y="785495"/>
                  </a:lnTo>
                  <a:lnTo>
                    <a:pt x="895464" y="791387"/>
                  </a:lnTo>
                  <a:lnTo>
                    <a:pt x="835901" y="791387"/>
                  </a:lnTo>
                  <a:lnTo>
                    <a:pt x="835901" y="788073"/>
                  </a:lnTo>
                  <a:lnTo>
                    <a:pt x="860513" y="760653"/>
                  </a:lnTo>
                  <a:lnTo>
                    <a:pt x="872718" y="760653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91"/>
                  </a:lnTo>
                  <a:lnTo>
                    <a:pt x="891933" y="775614"/>
                  </a:lnTo>
                  <a:lnTo>
                    <a:pt x="894283" y="780237"/>
                  </a:lnTo>
                  <a:lnTo>
                    <a:pt x="872350" y="746239"/>
                  </a:lnTo>
                  <a:lnTo>
                    <a:pt x="866914" y="746239"/>
                  </a:lnTo>
                  <a:lnTo>
                    <a:pt x="829652" y="764146"/>
                  </a:lnTo>
                  <a:lnTo>
                    <a:pt x="819861" y="800633"/>
                  </a:lnTo>
                  <a:lnTo>
                    <a:pt x="820229" y="808405"/>
                  </a:lnTo>
                  <a:lnTo>
                    <a:pt x="842505" y="847547"/>
                  </a:lnTo>
                  <a:lnTo>
                    <a:pt x="868540" y="854214"/>
                  </a:lnTo>
                  <a:lnTo>
                    <a:pt x="875614" y="854214"/>
                  </a:lnTo>
                  <a:lnTo>
                    <a:pt x="908519" y="833094"/>
                  </a:lnTo>
                  <a:lnTo>
                    <a:pt x="910158" y="827836"/>
                  </a:lnTo>
                  <a:lnTo>
                    <a:pt x="894651" y="823480"/>
                  </a:lnTo>
                  <a:lnTo>
                    <a:pt x="893292" y="827100"/>
                  </a:lnTo>
                  <a:lnTo>
                    <a:pt x="891362" y="830148"/>
                  </a:lnTo>
                  <a:lnTo>
                    <a:pt x="872756" y="839800"/>
                  </a:lnTo>
                  <a:lnTo>
                    <a:pt x="862063" y="839800"/>
                  </a:lnTo>
                  <a:lnTo>
                    <a:pt x="835901" y="810971"/>
                  </a:lnTo>
                  <a:lnTo>
                    <a:pt x="835901" y="805256"/>
                  </a:lnTo>
                  <a:lnTo>
                    <a:pt x="911783" y="805256"/>
                  </a:lnTo>
                  <a:close/>
                </a:path>
                <a:path w="1023620" h="891540">
                  <a:moveTo>
                    <a:pt x="911783" y="96824"/>
                  </a:moveTo>
                  <a:lnTo>
                    <a:pt x="905332" y="58750"/>
                  </a:lnTo>
                  <a:lnTo>
                    <a:pt x="900582" y="52222"/>
                  </a:lnTo>
                  <a:lnTo>
                    <a:pt x="897458" y="49326"/>
                  </a:lnTo>
                  <a:lnTo>
                    <a:pt x="895464" y="47459"/>
                  </a:lnTo>
                  <a:lnTo>
                    <a:pt x="895464" y="77063"/>
                  </a:lnTo>
                  <a:lnTo>
                    <a:pt x="895464" y="82956"/>
                  </a:lnTo>
                  <a:lnTo>
                    <a:pt x="835901" y="82956"/>
                  </a:lnTo>
                  <a:lnTo>
                    <a:pt x="835901" y="79641"/>
                  </a:lnTo>
                  <a:lnTo>
                    <a:pt x="860513" y="52222"/>
                  </a:lnTo>
                  <a:lnTo>
                    <a:pt x="872718" y="52222"/>
                  </a:lnTo>
                  <a:lnTo>
                    <a:pt x="877747" y="53555"/>
                  </a:lnTo>
                  <a:lnTo>
                    <a:pt x="886307" y="58915"/>
                  </a:lnTo>
                  <a:lnTo>
                    <a:pt x="889622" y="62560"/>
                  </a:lnTo>
                  <a:lnTo>
                    <a:pt x="891933" y="67183"/>
                  </a:lnTo>
                  <a:lnTo>
                    <a:pt x="894283" y="71805"/>
                  </a:lnTo>
                  <a:lnTo>
                    <a:pt x="872350" y="37807"/>
                  </a:lnTo>
                  <a:lnTo>
                    <a:pt x="866914" y="37807"/>
                  </a:lnTo>
                  <a:lnTo>
                    <a:pt x="829652" y="55714"/>
                  </a:lnTo>
                  <a:lnTo>
                    <a:pt x="819861" y="92202"/>
                  </a:lnTo>
                  <a:lnTo>
                    <a:pt x="820229" y="99974"/>
                  </a:lnTo>
                  <a:lnTo>
                    <a:pt x="842505" y="139115"/>
                  </a:lnTo>
                  <a:lnTo>
                    <a:pt x="868540" y="145783"/>
                  </a:lnTo>
                  <a:lnTo>
                    <a:pt x="875614" y="145783"/>
                  </a:lnTo>
                  <a:lnTo>
                    <a:pt x="908519" y="124663"/>
                  </a:lnTo>
                  <a:lnTo>
                    <a:pt x="910158" y="119405"/>
                  </a:lnTo>
                  <a:lnTo>
                    <a:pt x="894651" y="115049"/>
                  </a:lnTo>
                  <a:lnTo>
                    <a:pt x="893292" y="118681"/>
                  </a:lnTo>
                  <a:lnTo>
                    <a:pt x="891362" y="121716"/>
                  </a:lnTo>
                  <a:lnTo>
                    <a:pt x="872756" y="131368"/>
                  </a:lnTo>
                  <a:lnTo>
                    <a:pt x="862063" y="131368"/>
                  </a:lnTo>
                  <a:lnTo>
                    <a:pt x="835901" y="102539"/>
                  </a:lnTo>
                  <a:lnTo>
                    <a:pt x="835901" y="96824"/>
                  </a:lnTo>
                  <a:lnTo>
                    <a:pt x="911783" y="96824"/>
                  </a:lnTo>
                  <a:close/>
                </a:path>
                <a:path w="1023620" h="891540">
                  <a:moveTo>
                    <a:pt x="1023226" y="805256"/>
                  </a:moveTo>
                  <a:lnTo>
                    <a:pt x="1016762" y="767181"/>
                  </a:lnTo>
                  <a:lnTo>
                    <a:pt x="1008900" y="757758"/>
                  </a:lnTo>
                  <a:lnTo>
                    <a:pt x="1006906" y="755891"/>
                  </a:lnTo>
                  <a:lnTo>
                    <a:pt x="1006906" y="785495"/>
                  </a:lnTo>
                  <a:lnTo>
                    <a:pt x="1006906" y="791387"/>
                  </a:lnTo>
                  <a:lnTo>
                    <a:pt x="947343" y="791387"/>
                  </a:lnTo>
                  <a:lnTo>
                    <a:pt x="947343" y="788073"/>
                  </a:lnTo>
                  <a:lnTo>
                    <a:pt x="948588" y="782688"/>
                  </a:lnTo>
                  <a:lnTo>
                    <a:pt x="953579" y="772617"/>
                  </a:lnTo>
                  <a:lnTo>
                    <a:pt x="957135" y="768540"/>
                  </a:lnTo>
                  <a:lnTo>
                    <a:pt x="966431" y="762241"/>
                  </a:lnTo>
                  <a:lnTo>
                    <a:pt x="971956" y="760653"/>
                  </a:lnTo>
                  <a:lnTo>
                    <a:pt x="984148" y="760653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91"/>
                  </a:lnTo>
                  <a:lnTo>
                    <a:pt x="1003376" y="775614"/>
                  </a:lnTo>
                  <a:lnTo>
                    <a:pt x="1005725" y="780237"/>
                  </a:lnTo>
                  <a:lnTo>
                    <a:pt x="983792" y="746239"/>
                  </a:lnTo>
                  <a:lnTo>
                    <a:pt x="978357" y="746239"/>
                  </a:lnTo>
                  <a:lnTo>
                    <a:pt x="941095" y="764146"/>
                  </a:lnTo>
                  <a:lnTo>
                    <a:pt x="931303" y="800633"/>
                  </a:lnTo>
                  <a:lnTo>
                    <a:pt x="931659" y="808405"/>
                  </a:lnTo>
                  <a:lnTo>
                    <a:pt x="953947" y="847547"/>
                  </a:lnTo>
                  <a:lnTo>
                    <a:pt x="979982" y="854214"/>
                  </a:lnTo>
                  <a:lnTo>
                    <a:pt x="987056" y="854214"/>
                  </a:lnTo>
                  <a:lnTo>
                    <a:pt x="1019962" y="833094"/>
                  </a:lnTo>
                  <a:lnTo>
                    <a:pt x="1021588" y="827836"/>
                  </a:lnTo>
                  <a:lnTo>
                    <a:pt x="1006094" y="823480"/>
                  </a:lnTo>
                  <a:lnTo>
                    <a:pt x="1004735" y="827100"/>
                  </a:lnTo>
                  <a:lnTo>
                    <a:pt x="1002804" y="830148"/>
                  </a:lnTo>
                  <a:lnTo>
                    <a:pt x="984199" y="839800"/>
                  </a:lnTo>
                  <a:lnTo>
                    <a:pt x="973505" y="839800"/>
                  </a:lnTo>
                  <a:lnTo>
                    <a:pt x="947343" y="810971"/>
                  </a:lnTo>
                  <a:lnTo>
                    <a:pt x="947343" y="805256"/>
                  </a:lnTo>
                  <a:lnTo>
                    <a:pt x="1023226" y="805256"/>
                  </a:lnTo>
                  <a:close/>
                </a:path>
                <a:path w="1023620" h="891540">
                  <a:moveTo>
                    <a:pt x="1023226" y="96824"/>
                  </a:moveTo>
                  <a:lnTo>
                    <a:pt x="1016762" y="58750"/>
                  </a:lnTo>
                  <a:lnTo>
                    <a:pt x="1008900" y="49326"/>
                  </a:lnTo>
                  <a:lnTo>
                    <a:pt x="1006906" y="47459"/>
                  </a:lnTo>
                  <a:lnTo>
                    <a:pt x="1006906" y="77063"/>
                  </a:lnTo>
                  <a:lnTo>
                    <a:pt x="1006906" y="82956"/>
                  </a:lnTo>
                  <a:lnTo>
                    <a:pt x="947343" y="82956"/>
                  </a:lnTo>
                  <a:lnTo>
                    <a:pt x="947343" y="79641"/>
                  </a:lnTo>
                  <a:lnTo>
                    <a:pt x="948588" y="74256"/>
                  </a:lnTo>
                  <a:lnTo>
                    <a:pt x="953579" y="64185"/>
                  </a:lnTo>
                  <a:lnTo>
                    <a:pt x="957135" y="60109"/>
                  </a:lnTo>
                  <a:lnTo>
                    <a:pt x="966431" y="53809"/>
                  </a:lnTo>
                  <a:lnTo>
                    <a:pt x="971956" y="52222"/>
                  </a:lnTo>
                  <a:lnTo>
                    <a:pt x="984148" y="52222"/>
                  </a:lnTo>
                  <a:lnTo>
                    <a:pt x="989190" y="53555"/>
                  </a:lnTo>
                  <a:lnTo>
                    <a:pt x="997750" y="58915"/>
                  </a:lnTo>
                  <a:lnTo>
                    <a:pt x="1001064" y="62560"/>
                  </a:lnTo>
                  <a:lnTo>
                    <a:pt x="1003376" y="67183"/>
                  </a:lnTo>
                  <a:lnTo>
                    <a:pt x="1005725" y="71805"/>
                  </a:lnTo>
                  <a:lnTo>
                    <a:pt x="983792" y="37807"/>
                  </a:lnTo>
                  <a:lnTo>
                    <a:pt x="978357" y="37807"/>
                  </a:lnTo>
                  <a:lnTo>
                    <a:pt x="941095" y="55714"/>
                  </a:lnTo>
                  <a:lnTo>
                    <a:pt x="931303" y="92202"/>
                  </a:lnTo>
                  <a:lnTo>
                    <a:pt x="931659" y="99974"/>
                  </a:lnTo>
                  <a:lnTo>
                    <a:pt x="953947" y="139115"/>
                  </a:lnTo>
                  <a:lnTo>
                    <a:pt x="979982" y="145783"/>
                  </a:lnTo>
                  <a:lnTo>
                    <a:pt x="987056" y="145783"/>
                  </a:lnTo>
                  <a:lnTo>
                    <a:pt x="1019962" y="124663"/>
                  </a:lnTo>
                  <a:lnTo>
                    <a:pt x="1021588" y="119405"/>
                  </a:lnTo>
                  <a:lnTo>
                    <a:pt x="1006094" y="115049"/>
                  </a:lnTo>
                  <a:lnTo>
                    <a:pt x="1004735" y="118681"/>
                  </a:lnTo>
                  <a:lnTo>
                    <a:pt x="1002804" y="121716"/>
                  </a:lnTo>
                  <a:lnTo>
                    <a:pt x="984199" y="131368"/>
                  </a:lnTo>
                  <a:lnTo>
                    <a:pt x="973505" y="131368"/>
                  </a:lnTo>
                  <a:lnTo>
                    <a:pt x="947343" y="102539"/>
                  </a:lnTo>
                  <a:lnTo>
                    <a:pt x="947343" y="96824"/>
                  </a:lnTo>
                  <a:lnTo>
                    <a:pt x="1023226" y="9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948601" y="11516777"/>
              <a:ext cx="10186670" cy="402590"/>
            </a:xfrm>
            <a:custGeom>
              <a:avLst/>
              <a:gdLst/>
              <a:ahLst/>
              <a:cxnLst/>
              <a:rect l="l" t="t" r="r" b="b"/>
              <a:pathLst>
                <a:path w="10186669" h="402590">
                  <a:moveTo>
                    <a:pt x="1018607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0186077" y="402081"/>
                  </a:lnTo>
                  <a:lnTo>
                    <a:pt x="10186077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726602" y="11637785"/>
              <a:ext cx="621030" cy="194310"/>
            </a:xfrm>
            <a:custGeom>
              <a:avLst/>
              <a:gdLst/>
              <a:ahLst/>
              <a:cxnLst/>
              <a:rect l="l" t="t" r="r" b="b"/>
              <a:pathLst>
                <a:path w="621029" h="194309">
                  <a:moveTo>
                    <a:pt x="96882" y="0"/>
                  </a:moveTo>
                  <a:lnTo>
                    <a:pt x="59208" y="7625"/>
                  </a:lnTo>
                  <a:lnTo>
                    <a:pt x="28409" y="28409"/>
                  </a:lnTo>
                  <a:lnTo>
                    <a:pt x="7625" y="59208"/>
                  </a:lnTo>
                  <a:lnTo>
                    <a:pt x="0" y="96882"/>
                  </a:lnTo>
                  <a:lnTo>
                    <a:pt x="7625" y="134556"/>
                  </a:lnTo>
                  <a:lnTo>
                    <a:pt x="28409" y="165356"/>
                  </a:lnTo>
                  <a:lnTo>
                    <a:pt x="59208" y="186139"/>
                  </a:lnTo>
                  <a:lnTo>
                    <a:pt x="96882" y="193765"/>
                  </a:lnTo>
                  <a:lnTo>
                    <a:pt x="134556" y="186139"/>
                  </a:lnTo>
                  <a:lnTo>
                    <a:pt x="165356" y="165356"/>
                  </a:lnTo>
                  <a:lnTo>
                    <a:pt x="186139" y="134556"/>
                  </a:lnTo>
                  <a:lnTo>
                    <a:pt x="193765" y="96882"/>
                  </a:lnTo>
                  <a:lnTo>
                    <a:pt x="186139" y="59208"/>
                  </a:lnTo>
                  <a:lnTo>
                    <a:pt x="165356" y="28409"/>
                  </a:lnTo>
                  <a:lnTo>
                    <a:pt x="134556" y="7625"/>
                  </a:lnTo>
                  <a:lnTo>
                    <a:pt x="96882" y="0"/>
                  </a:lnTo>
                  <a:close/>
                </a:path>
                <a:path w="621029" h="194309">
                  <a:moveTo>
                    <a:pt x="310226" y="0"/>
                  </a:moveTo>
                  <a:lnTo>
                    <a:pt x="272552" y="7625"/>
                  </a:lnTo>
                  <a:lnTo>
                    <a:pt x="241753" y="28409"/>
                  </a:lnTo>
                  <a:lnTo>
                    <a:pt x="220970" y="59208"/>
                  </a:lnTo>
                  <a:lnTo>
                    <a:pt x="213344" y="96882"/>
                  </a:lnTo>
                  <a:lnTo>
                    <a:pt x="220970" y="134556"/>
                  </a:lnTo>
                  <a:lnTo>
                    <a:pt x="241753" y="165356"/>
                  </a:lnTo>
                  <a:lnTo>
                    <a:pt x="272552" y="186139"/>
                  </a:lnTo>
                  <a:lnTo>
                    <a:pt x="310226" y="193765"/>
                  </a:lnTo>
                  <a:lnTo>
                    <a:pt x="347901" y="186139"/>
                  </a:lnTo>
                  <a:lnTo>
                    <a:pt x="378700" y="165356"/>
                  </a:lnTo>
                  <a:lnTo>
                    <a:pt x="399483" y="134556"/>
                  </a:lnTo>
                  <a:lnTo>
                    <a:pt x="407109" y="96882"/>
                  </a:lnTo>
                  <a:lnTo>
                    <a:pt x="399483" y="59208"/>
                  </a:lnTo>
                  <a:lnTo>
                    <a:pt x="378700" y="28409"/>
                  </a:lnTo>
                  <a:lnTo>
                    <a:pt x="347901" y="7625"/>
                  </a:lnTo>
                  <a:lnTo>
                    <a:pt x="310226" y="0"/>
                  </a:lnTo>
                  <a:close/>
                </a:path>
                <a:path w="621029" h="194309">
                  <a:moveTo>
                    <a:pt x="523571" y="0"/>
                  </a:moveTo>
                  <a:lnTo>
                    <a:pt x="485896" y="7625"/>
                  </a:lnTo>
                  <a:lnTo>
                    <a:pt x="455097" y="28409"/>
                  </a:lnTo>
                  <a:lnTo>
                    <a:pt x="434314" y="59208"/>
                  </a:lnTo>
                  <a:lnTo>
                    <a:pt x="426688" y="96882"/>
                  </a:lnTo>
                  <a:lnTo>
                    <a:pt x="434314" y="134556"/>
                  </a:lnTo>
                  <a:lnTo>
                    <a:pt x="455097" y="165356"/>
                  </a:lnTo>
                  <a:lnTo>
                    <a:pt x="485896" y="186139"/>
                  </a:lnTo>
                  <a:lnTo>
                    <a:pt x="523571" y="193765"/>
                  </a:lnTo>
                  <a:lnTo>
                    <a:pt x="561245" y="186139"/>
                  </a:lnTo>
                  <a:lnTo>
                    <a:pt x="592044" y="165356"/>
                  </a:lnTo>
                  <a:lnTo>
                    <a:pt x="612828" y="134556"/>
                  </a:lnTo>
                  <a:lnTo>
                    <a:pt x="620453" y="96882"/>
                  </a:lnTo>
                  <a:lnTo>
                    <a:pt x="612828" y="59208"/>
                  </a:lnTo>
                  <a:lnTo>
                    <a:pt x="592044" y="28409"/>
                  </a:lnTo>
                  <a:lnTo>
                    <a:pt x="561245" y="7625"/>
                  </a:lnTo>
                  <a:lnTo>
                    <a:pt x="523571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426433" y="4461195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875825" y="4611758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1354030" y="4518636"/>
              <a:ext cx="2432050" cy="478790"/>
            </a:xfrm>
            <a:custGeom>
              <a:avLst/>
              <a:gdLst/>
              <a:ahLst/>
              <a:cxnLst/>
              <a:rect l="l" t="t" r="r" b="b"/>
              <a:pathLst>
                <a:path w="2432050" h="478789">
                  <a:moveTo>
                    <a:pt x="0" y="0"/>
                  </a:moveTo>
                  <a:lnTo>
                    <a:pt x="2431638" y="0"/>
                  </a:lnTo>
                  <a:lnTo>
                    <a:pt x="243163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244340" y="4657885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2828330"/>
              <a:ext cx="1225392" cy="122539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66" y="11172135"/>
              <a:ext cx="1234966" cy="108179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3246100" y="381000"/>
            <a:ext cx="5397500" cy="635000"/>
            <a:chOff x="132461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32461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4750508" y="5657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651" y="3354832"/>
            <a:ext cx="3463262" cy="399287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4692650" y="3194050"/>
            <a:ext cx="4927600" cy="622300"/>
            <a:chOff x="4692650" y="3194050"/>
            <a:chExt cx="4927600" cy="622300"/>
          </a:xfrm>
        </p:grpSpPr>
        <p:sp>
          <p:nvSpPr>
            <p:cNvPr id="17" name="object 17" descr=""/>
            <p:cNvSpPr/>
            <p:nvPr/>
          </p:nvSpPr>
          <p:spPr>
            <a:xfrm>
              <a:off x="4692650" y="3194050"/>
              <a:ext cx="4927600" cy="622300"/>
            </a:xfrm>
            <a:custGeom>
              <a:avLst/>
              <a:gdLst/>
              <a:ahLst/>
              <a:cxnLst/>
              <a:rect l="l" t="t" r="r" b="b"/>
              <a:pathLst>
                <a:path w="4927600" h="6223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49250"/>
                  </a:lnTo>
                  <a:lnTo>
                    <a:pt x="4399" y="398331"/>
                  </a:lnTo>
                  <a:lnTo>
                    <a:pt x="17082" y="444525"/>
                  </a:lnTo>
                  <a:lnTo>
                    <a:pt x="37279" y="487063"/>
                  </a:lnTo>
                  <a:lnTo>
                    <a:pt x="64217" y="525172"/>
                  </a:lnTo>
                  <a:lnTo>
                    <a:pt x="97127" y="558082"/>
                  </a:lnTo>
                  <a:lnTo>
                    <a:pt x="135236" y="585020"/>
                  </a:lnTo>
                  <a:lnTo>
                    <a:pt x="177774" y="605217"/>
                  </a:lnTo>
                  <a:lnTo>
                    <a:pt x="223969" y="617900"/>
                  </a:lnTo>
                  <a:lnTo>
                    <a:pt x="273050" y="622300"/>
                  </a:lnTo>
                  <a:lnTo>
                    <a:pt x="273050" y="584200"/>
                  </a:lnTo>
                  <a:lnTo>
                    <a:pt x="225699" y="579426"/>
                  </a:lnTo>
                  <a:lnTo>
                    <a:pt x="181596" y="565736"/>
                  </a:lnTo>
                  <a:lnTo>
                    <a:pt x="141687" y="544074"/>
                  </a:lnTo>
                  <a:lnTo>
                    <a:pt x="106915" y="515384"/>
                  </a:lnTo>
                  <a:lnTo>
                    <a:pt x="78225" y="480612"/>
                  </a:lnTo>
                  <a:lnTo>
                    <a:pt x="56563" y="440703"/>
                  </a:lnTo>
                  <a:lnTo>
                    <a:pt x="42873" y="396600"/>
                  </a:lnTo>
                  <a:lnTo>
                    <a:pt x="38100" y="3492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4927600" h="622300">
                  <a:moveTo>
                    <a:pt x="4654550" y="584200"/>
                  </a:moveTo>
                  <a:lnTo>
                    <a:pt x="273050" y="584200"/>
                  </a:lnTo>
                  <a:lnTo>
                    <a:pt x="273050" y="622300"/>
                  </a:lnTo>
                  <a:lnTo>
                    <a:pt x="4654550" y="622300"/>
                  </a:lnTo>
                  <a:lnTo>
                    <a:pt x="4654550" y="58420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4654550" y="38100"/>
                  </a:lnTo>
                  <a:lnTo>
                    <a:pt x="4701900" y="42873"/>
                  </a:lnTo>
                  <a:lnTo>
                    <a:pt x="4746003" y="56563"/>
                  </a:lnTo>
                  <a:lnTo>
                    <a:pt x="4785912" y="78225"/>
                  </a:lnTo>
                  <a:lnTo>
                    <a:pt x="4820684" y="106915"/>
                  </a:lnTo>
                  <a:lnTo>
                    <a:pt x="4849374" y="141687"/>
                  </a:lnTo>
                  <a:lnTo>
                    <a:pt x="4871036" y="181596"/>
                  </a:lnTo>
                  <a:lnTo>
                    <a:pt x="4884726" y="225699"/>
                  </a:lnTo>
                  <a:lnTo>
                    <a:pt x="4889500" y="273050"/>
                  </a:lnTo>
                  <a:lnTo>
                    <a:pt x="4889500" y="349250"/>
                  </a:lnTo>
                  <a:lnTo>
                    <a:pt x="4884726" y="396600"/>
                  </a:lnTo>
                  <a:lnTo>
                    <a:pt x="4871036" y="440703"/>
                  </a:lnTo>
                  <a:lnTo>
                    <a:pt x="4849374" y="480612"/>
                  </a:lnTo>
                  <a:lnTo>
                    <a:pt x="4820684" y="515384"/>
                  </a:lnTo>
                  <a:lnTo>
                    <a:pt x="4785912" y="544074"/>
                  </a:lnTo>
                  <a:lnTo>
                    <a:pt x="4746003" y="565736"/>
                  </a:lnTo>
                  <a:lnTo>
                    <a:pt x="4701900" y="579426"/>
                  </a:lnTo>
                  <a:lnTo>
                    <a:pt x="4654550" y="584200"/>
                  </a:lnTo>
                  <a:lnTo>
                    <a:pt x="4654550" y="622300"/>
                  </a:lnTo>
                  <a:lnTo>
                    <a:pt x="4703631" y="617900"/>
                  </a:lnTo>
                  <a:lnTo>
                    <a:pt x="4749825" y="605217"/>
                  </a:lnTo>
                  <a:lnTo>
                    <a:pt x="4792363" y="585020"/>
                  </a:lnTo>
                  <a:lnTo>
                    <a:pt x="4830472" y="558082"/>
                  </a:lnTo>
                  <a:lnTo>
                    <a:pt x="4863382" y="525172"/>
                  </a:lnTo>
                  <a:lnTo>
                    <a:pt x="4890320" y="487063"/>
                  </a:lnTo>
                  <a:lnTo>
                    <a:pt x="4910517" y="444525"/>
                  </a:lnTo>
                  <a:lnTo>
                    <a:pt x="4923200" y="398331"/>
                  </a:lnTo>
                  <a:lnTo>
                    <a:pt x="4927600" y="349250"/>
                  </a:lnTo>
                  <a:lnTo>
                    <a:pt x="4927600" y="273050"/>
                  </a:lnTo>
                  <a:lnTo>
                    <a:pt x="4923200" y="223968"/>
                  </a:lnTo>
                  <a:lnTo>
                    <a:pt x="4910517" y="177774"/>
                  </a:lnTo>
                  <a:lnTo>
                    <a:pt x="4890320" y="135236"/>
                  </a:lnTo>
                  <a:lnTo>
                    <a:pt x="4863382" y="97127"/>
                  </a:lnTo>
                  <a:lnTo>
                    <a:pt x="4830472" y="64217"/>
                  </a:lnTo>
                  <a:lnTo>
                    <a:pt x="4792363" y="37279"/>
                  </a:lnTo>
                  <a:lnTo>
                    <a:pt x="4749825" y="17082"/>
                  </a:lnTo>
                  <a:lnTo>
                    <a:pt x="4703631" y="4399"/>
                  </a:lnTo>
                  <a:lnTo>
                    <a:pt x="4654550" y="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4654550" y="38100"/>
                  </a:lnTo>
                  <a:lnTo>
                    <a:pt x="465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711700" y="3213100"/>
              <a:ext cx="4889500" cy="584200"/>
            </a:xfrm>
            <a:custGeom>
              <a:avLst/>
              <a:gdLst/>
              <a:ahLst/>
              <a:cxnLst/>
              <a:rect l="l" t="t" r="r" b="b"/>
              <a:pathLst>
                <a:path w="4889500" h="584200">
                  <a:moveTo>
                    <a:pt x="46355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092" y="375856"/>
                  </a:lnTo>
                  <a:lnTo>
                    <a:pt x="15890" y="418828"/>
                  </a:lnTo>
                  <a:lnTo>
                    <a:pt x="34678" y="458398"/>
                  </a:lnTo>
                  <a:lnTo>
                    <a:pt x="59737" y="493848"/>
                  </a:lnTo>
                  <a:lnTo>
                    <a:pt x="90351" y="524462"/>
                  </a:lnTo>
                  <a:lnTo>
                    <a:pt x="125801" y="549521"/>
                  </a:lnTo>
                  <a:lnTo>
                    <a:pt x="165371" y="568309"/>
                  </a:lnTo>
                  <a:lnTo>
                    <a:pt x="208343" y="580107"/>
                  </a:lnTo>
                  <a:lnTo>
                    <a:pt x="254000" y="584200"/>
                  </a:lnTo>
                  <a:lnTo>
                    <a:pt x="4635500" y="584200"/>
                  </a:lnTo>
                  <a:lnTo>
                    <a:pt x="4681156" y="580107"/>
                  </a:lnTo>
                  <a:lnTo>
                    <a:pt x="4724128" y="568309"/>
                  </a:lnTo>
                  <a:lnTo>
                    <a:pt x="4763698" y="549521"/>
                  </a:lnTo>
                  <a:lnTo>
                    <a:pt x="4799148" y="524462"/>
                  </a:lnTo>
                  <a:lnTo>
                    <a:pt x="4829762" y="493848"/>
                  </a:lnTo>
                  <a:lnTo>
                    <a:pt x="4854821" y="458398"/>
                  </a:lnTo>
                  <a:lnTo>
                    <a:pt x="4873609" y="418828"/>
                  </a:lnTo>
                  <a:lnTo>
                    <a:pt x="4885407" y="375856"/>
                  </a:lnTo>
                  <a:lnTo>
                    <a:pt x="4889500" y="330200"/>
                  </a:lnTo>
                  <a:lnTo>
                    <a:pt x="4889500" y="254000"/>
                  </a:lnTo>
                  <a:lnTo>
                    <a:pt x="4885407" y="208343"/>
                  </a:lnTo>
                  <a:lnTo>
                    <a:pt x="4873609" y="165371"/>
                  </a:lnTo>
                  <a:lnTo>
                    <a:pt x="4854821" y="125801"/>
                  </a:lnTo>
                  <a:lnTo>
                    <a:pt x="4829762" y="90351"/>
                  </a:lnTo>
                  <a:lnTo>
                    <a:pt x="4799148" y="59737"/>
                  </a:lnTo>
                  <a:lnTo>
                    <a:pt x="4763698" y="34678"/>
                  </a:lnTo>
                  <a:lnTo>
                    <a:pt x="4724128" y="15890"/>
                  </a:lnTo>
                  <a:lnTo>
                    <a:pt x="4681156" y="4092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38735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805180" y="1736851"/>
            <a:ext cx="2079625" cy="531495"/>
          </a:xfrm>
          <a:custGeom>
            <a:avLst/>
            <a:gdLst/>
            <a:ahLst/>
            <a:cxnLst/>
            <a:rect l="l" t="t" r="r" b="b"/>
            <a:pathLst>
              <a:path w="2079625" h="531494">
                <a:moveTo>
                  <a:pt x="44704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44704" y="409448"/>
                </a:lnTo>
                <a:lnTo>
                  <a:pt x="44704" y="288036"/>
                </a:lnTo>
                <a:lnTo>
                  <a:pt x="237236" y="288036"/>
                </a:lnTo>
                <a:lnTo>
                  <a:pt x="237236" y="250444"/>
                </a:lnTo>
                <a:lnTo>
                  <a:pt x="44704" y="250444"/>
                </a:lnTo>
                <a:lnTo>
                  <a:pt x="44704" y="137159"/>
                </a:lnTo>
                <a:close/>
              </a:path>
              <a:path w="2079625" h="531494">
                <a:moveTo>
                  <a:pt x="237236" y="288036"/>
                </a:moveTo>
                <a:lnTo>
                  <a:pt x="192532" y="288036"/>
                </a:lnTo>
                <a:lnTo>
                  <a:pt x="192532" y="409448"/>
                </a:lnTo>
                <a:lnTo>
                  <a:pt x="237236" y="409448"/>
                </a:lnTo>
                <a:lnTo>
                  <a:pt x="237236" y="288036"/>
                </a:lnTo>
                <a:close/>
              </a:path>
              <a:path w="2079625" h="531494">
                <a:moveTo>
                  <a:pt x="237236" y="137159"/>
                </a:moveTo>
                <a:lnTo>
                  <a:pt x="192532" y="137159"/>
                </a:lnTo>
                <a:lnTo>
                  <a:pt x="192532" y="250444"/>
                </a:lnTo>
                <a:lnTo>
                  <a:pt x="237236" y="250444"/>
                </a:lnTo>
                <a:lnTo>
                  <a:pt x="237236" y="137159"/>
                </a:lnTo>
                <a:close/>
              </a:path>
              <a:path w="2079625" h="531494">
                <a:moveTo>
                  <a:pt x="511478" y="168655"/>
                </a:moveTo>
                <a:lnTo>
                  <a:pt x="424037" y="168655"/>
                </a:lnTo>
                <a:lnTo>
                  <a:pt x="436737" y="169481"/>
                </a:lnTo>
                <a:lnTo>
                  <a:pt x="447913" y="171957"/>
                </a:lnTo>
                <a:lnTo>
                  <a:pt x="476742" y="200279"/>
                </a:lnTo>
                <a:lnTo>
                  <a:pt x="480425" y="229108"/>
                </a:lnTo>
                <a:lnTo>
                  <a:pt x="480425" y="245363"/>
                </a:lnTo>
                <a:lnTo>
                  <a:pt x="434197" y="246888"/>
                </a:lnTo>
                <a:lnTo>
                  <a:pt x="403082" y="249174"/>
                </a:lnTo>
                <a:lnTo>
                  <a:pt x="353806" y="261366"/>
                </a:lnTo>
                <a:lnTo>
                  <a:pt x="321643" y="283368"/>
                </a:lnTo>
                <a:lnTo>
                  <a:pt x="303641" y="333756"/>
                </a:lnTo>
                <a:lnTo>
                  <a:pt x="305165" y="353218"/>
                </a:lnTo>
                <a:lnTo>
                  <a:pt x="328025" y="395223"/>
                </a:lnTo>
                <a:lnTo>
                  <a:pt x="371744" y="413321"/>
                </a:lnTo>
                <a:lnTo>
                  <a:pt x="389493" y="414528"/>
                </a:lnTo>
                <a:lnTo>
                  <a:pt x="405622" y="413861"/>
                </a:lnTo>
                <a:lnTo>
                  <a:pt x="443341" y="403859"/>
                </a:lnTo>
                <a:lnTo>
                  <a:pt x="474355" y="378459"/>
                </a:lnTo>
                <a:lnTo>
                  <a:pt x="399653" y="378459"/>
                </a:lnTo>
                <a:lnTo>
                  <a:pt x="389207" y="377793"/>
                </a:lnTo>
                <a:lnTo>
                  <a:pt x="353298" y="354076"/>
                </a:lnTo>
                <a:lnTo>
                  <a:pt x="349919" y="333756"/>
                </a:lnTo>
                <a:lnTo>
                  <a:pt x="351075" y="322040"/>
                </a:lnTo>
                <a:lnTo>
                  <a:pt x="381015" y="287782"/>
                </a:lnTo>
                <a:lnTo>
                  <a:pt x="439785" y="277876"/>
                </a:lnTo>
                <a:lnTo>
                  <a:pt x="479917" y="276352"/>
                </a:lnTo>
                <a:lnTo>
                  <a:pt x="524113" y="276352"/>
                </a:lnTo>
                <a:lnTo>
                  <a:pt x="524113" y="224028"/>
                </a:lnTo>
                <a:lnTo>
                  <a:pt x="522620" y="201771"/>
                </a:lnTo>
                <a:lnTo>
                  <a:pt x="518144" y="182753"/>
                </a:lnTo>
                <a:lnTo>
                  <a:pt x="511478" y="168655"/>
                </a:lnTo>
                <a:close/>
              </a:path>
              <a:path w="2079625" h="531494">
                <a:moveTo>
                  <a:pt x="524113" y="370840"/>
                </a:moveTo>
                <a:lnTo>
                  <a:pt x="482965" y="370840"/>
                </a:lnTo>
                <a:lnTo>
                  <a:pt x="491601" y="409448"/>
                </a:lnTo>
                <a:lnTo>
                  <a:pt x="524113" y="409448"/>
                </a:lnTo>
                <a:lnTo>
                  <a:pt x="524113" y="370840"/>
                </a:lnTo>
                <a:close/>
              </a:path>
              <a:path w="2079625" h="531494">
                <a:moveTo>
                  <a:pt x="524113" y="276352"/>
                </a:moveTo>
                <a:lnTo>
                  <a:pt x="479917" y="276352"/>
                </a:lnTo>
                <a:lnTo>
                  <a:pt x="479819" y="301974"/>
                </a:lnTo>
                <a:lnTo>
                  <a:pt x="478456" y="319278"/>
                </a:lnTo>
                <a:lnTo>
                  <a:pt x="456549" y="359664"/>
                </a:lnTo>
                <a:lnTo>
                  <a:pt x="415972" y="377285"/>
                </a:lnTo>
                <a:lnTo>
                  <a:pt x="399653" y="378459"/>
                </a:lnTo>
                <a:lnTo>
                  <a:pt x="474355" y="378459"/>
                </a:lnTo>
                <a:lnTo>
                  <a:pt x="480933" y="370840"/>
                </a:lnTo>
                <a:lnTo>
                  <a:pt x="524113" y="370840"/>
                </a:lnTo>
                <a:lnTo>
                  <a:pt x="524113" y="276352"/>
                </a:lnTo>
                <a:close/>
              </a:path>
              <a:path w="2079625" h="531494">
                <a:moveTo>
                  <a:pt x="426577" y="132588"/>
                </a:moveTo>
                <a:lnTo>
                  <a:pt x="388096" y="136588"/>
                </a:lnTo>
                <a:lnTo>
                  <a:pt x="342915" y="151320"/>
                </a:lnTo>
                <a:lnTo>
                  <a:pt x="333613" y="155956"/>
                </a:lnTo>
                <a:lnTo>
                  <a:pt x="347329" y="189484"/>
                </a:lnTo>
                <a:lnTo>
                  <a:pt x="355869" y="185547"/>
                </a:lnTo>
                <a:lnTo>
                  <a:pt x="364728" y="181863"/>
                </a:lnTo>
                <a:lnTo>
                  <a:pt x="403209" y="170306"/>
                </a:lnTo>
                <a:lnTo>
                  <a:pt x="424037" y="168655"/>
                </a:lnTo>
                <a:lnTo>
                  <a:pt x="511478" y="168655"/>
                </a:lnTo>
                <a:lnTo>
                  <a:pt x="510682" y="166973"/>
                </a:lnTo>
                <a:lnTo>
                  <a:pt x="500237" y="154431"/>
                </a:lnTo>
                <a:lnTo>
                  <a:pt x="486679" y="144875"/>
                </a:lnTo>
                <a:lnTo>
                  <a:pt x="469884" y="138049"/>
                </a:lnTo>
                <a:lnTo>
                  <a:pt x="449849" y="133953"/>
                </a:lnTo>
                <a:lnTo>
                  <a:pt x="426577" y="132588"/>
                </a:lnTo>
                <a:close/>
              </a:path>
              <a:path w="2079625" h="531494">
                <a:moveTo>
                  <a:pt x="786669" y="137159"/>
                </a:moveTo>
                <a:lnTo>
                  <a:pt x="750093" y="137159"/>
                </a:lnTo>
                <a:lnTo>
                  <a:pt x="750093" y="531368"/>
                </a:lnTo>
                <a:lnTo>
                  <a:pt x="794797" y="531368"/>
                </a:lnTo>
                <a:lnTo>
                  <a:pt x="794693" y="411607"/>
                </a:lnTo>
                <a:lnTo>
                  <a:pt x="794284" y="405511"/>
                </a:lnTo>
                <a:lnTo>
                  <a:pt x="793271" y="396716"/>
                </a:lnTo>
                <a:lnTo>
                  <a:pt x="792596" y="387942"/>
                </a:lnTo>
                <a:lnTo>
                  <a:pt x="792088" y="380661"/>
                </a:lnTo>
                <a:lnTo>
                  <a:pt x="791749" y="374904"/>
                </a:lnTo>
                <a:lnTo>
                  <a:pt x="849009" y="374904"/>
                </a:lnTo>
                <a:lnTo>
                  <a:pt x="834802" y="370713"/>
                </a:lnTo>
                <a:lnTo>
                  <a:pt x="803941" y="335375"/>
                </a:lnTo>
                <a:lnTo>
                  <a:pt x="795813" y="296513"/>
                </a:lnTo>
                <a:lnTo>
                  <a:pt x="794797" y="272795"/>
                </a:lnTo>
                <a:lnTo>
                  <a:pt x="794797" y="264159"/>
                </a:lnTo>
                <a:lnTo>
                  <a:pt x="799496" y="222504"/>
                </a:lnTo>
                <a:lnTo>
                  <a:pt x="822737" y="182816"/>
                </a:lnTo>
                <a:lnTo>
                  <a:pt x="840657" y="174244"/>
                </a:lnTo>
                <a:lnTo>
                  <a:pt x="792765" y="174244"/>
                </a:lnTo>
                <a:lnTo>
                  <a:pt x="786669" y="137159"/>
                </a:lnTo>
                <a:close/>
              </a:path>
              <a:path w="2079625" h="531494">
                <a:moveTo>
                  <a:pt x="849009" y="374904"/>
                </a:moveTo>
                <a:lnTo>
                  <a:pt x="794797" y="374904"/>
                </a:lnTo>
                <a:lnTo>
                  <a:pt x="801179" y="382746"/>
                </a:lnTo>
                <a:lnTo>
                  <a:pt x="837882" y="407955"/>
                </a:lnTo>
                <a:lnTo>
                  <a:pt x="879125" y="414528"/>
                </a:lnTo>
                <a:lnTo>
                  <a:pt x="903255" y="412273"/>
                </a:lnTo>
                <a:lnTo>
                  <a:pt x="924845" y="405511"/>
                </a:lnTo>
                <a:lnTo>
                  <a:pt x="943895" y="394239"/>
                </a:lnTo>
                <a:lnTo>
                  <a:pt x="960405" y="378459"/>
                </a:lnTo>
                <a:lnTo>
                  <a:pt x="961089" y="377444"/>
                </a:lnTo>
                <a:lnTo>
                  <a:pt x="872521" y="377444"/>
                </a:lnTo>
                <a:lnTo>
                  <a:pt x="851915" y="375761"/>
                </a:lnTo>
                <a:lnTo>
                  <a:pt x="849009" y="374904"/>
                </a:lnTo>
                <a:close/>
              </a:path>
              <a:path w="2079625" h="531494">
                <a:moveTo>
                  <a:pt x="962149" y="169672"/>
                </a:moveTo>
                <a:lnTo>
                  <a:pt x="871505" y="169672"/>
                </a:lnTo>
                <a:lnTo>
                  <a:pt x="889063" y="171418"/>
                </a:lnTo>
                <a:lnTo>
                  <a:pt x="904144" y="176657"/>
                </a:lnTo>
                <a:lnTo>
                  <a:pt x="934878" y="212756"/>
                </a:lnTo>
                <a:lnTo>
                  <a:pt x="944022" y="250094"/>
                </a:lnTo>
                <a:lnTo>
                  <a:pt x="945165" y="272288"/>
                </a:lnTo>
                <a:lnTo>
                  <a:pt x="944657" y="287115"/>
                </a:lnTo>
                <a:lnTo>
                  <a:pt x="937037" y="326644"/>
                </a:lnTo>
                <a:lnTo>
                  <a:pt x="913161" y="364236"/>
                </a:lnTo>
                <a:lnTo>
                  <a:pt x="872521" y="377444"/>
                </a:lnTo>
                <a:lnTo>
                  <a:pt x="961089" y="377444"/>
                </a:lnTo>
                <a:lnTo>
                  <a:pt x="973963" y="358330"/>
                </a:lnTo>
                <a:lnTo>
                  <a:pt x="983646" y="334010"/>
                </a:lnTo>
                <a:lnTo>
                  <a:pt x="989457" y="305498"/>
                </a:lnTo>
                <a:lnTo>
                  <a:pt x="991393" y="272795"/>
                </a:lnTo>
                <a:lnTo>
                  <a:pt x="989457" y="239712"/>
                </a:lnTo>
                <a:lnTo>
                  <a:pt x="983646" y="211074"/>
                </a:lnTo>
                <a:lnTo>
                  <a:pt x="973963" y="186880"/>
                </a:lnTo>
                <a:lnTo>
                  <a:pt x="962149" y="169672"/>
                </a:lnTo>
                <a:close/>
              </a:path>
              <a:path w="2079625" h="531494">
                <a:moveTo>
                  <a:pt x="879633" y="132080"/>
                </a:moveTo>
                <a:lnTo>
                  <a:pt x="837533" y="138938"/>
                </a:lnTo>
                <a:lnTo>
                  <a:pt x="801369" y="165703"/>
                </a:lnTo>
                <a:lnTo>
                  <a:pt x="794797" y="174244"/>
                </a:lnTo>
                <a:lnTo>
                  <a:pt x="840657" y="174244"/>
                </a:lnTo>
                <a:lnTo>
                  <a:pt x="852201" y="171132"/>
                </a:lnTo>
                <a:lnTo>
                  <a:pt x="871505" y="169672"/>
                </a:lnTo>
                <a:lnTo>
                  <a:pt x="962149" y="169672"/>
                </a:lnTo>
                <a:lnTo>
                  <a:pt x="960405" y="167131"/>
                </a:lnTo>
                <a:lnTo>
                  <a:pt x="943927" y="151796"/>
                </a:lnTo>
                <a:lnTo>
                  <a:pt x="924972" y="140843"/>
                </a:lnTo>
                <a:lnTo>
                  <a:pt x="903541" y="134270"/>
                </a:lnTo>
                <a:lnTo>
                  <a:pt x="879633" y="132080"/>
                </a:lnTo>
                <a:close/>
              </a:path>
              <a:path w="2079625" h="531494">
                <a:moveTo>
                  <a:pt x="1020079" y="491744"/>
                </a:moveTo>
                <a:lnTo>
                  <a:pt x="1020079" y="527304"/>
                </a:lnTo>
                <a:lnTo>
                  <a:pt x="1024482" y="528320"/>
                </a:lnTo>
                <a:lnTo>
                  <a:pt x="1029731" y="529166"/>
                </a:lnTo>
                <a:lnTo>
                  <a:pt x="1035827" y="529844"/>
                </a:lnTo>
                <a:lnTo>
                  <a:pt x="1041923" y="530859"/>
                </a:lnTo>
                <a:lnTo>
                  <a:pt x="1049035" y="531368"/>
                </a:lnTo>
                <a:lnTo>
                  <a:pt x="1057163" y="531368"/>
                </a:lnTo>
                <a:lnTo>
                  <a:pt x="1106884" y="518509"/>
                </a:lnTo>
                <a:lnTo>
                  <a:pt x="1130721" y="494792"/>
                </a:lnTo>
                <a:lnTo>
                  <a:pt x="1044294" y="494792"/>
                </a:lnTo>
                <a:lnTo>
                  <a:pt x="1038706" y="494453"/>
                </a:lnTo>
                <a:lnTo>
                  <a:pt x="1028207" y="493098"/>
                </a:lnTo>
                <a:lnTo>
                  <a:pt x="1023805" y="492421"/>
                </a:lnTo>
                <a:lnTo>
                  <a:pt x="1020079" y="491744"/>
                </a:lnTo>
                <a:close/>
              </a:path>
              <a:path w="2079625" h="531494">
                <a:moveTo>
                  <a:pt x="1062751" y="137159"/>
                </a:moveTo>
                <a:lnTo>
                  <a:pt x="1014999" y="137159"/>
                </a:lnTo>
                <a:lnTo>
                  <a:pt x="1124727" y="410464"/>
                </a:lnTo>
                <a:lnTo>
                  <a:pt x="1110503" y="446531"/>
                </a:lnTo>
                <a:lnTo>
                  <a:pt x="1087643" y="481584"/>
                </a:lnTo>
                <a:lnTo>
                  <a:pt x="1050051" y="494792"/>
                </a:lnTo>
                <a:lnTo>
                  <a:pt x="1130721" y="494792"/>
                </a:lnTo>
                <a:lnTo>
                  <a:pt x="1139586" y="481711"/>
                </a:lnTo>
                <a:lnTo>
                  <a:pt x="1148381" y="465359"/>
                </a:lnTo>
                <a:lnTo>
                  <a:pt x="1156223" y="447040"/>
                </a:lnTo>
                <a:lnTo>
                  <a:pt x="1186811" y="366267"/>
                </a:lnTo>
                <a:lnTo>
                  <a:pt x="1144539" y="366267"/>
                </a:lnTo>
                <a:lnTo>
                  <a:pt x="1142825" y="357790"/>
                </a:lnTo>
                <a:lnTo>
                  <a:pt x="1128918" y="312293"/>
                </a:lnTo>
                <a:lnTo>
                  <a:pt x="1121679" y="292099"/>
                </a:lnTo>
                <a:lnTo>
                  <a:pt x="1062751" y="137159"/>
                </a:lnTo>
                <a:close/>
              </a:path>
              <a:path w="2079625" h="531494">
                <a:moveTo>
                  <a:pt x="1273571" y="137159"/>
                </a:moveTo>
                <a:lnTo>
                  <a:pt x="1225311" y="137159"/>
                </a:lnTo>
                <a:lnTo>
                  <a:pt x="1169939" y="291592"/>
                </a:lnTo>
                <a:lnTo>
                  <a:pt x="1153144" y="342931"/>
                </a:lnTo>
                <a:lnTo>
                  <a:pt x="1146571" y="366267"/>
                </a:lnTo>
                <a:lnTo>
                  <a:pt x="1186811" y="366267"/>
                </a:lnTo>
                <a:lnTo>
                  <a:pt x="1273571" y="137159"/>
                </a:lnTo>
                <a:close/>
              </a:path>
              <a:path w="2079625" h="531494">
                <a:moveTo>
                  <a:pt x="1361336" y="137159"/>
                </a:moveTo>
                <a:lnTo>
                  <a:pt x="1316632" y="137159"/>
                </a:lnTo>
                <a:lnTo>
                  <a:pt x="1316632" y="409448"/>
                </a:lnTo>
                <a:lnTo>
                  <a:pt x="1361336" y="409448"/>
                </a:lnTo>
                <a:lnTo>
                  <a:pt x="1361336" y="271272"/>
                </a:lnTo>
                <a:lnTo>
                  <a:pt x="1412823" y="271272"/>
                </a:lnTo>
                <a:lnTo>
                  <a:pt x="1411011" y="269240"/>
                </a:lnTo>
                <a:lnTo>
                  <a:pt x="1361336" y="269240"/>
                </a:lnTo>
                <a:lnTo>
                  <a:pt x="1361336" y="137159"/>
                </a:lnTo>
                <a:close/>
              </a:path>
              <a:path w="2079625" h="531494">
                <a:moveTo>
                  <a:pt x="1412823" y="271272"/>
                </a:moveTo>
                <a:lnTo>
                  <a:pt x="1361336" y="271272"/>
                </a:lnTo>
                <a:lnTo>
                  <a:pt x="1484272" y="409448"/>
                </a:lnTo>
                <a:lnTo>
                  <a:pt x="1536088" y="409448"/>
                </a:lnTo>
                <a:lnTo>
                  <a:pt x="1412823" y="271272"/>
                </a:lnTo>
                <a:close/>
              </a:path>
              <a:path w="2079625" h="531494">
                <a:moveTo>
                  <a:pt x="1526436" y="137159"/>
                </a:moveTo>
                <a:lnTo>
                  <a:pt x="1477668" y="137159"/>
                </a:lnTo>
                <a:lnTo>
                  <a:pt x="1361336" y="269240"/>
                </a:lnTo>
                <a:lnTo>
                  <a:pt x="1411011" y="269240"/>
                </a:lnTo>
                <a:lnTo>
                  <a:pt x="1410104" y="268223"/>
                </a:lnTo>
                <a:lnTo>
                  <a:pt x="1526436" y="137159"/>
                </a:lnTo>
                <a:close/>
              </a:path>
              <a:path w="2079625" h="531494">
                <a:moveTo>
                  <a:pt x="1627679" y="137159"/>
                </a:moveTo>
                <a:lnTo>
                  <a:pt x="1585515" y="137159"/>
                </a:lnTo>
                <a:lnTo>
                  <a:pt x="1585515" y="409448"/>
                </a:lnTo>
                <a:lnTo>
                  <a:pt x="1640887" y="409448"/>
                </a:lnTo>
                <a:lnTo>
                  <a:pt x="1669003" y="365251"/>
                </a:lnTo>
                <a:lnTo>
                  <a:pt x="1624631" y="365251"/>
                </a:lnTo>
                <a:lnTo>
                  <a:pt x="1624970" y="360849"/>
                </a:lnTo>
                <a:lnTo>
                  <a:pt x="1625309" y="354584"/>
                </a:lnTo>
                <a:lnTo>
                  <a:pt x="1625647" y="346456"/>
                </a:lnTo>
                <a:lnTo>
                  <a:pt x="1626324" y="337989"/>
                </a:lnTo>
                <a:lnTo>
                  <a:pt x="1626832" y="329861"/>
                </a:lnTo>
                <a:lnTo>
                  <a:pt x="1627510" y="313944"/>
                </a:lnTo>
                <a:lnTo>
                  <a:pt x="1627679" y="307678"/>
                </a:lnTo>
                <a:lnTo>
                  <a:pt x="1627679" y="137159"/>
                </a:lnTo>
                <a:close/>
              </a:path>
              <a:path w="2079625" h="531494">
                <a:moveTo>
                  <a:pt x="1825291" y="181863"/>
                </a:moveTo>
                <a:lnTo>
                  <a:pt x="1785667" y="181863"/>
                </a:lnTo>
                <a:lnTo>
                  <a:pt x="1785328" y="186266"/>
                </a:lnTo>
                <a:lnTo>
                  <a:pt x="1784990" y="192870"/>
                </a:lnTo>
                <a:lnTo>
                  <a:pt x="1783635" y="227584"/>
                </a:lnTo>
                <a:lnTo>
                  <a:pt x="1783635" y="409448"/>
                </a:lnTo>
                <a:lnTo>
                  <a:pt x="1825291" y="409448"/>
                </a:lnTo>
                <a:lnTo>
                  <a:pt x="1825291" y="181863"/>
                </a:lnTo>
                <a:close/>
              </a:path>
              <a:path w="2079625" h="531494">
                <a:moveTo>
                  <a:pt x="1825291" y="137159"/>
                </a:moveTo>
                <a:lnTo>
                  <a:pt x="1770427" y="137159"/>
                </a:lnTo>
                <a:lnTo>
                  <a:pt x="1624631" y="365251"/>
                </a:lnTo>
                <a:lnTo>
                  <a:pt x="1669003" y="365251"/>
                </a:lnTo>
                <a:lnTo>
                  <a:pt x="1785667" y="181863"/>
                </a:lnTo>
                <a:lnTo>
                  <a:pt x="1825291" y="181863"/>
                </a:lnTo>
                <a:lnTo>
                  <a:pt x="1825291" y="137159"/>
                </a:lnTo>
                <a:close/>
              </a:path>
              <a:path w="2079625" h="531494">
                <a:moveTo>
                  <a:pt x="2058215" y="43180"/>
                </a:moveTo>
                <a:lnTo>
                  <a:pt x="1943441" y="43180"/>
                </a:lnTo>
                <a:lnTo>
                  <a:pt x="1952585" y="43942"/>
                </a:lnTo>
                <a:lnTo>
                  <a:pt x="1961729" y="46228"/>
                </a:lnTo>
                <a:lnTo>
                  <a:pt x="1996654" y="68706"/>
                </a:lnTo>
                <a:lnTo>
                  <a:pt x="2018752" y="100076"/>
                </a:lnTo>
                <a:lnTo>
                  <a:pt x="2021673" y="113792"/>
                </a:lnTo>
                <a:lnTo>
                  <a:pt x="2021673" y="119549"/>
                </a:lnTo>
                <a:lnTo>
                  <a:pt x="1992590" y="148653"/>
                </a:lnTo>
                <a:lnTo>
                  <a:pt x="1983573" y="155448"/>
                </a:lnTo>
                <a:lnTo>
                  <a:pt x="1971381" y="164814"/>
                </a:lnTo>
                <a:lnTo>
                  <a:pt x="1937948" y="197008"/>
                </a:lnTo>
                <a:lnTo>
                  <a:pt x="1930233" y="221488"/>
                </a:lnTo>
                <a:lnTo>
                  <a:pt x="1931820" y="235077"/>
                </a:lnTo>
                <a:lnTo>
                  <a:pt x="1936583" y="248412"/>
                </a:lnTo>
                <a:lnTo>
                  <a:pt x="1944520" y="261493"/>
                </a:lnTo>
                <a:lnTo>
                  <a:pt x="1955633" y="274320"/>
                </a:lnTo>
                <a:lnTo>
                  <a:pt x="2008973" y="247904"/>
                </a:lnTo>
                <a:lnTo>
                  <a:pt x="2008973" y="232156"/>
                </a:lnTo>
                <a:lnTo>
                  <a:pt x="1999638" y="222281"/>
                </a:lnTo>
                <a:lnTo>
                  <a:pt x="1992971" y="212471"/>
                </a:lnTo>
                <a:lnTo>
                  <a:pt x="1988970" y="202723"/>
                </a:lnTo>
                <a:lnTo>
                  <a:pt x="1987637" y="193040"/>
                </a:lnTo>
                <a:lnTo>
                  <a:pt x="1987637" y="187621"/>
                </a:lnTo>
                <a:lnTo>
                  <a:pt x="2015418" y="160464"/>
                </a:lnTo>
                <a:lnTo>
                  <a:pt x="2024213" y="153923"/>
                </a:lnTo>
                <a:lnTo>
                  <a:pt x="2036849" y="144113"/>
                </a:lnTo>
                <a:lnTo>
                  <a:pt x="2071076" y="111061"/>
                </a:lnTo>
                <a:lnTo>
                  <a:pt x="2079077" y="85344"/>
                </a:lnTo>
                <a:lnTo>
                  <a:pt x="2077934" y="75438"/>
                </a:lnTo>
                <a:lnTo>
                  <a:pt x="2074505" y="65532"/>
                </a:lnTo>
                <a:lnTo>
                  <a:pt x="2068790" y="55626"/>
                </a:lnTo>
                <a:lnTo>
                  <a:pt x="2060789" y="45720"/>
                </a:lnTo>
                <a:lnTo>
                  <a:pt x="2058215" y="43180"/>
                </a:lnTo>
                <a:close/>
              </a:path>
              <a:path w="2079625" h="531494">
                <a:moveTo>
                  <a:pt x="1972905" y="0"/>
                </a:moveTo>
                <a:lnTo>
                  <a:pt x="1934805" y="2286"/>
                </a:lnTo>
                <a:lnTo>
                  <a:pt x="1873845" y="43180"/>
                </a:lnTo>
                <a:lnTo>
                  <a:pt x="1889085" y="62484"/>
                </a:lnTo>
                <a:lnTo>
                  <a:pt x="1905055" y="54038"/>
                </a:lnTo>
                <a:lnTo>
                  <a:pt x="1919438" y="48006"/>
                </a:lnTo>
                <a:lnTo>
                  <a:pt x="1932233" y="44386"/>
                </a:lnTo>
                <a:lnTo>
                  <a:pt x="1943441" y="43180"/>
                </a:lnTo>
                <a:lnTo>
                  <a:pt x="2058215" y="43180"/>
                </a:lnTo>
                <a:lnTo>
                  <a:pt x="2051200" y="36258"/>
                </a:lnTo>
                <a:lnTo>
                  <a:pt x="2017101" y="13208"/>
                </a:lnTo>
                <a:lnTo>
                  <a:pt x="1982716" y="825"/>
                </a:lnTo>
                <a:lnTo>
                  <a:pt x="1972905" y="0"/>
                </a:lnTo>
                <a:close/>
              </a:path>
              <a:path w="2079625" h="531494">
                <a:moveTo>
                  <a:pt x="1975953" y="330708"/>
                </a:moveTo>
                <a:lnTo>
                  <a:pt x="1969179" y="330708"/>
                </a:lnTo>
                <a:lnTo>
                  <a:pt x="1962237" y="332740"/>
                </a:lnTo>
                <a:lnTo>
                  <a:pt x="1948013" y="340867"/>
                </a:lnTo>
                <a:lnTo>
                  <a:pt x="1942086" y="346455"/>
                </a:lnTo>
                <a:lnTo>
                  <a:pt x="1937345" y="353567"/>
                </a:lnTo>
                <a:lnTo>
                  <a:pt x="1932603" y="360341"/>
                </a:lnTo>
                <a:lnTo>
                  <a:pt x="1930233" y="367622"/>
                </a:lnTo>
                <a:lnTo>
                  <a:pt x="1930233" y="375412"/>
                </a:lnTo>
                <a:lnTo>
                  <a:pt x="1951315" y="411734"/>
                </a:lnTo>
                <a:lnTo>
                  <a:pt x="1965285" y="414528"/>
                </a:lnTo>
                <a:lnTo>
                  <a:pt x="1972058" y="414528"/>
                </a:lnTo>
                <a:lnTo>
                  <a:pt x="2003893" y="392176"/>
                </a:lnTo>
                <a:lnTo>
                  <a:pt x="2011005" y="377613"/>
                </a:lnTo>
                <a:lnTo>
                  <a:pt x="2011005" y="369823"/>
                </a:lnTo>
                <a:lnTo>
                  <a:pt x="1989796" y="333502"/>
                </a:lnTo>
                <a:lnTo>
                  <a:pt x="1983224" y="331406"/>
                </a:lnTo>
                <a:lnTo>
                  <a:pt x="1975953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 descr="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306008" y="13785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4323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580" y="1635251"/>
            <a:ext cx="3254819" cy="53136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079" y="3617976"/>
            <a:ext cx="12045001" cy="61874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176" y="4783835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 descr="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 descr="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 descr="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1"/>
                  </a:lnTo>
                  <a:lnTo>
                    <a:pt x="272288" y="40131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1"/>
                  </a:moveTo>
                  <a:lnTo>
                    <a:pt x="227076" y="40131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1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3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3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5"/>
                  </a:lnTo>
                  <a:lnTo>
                    <a:pt x="567633" y="122935"/>
                  </a:lnTo>
                  <a:lnTo>
                    <a:pt x="567027" y="122173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5"/>
                  </a:moveTo>
                  <a:lnTo>
                    <a:pt x="475714" y="122935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0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39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5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7"/>
                  </a:moveTo>
                  <a:lnTo>
                    <a:pt x="873208" y="135127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7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7"/>
                  </a:lnTo>
                  <a:lnTo>
                    <a:pt x="912832" y="135127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5"/>
                  </a:lnTo>
                  <a:lnTo>
                    <a:pt x="1339755" y="224535"/>
                  </a:lnTo>
                  <a:lnTo>
                    <a:pt x="1337942" y="222503"/>
                  </a:lnTo>
                  <a:lnTo>
                    <a:pt x="1288268" y="222503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5"/>
                  </a:moveTo>
                  <a:lnTo>
                    <a:pt x="1288268" y="224535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5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3"/>
                  </a:lnTo>
                  <a:lnTo>
                    <a:pt x="1337942" y="222503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 descr="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 descr="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400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400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34"/>
                  </a:lnTo>
                  <a:lnTo>
                    <a:pt x="22364" y="1124534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34"/>
                  </a:lnTo>
                  <a:lnTo>
                    <a:pt x="143230" y="1124534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59"/>
                  </a:lnTo>
                  <a:lnTo>
                    <a:pt x="220675" y="1108659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59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34"/>
                  </a:lnTo>
                  <a:lnTo>
                    <a:pt x="289407" y="1124534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34"/>
                  </a:lnTo>
                  <a:lnTo>
                    <a:pt x="353148" y="1124534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34"/>
                  </a:lnTo>
                  <a:lnTo>
                    <a:pt x="440829" y="1124534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34"/>
                  </a:lnTo>
                  <a:lnTo>
                    <a:pt x="528066" y="1124534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34"/>
                  </a:lnTo>
                  <a:lnTo>
                    <a:pt x="629475" y="1124534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34"/>
                  </a:lnTo>
                  <a:lnTo>
                    <a:pt x="717143" y="1124534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1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2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2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2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2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89"/>
                </a:lnTo>
                <a:lnTo>
                  <a:pt x="1740508" y="236289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89"/>
                </a:moveTo>
                <a:lnTo>
                  <a:pt x="1697722" y="236289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89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2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8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6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2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 descr="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 descr="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07741" y="13576952"/>
            <a:ext cx="5238750" cy="644525"/>
            <a:chOff x="607741" y="13576952"/>
            <a:chExt cx="5238750" cy="644525"/>
          </a:xfrm>
        </p:grpSpPr>
        <p:sp>
          <p:nvSpPr>
            <p:cNvPr id="23" name="object 23" descr=""/>
            <p:cNvSpPr/>
            <p:nvPr/>
          </p:nvSpPr>
          <p:spPr>
            <a:xfrm>
              <a:off x="607741" y="13576952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910" y="13668666"/>
              <a:ext cx="4328606" cy="36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01040" y="0"/>
            <a:ext cx="13585190" cy="20104100"/>
            <a:chOff x="201040" y="0"/>
            <a:chExt cx="1358519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220187" y="296775"/>
              <a:ext cx="1101090" cy="19807555"/>
            </a:xfrm>
            <a:custGeom>
              <a:avLst/>
              <a:gdLst/>
              <a:ahLst/>
              <a:cxnLst/>
              <a:rect l="l" t="t" r="r" b="b"/>
              <a:pathLst>
                <a:path w="1101090" h="19807555">
                  <a:moveTo>
                    <a:pt x="0" y="19807324"/>
                  </a:moveTo>
                  <a:lnTo>
                    <a:pt x="1100938" y="19807324"/>
                  </a:lnTo>
                  <a:lnTo>
                    <a:pt x="1100938" y="0"/>
                  </a:lnTo>
                  <a:lnTo>
                    <a:pt x="0" y="0"/>
                  </a:lnTo>
                  <a:lnTo>
                    <a:pt x="0" y="1980732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068" y="296774"/>
              <a:ext cx="660563" cy="88075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40" y="17729901"/>
              <a:ext cx="938191" cy="93819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12464541" y="0"/>
                  </a:moveTo>
                  <a:lnTo>
                    <a:pt x="0" y="0"/>
                  </a:lnTo>
                  <a:lnTo>
                    <a:pt x="0" y="20104099"/>
                  </a:lnTo>
                  <a:lnTo>
                    <a:pt x="12464541" y="20104099"/>
                  </a:lnTo>
                  <a:lnTo>
                    <a:pt x="12464541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93773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20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731760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19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1424" y="18123864"/>
              <a:ext cx="1946883" cy="31140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1743" y="18120968"/>
              <a:ext cx="1129077" cy="24383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682" y="19146"/>
              <a:ext cx="7695148" cy="382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273" y="612696"/>
              <a:ext cx="3810205" cy="456650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742351" y="5556782"/>
              <a:ext cx="1850389" cy="5514340"/>
            </a:xfrm>
            <a:custGeom>
              <a:avLst/>
              <a:gdLst/>
              <a:ahLst/>
              <a:cxnLst/>
              <a:rect l="l" t="t" r="r" b="b"/>
              <a:pathLst>
                <a:path w="1850389" h="5514340">
                  <a:moveTo>
                    <a:pt x="127901" y="2929064"/>
                  </a:moveTo>
                  <a:lnTo>
                    <a:pt x="87693" y="2915285"/>
                  </a:lnTo>
                  <a:lnTo>
                    <a:pt x="87693" y="2683611"/>
                  </a:lnTo>
                  <a:lnTo>
                    <a:pt x="124066" y="2655265"/>
                  </a:lnTo>
                  <a:lnTo>
                    <a:pt x="124066" y="2643403"/>
                  </a:lnTo>
                  <a:lnTo>
                    <a:pt x="7658" y="2643403"/>
                  </a:lnTo>
                  <a:lnTo>
                    <a:pt x="0" y="2658719"/>
                  </a:lnTo>
                  <a:lnTo>
                    <a:pt x="39827" y="2672118"/>
                  </a:lnTo>
                  <a:lnTo>
                    <a:pt x="39827" y="2904172"/>
                  </a:lnTo>
                  <a:lnTo>
                    <a:pt x="3822" y="2932519"/>
                  </a:lnTo>
                  <a:lnTo>
                    <a:pt x="3822" y="2944380"/>
                  </a:lnTo>
                  <a:lnTo>
                    <a:pt x="120243" y="2944380"/>
                  </a:lnTo>
                  <a:lnTo>
                    <a:pt x="127901" y="2929064"/>
                  </a:lnTo>
                  <a:close/>
                </a:path>
                <a:path w="1850389" h="5514340">
                  <a:moveTo>
                    <a:pt x="138620" y="4337888"/>
                  </a:moveTo>
                  <a:lnTo>
                    <a:pt x="13398" y="4337888"/>
                  </a:lnTo>
                  <a:lnTo>
                    <a:pt x="13398" y="4543145"/>
                  </a:lnTo>
                  <a:lnTo>
                    <a:pt x="47104" y="4543145"/>
                  </a:lnTo>
                  <a:lnTo>
                    <a:pt x="47104" y="4366222"/>
                  </a:lnTo>
                  <a:lnTo>
                    <a:pt x="138620" y="4366222"/>
                  </a:lnTo>
                  <a:lnTo>
                    <a:pt x="138620" y="4337888"/>
                  </a:lnTo>
                  <a:close/>
                </a:path>
                <a:path w="1850389" h="5514340">
                  <a:moveTo>
                    <a:pt x="227076" y="0"/>
                  </a:moveTo>
                  <a:lnTo>
                    <a:pt x="192608" y="0"/>
                  </a:lnTo>
                  <a:lnTo>
                    <a:pt x="192608" y="115646"/>
                  </a:lnTo>
                  <a:lnTo>
                    <a:pt x="52463" y="115646"/>
                  </a:lnTo>
                  <a:lnTo>
                    <a:pt x="52463" y="0"/>
                  </a:lnTo>
                  <a:lnTo>
                    <a:pt x="17995" y="0"/>
                  </a:lnTo>
                  <a:lnTo>
                    <a:pt x="17995" y="273405"/>
                  </a:lnTo>
                  <a:lnTo>
                    <a:pt x="52463" y="273405"/>
                  </a:lnTo>
                  <a:lnTo>
                    <a:pt x="52463" y="145897"/>
                  </a:lnTo>
                  <a:lnTo>
                    <a:pt x="192608" y="145897"/>
                  </a:lnTo>
                  <a:lnTo>
                    <a:pt x="192608" y="273405"/>
                  </a:lnTo>
                  <a:lnTo>
                    <a:pt x="227076" y="273405"/>
                  </a:lnTo>
                  <a:lnTo>
                    <a:pt x="227076" y="145897"/>
                  </a:lnTo>
                  <a:lnTo>
                    <a:pt x="227076" y="115646"/>
                  </a:lnTo>
                  <a:lnTo>
                    <a:pt x="227076" y="0"/>
                  </a:lnTo>
                  <a:close/>
                </a:path>
                <a:path w="1850389" h="5514340">
                  <a:moveTo>
                    <a:pt x="256565" y="5372963"/>
                  </a:moveTo>
                  <a:lnTo>
                    <a:pt x="252920" y="5333225"/>
                  </a:lnTo>
                  <a:lnTo>
                    <a:pt x="234061" y="5284076"/>
                  </a:lnTo>
                  <a:lnTo>
                    <a:pt x="220179" y="5266715"/>
                  </a:lnTo>
                  <a:lnTo>
                    <a:pt x="220179" y="5372963"/>
                  </a:lnTo>
                  <a:lnTo>
                    <a:pt x="218821" y="5397449"/>
                  </a:lnTo>
                  <a:lnTo>
                    <a:pt x="207911" y="5438229"/>
                  </a:lnTo>
                  <a:lnTo>
                    <a:pt x="170688" y="5476646"/>
                  </a:lnTo>
                  <a:lnTo>
                    <a:pt x="130581" y="5484012"/>
                  </a:lnTo>
                  <a:lnTo>
                    <a:pt x="108940" y="5482171"/>
                  </a:lnTo>
                  <a:lnTo>
                    <a:pt x="62420" y="5454523"/>
                  </a:lnTo>
                  <a:lnTo>
                    <a:pt x="46050" y="5419204"/>
                  </a:lnTo>
                  <a:lnTo>
                    <a:pt x="40589" y="5372963"/>
                  </a:lnTo>
                  <a:lnTo>
                    <a:pt x="41948" y="5348529"/>
                  </a:lnTo>
                  <a:lnTo>
                    <a:pt x="52870" y="5308130"/>
                  </a:lnTo>
                  <a:lnTo>
                    <a:pt x="90462" y="5270043"/>
                  </a:lnTo>
                  <a:lnTo>
                    <a:pt x="130962" y="5262677"/>
                  </a:lnTo>
                  <a:lnTo>
                    <a:pt x="152577" y="5264518"/>
                  </a:lnTo>
                  <a:lnTo>
                    <a:pt x="198742" y="5292166"/>
                  </a:lnTo>
                  <a:lnTo>
                    <a:pt x="214820" y="5326913"/>
                  </a:lnTo>
                  <a:lnTo>
                    <a:pt x="220179" y="5372963"/>
                  </a:lnTo>
                  <a:lnTo>
                    <a:pt x="220179" y="5266715"/>
                  </a:lnTo>
                  <a:lnTo>
                    <a:pt x="185102" y="5242331"/>
                  </a:lnTo>
                  <a:lnTo>
                    <a:pt x="130962" y="5232425"/>
                  </a:lnTo>
                  <a:lnTo>
                    <a:pt x="110426" y="5233530"/>
                  </a:lnTo>
                  <a:lnTo>
                    <a:pt x="59740" y="5250040"/>
                  </a:lnTo>
                  <a:lnTo>
                    <a:pt x="25768" y="5284432"/>
                  </a:lnTo>
                  <a:lnTo>
                    <a:pt x="7658" y="5333428"/>
                  </a:lnTo>
                  <a:lnTo>
                    <a:pt x="4216" y="5372582"/>
                  </a:lnTo>
                  <a:lnTo>
                    <a:pt x="5067" y="5393156"/>
                  </a:lnTo>
                  <a:lnTo>
                    <a:pt x="17995" y="5446865"/>
                  </a:lnTo>
                  <a:lnTo>
                    <a:pt x="46672" y="5486590"/>
                  </a:lnTo>
                  <a:lnTo>
                    <a:pt x="91617" y="5509476"/>
                  </a:lnTo>
                  <a:lnTo>
                    <a:pt x="130581" y="5513883"/>
                  </a:lnTo>
                  <a:lnTo>
                    <a:pt x="150253" y="5512778"/>
                  </a:lnTo>
                  <a:lnTo>
                    <a:pt x="199504" y="5496268"/>
                  </a:lnTo>
                  <a:lnTo>
                    <a:pt x="215404" y="5484012"/>
                  </a:lnTo>
                  <a:lnTo>
                    <a:pt x="224307" y="5475198"/>
                  </a:lnTo>
                  <a:lnTo>
                    <a:pt x="248373" y="5430685"/>
                  </a:lnTo>
                  <a:lnTo>
                    <a:pt x="255651" y="5393537"/>
                  </a:lnTo>
                  <a:lnTo>
                    <a:pt x="256565" y="5372963"/>
                  </a:lnTo>
                  <a:close/>
                </a:path>
                <a:path w="1850389" h="5514340">
                  <a:moveTo>
                    <a:pt x="353771" y="4440136"/>
                  </a:moveTo>
                  <a:lnTo>
                    <a:pt x="346875" y="4395038"/>
                  </a:lnTo>
                  <a:lnTo>
                    <a:pt x="327710" y="4362399"/>
                  </a:lnTo>
                  <a:lnTo>
                    <a:pt x="327253" y="4361815"/>
                  </a:lnTo>
                  <a:lnTo>
                    <a:pt x="318922" y="4354093"/>
                  </a:lnTo>
                  <a:lnTo>
                    <a:pt x="318922" y="4440136"/>
                  </a:lnTo>
                  <a:lnTo>
                    <a:pt x="318020" y="4457382"/>
                  </a:lnTo>
                  <a:lnTo>
                    <a:pt x="304380" y="4497959"/>
                  </a:lnTo>
                  <a:lnTo>
                    <a:pt x="258800" y="4519015"/>
                  </a:lnTo>
                  <a:lnTo>
                    <a:pt x="244157" y="4517695"/>
                  </a:lnTo>
                  <a:lnTo>
                    <a:pt x="206654" y="4486300"/>
                  </a:lnTo>
                  <a:lnTo>
                    <a:pt x="198678" y="4440136"/>
                  </a:lnTo>
                  <a:lnTo>
                    <a:pt x="199567" y="4422927"/>
                  </a:lnTo>
                  <a:lnTo>
                    <a:pt x="212852" y="4383075"/>
                  </a:lnTo>
                  <a:lnTo>
                    <a:pt x="258419" y="4362399"/>
                  </a:lnTo>
                  <a:lnTo>
                    <a:pt x="273075" y="4363682"/>
                  </a:lnTo>
                  <a:lnTo>
                    <a:pt x="310743" y="4394390"/>
                  </a:lnTo>
                  <a:lnTo>
                    <a:pt x="318922" y="4440136"/>
                  </a:lnTo>
                  <a:lnTo>
                    <a:pt x="318922" y="4354093"/>
                  </a:lnTo>
                  <a:lnTo>
                    <a:pt x="272592" y="4334853"/>
                  </a:lnTo>
                  <a:lnTo>
                    <a:pt x="259194" y="4334053"/>
                  </a:lnTo>
                  <a:lnTo>
                    <a:pt x="238150" y="4335780"/>
                  </a:lnTo>
                  <a:lnTo>
                    <a:pt x="189115" y="4361624"/>
                  </a:lnTo>
                  <a:lnTo>
                    <a:pt x="170154" y="4395038"/>
                  </a:lnTo>
                  <a:lnTo>
                    <a:pt x="163842" y="4440136"/>
                  </a:lnTo>
                  <a:lnTo>
                    <a:pt x="164604" y="4456544"/>
                  </a:lnTo>
                  <a:lnTo>
                    <a:pt x="176085" y="4498340"/>
                  </a:lnTo>
                  <a:lnTo>
                    <a:pt x="209410" y="4534713"/>
                  </a:lnTo>
                  <a:lnTo>
                    <a:pt x="258038" y="4546968"/>
                  </a:lnTo>
                  <a:lnTo>
                    <a:pt x="278904" y="4545228"/>
                  </a:lnTo>
                  <a:lnTo>
                    <a:pt x="327736" y="4519015"/>
                  </a:lnTo>
                  <a:lnTo>
                    <a:pt x="347268" y="4485322"/>
                  </a:lnTo>
                  <a:lnTo>
                    <a:pt x="352145" y="4464164"/>
                  </a:lnTo>
                  <a:lnTo>
                    <a:pt x="353771" y="4440136"/>
                  </a:lnTo>
                  <a:close/>
                </a:path>
                <a:path w="1850389" h="5514340">
                  <a:moveTo>
                    <a:pt x="388137" y="2858986"/>
                  </a:moveTo>
                  <a:lnTo>
                    <a:pt x="369595" y="2819793"/>
                  </a:lnTo>
                  <a:lnTo>
                    <a:pt x="336918" y="2795803"/>
                  </a:lnTo>
                  <a:lnTo>
                    <a:pt x="300443" y="2776270"/>
                  </a:lnTo>
                  <a:lnTo>
                    <a:pt x="288315" y="2769882"/>
                  </a:lnTo>
                  <a:lnTo>
                    <a:pt x="253415" y="2750096"/>
                  </a:lnTo>
                  <a:lnTo>
                    <a:pt x="227139" y="2717787"/>
                  </a:lnTo>
                  <a:lnTo>
                    <a:pt x="226542" y="2711564"/>
                  </a:lnTo>
                  <a:lnTo>
                    <a:pt x="227330" y="2701175"/>
                  </a:lnTo>
                  <a:lnTo>
                    <a:pt x="254393" y="2665996"/>
                  </a:lnTo>
                  <a:lnTo>
                    <a:pt x="274027" y="2662542"/>
                  </a:lnTo>
                  <a:lnTo>
                    <a:pt x="286131" y="2663621"/>
                  </a:lnTo>
                  <a:lnTo>
                    <a:pt x="320738" y="2679776"/>
                  </a:lnTo>
                  <a:lnTo>
                    <a:pt x="352475" y="2713380"/>
                  </a:lnTo>
                  <a:lnTo>
                    <a:pt x="362102" y="2728023"/>
                  </a:lnTo>
                  <a:lnTo>
                    <a:pt x="376656" y="2728023"/>
                  </a:lnTo>
                  <a:lnTo>
                    <a:pt x="376656" y="2662542"/>
                  </a:lnTo>
                  <a:lnTo>
                    <a:pt x="376656" y="2653741"/>
                  </a:lnTo>
                  <a:lnTo>
                    <a:pt x="368325" y="2650528"/>
                  </a:lnTo>
                  <a:lnTo>
                    <a:pt x="330695" y="2641485"/>
                  </a:lnTo>
                  <a:lnTo>
                    <a:pt x="287909" y="2636101"/>
                  </a:lnTo>
                  <a:lnTo>
                    <a:pt x="275551" y="2635745"/>
                  </a:lnTo>
                  <a:lnTo>
                    <a:pt x="265557" y="2636697"/>
                  </a:lnTo>
                  <a:lnTo>
                    <a:pt x="221615" y="2658973"/>
                  </a:lnTo>
                  <a:lnTo>
                    <a:pt x="193611" y="2688196"/>
                  </a:lnTo>
                  <a:lnTo>
                    <a:pt x="177647" y="2728023"/>
                  </a:lnTo>
                  <a:lnTo>
                    <a:pt x="177571" y="2729649"/>
                  </a:lnTo>
                  <a:lnTo>
                    <a:pt x="178295" y="2737980"/>
                  </a:lnTo>
                  <a:lnTo>
                    <a:pt x="203657" y="2776080"/>
                  </a:lnTo>
                  <a:lnTo>
                    <a:pt x="240512" y="2800019"/>
                  </a:lnTo>
                  <a:lnTo>
                    <a:pt x="278358" y="2820263"/>
                  </a:lnTo>
                  <a:lnTo>
                    <a:pt x="288671" y="2825864"/>
                  </a:lnTo>
                  <a:lnTo>
                    <a:pt x="324446" y="2849346"/>
                  </a:lnTo>
                  <a:lnTo>
                    <a:pt x="339128" y="2868688"/>
                  </a:lnTo>
                  <a:lnTo>
                    <a:pt x="339128" y="2885033"/>
                  </a:lnTo>
                  <a:lnTo>
                    <a:pt x="313855" y="2918726"/>
                  </a:lnTo>
                  <a:lnTo>
                    <a:pt x="285889" y="2925622"/>
                  </a:lnTo>
                  <a:lnTo>
                    <a:pt x="272783" y="2924543"/>
                  </a:lnTo>
                  <a:lnTo>
                    <a:pt x="234581" y="2908389"/>
                  </a:lnTo>
                  <a:lnTo>
                    <a:pt x="200266" y="2874784"/>
                  </a:lnTo>
                  <a:lnTo>
                    <a:pt x="190157" y="2860141"/>
                  </a:lnTo>
                  <a:lnTo>
                    <a:pt x="175615" y="2860141"/>
                  </a:lnTo>
                  <a:lnTo>
                    <a:pt x="175615" y="2934424"/>
                  </a:lnTo>
                  <a:lnTo>
                    <a:pt x="184277" y="2937637"/>
                  </a:lnTo>
                  <a:lnTo>
                    <a:pt x="224624" y="2946679"/>
                  </a:lnTo>
                  <a:lnTo>
                    <a:pt x="270941" y="2952064"/>
                  </a:lnTo>
                  <a:lnTo>
                    <a:pt x="283984" y="2952432"/>
                  </a:lnTo>
                  <a:lnTo>
                    <a:pt x="294386" y="2951492"/>
                  </a:lnTo>
                  <a:lnTo>
                    <a:pt x="340753" y="2929432"/>
                  </a:lnTo>
                  <a:lnTo>
                    <a:pt x="345465" y="2925622"/>
                  </a:lnTo>
                  <a:lnTo>
                    <a:pt x="351764" y="2920542"/>
                  </a:lnTo>
                  <a:lnTo>
                    <a:pt x="378447" y="2889427"/>
                  </a:lnTo>
                  <a:lnTo>
                    <a:pt x="387070" y="2868688"/>
                  </a:lnTo>
                  <a:lnTo>
                    <a:pt x="388137" y="2858986"/>
                  </a:lnTo>
                  <a:close/>
                </a:path>
                <a:path w="1850389" h="5514340">
                  <a:moveTo>
                    <a:pt x="448500" y="133642"/>
                  </a:moveTo>
                  <a:lnTo>
                    <a:pt x="438975" y="91897"/>
                  </a:lnTo>
                  <a:lnTo>
                    <a:pt x="407619" y="68834"/>
                  </a:lnTo>
                  <a:lnTo>
                    <a:pt x="374967" y="64706"/>
                  </a:lnTo>
                  <a:lnTo>
                    <a:pt x="365112" y="65049"/>
                  </a:lnTo>
                  <a:lnTo>
                    <a:pt x="319544" y="75628"/>
                  </a:lnTo>
                  <a:lnTo>
                    <a:pt x="304888" y="82321"/>
                  </a:lnTo>
                  <a:lnTo>
                    <a:pt x="315239" y="107607"/>
                  </a:lnTo>
                  <a:lnTo>
                    <a:pt x="321678" y="104635"/>
                  </a:lnTo>
                  <a:lnTo>
                    <a:pt x="328345" y="101854"/>
                  </a:lnTo>
                  <a:lnTo>
                    <a:pt x="373062" y="91897"/>
                  </a:lnTo>
                  <a:lnTo>
                    <a:pt x="382625" y="92519"/>
                  </a:lnTo>
                  <a:lnTo>
                    <a:pt x="414870" y="125628"/>
                  </a:lnTo>
                  <a:lnTo>
                    <a:pt x="415569" y="137464"/>
                  </a:lnTo>
                  <a:lnTo>
                    <a:pt x="415569" y="149720"/>
                  </a:lnTo>
                  <a:lnTo>
                    <a:pt x="415175" y="149745"/>
                  </a:lnTo>
                  <a:lnTo>
                    <a:pt x="415175" y="173088"/>
                  </a:lnTo>
                  <a:lnTo>
                    <a:pt x="410781" y="217500"/>
                  </a:lnTo>
                  <a:lnTo>
                    <a:pt x="378231" y="246507"/>
                  </a:lnTo>
                  <a:lnTo>
                    <a:pt x="354672" y="250050"/>
                  </a:lnTo>
                  <a:lnTo>
                    <a:pt x="346798" y="249555"/>
                  </a:lnTo>
                  <a:lnTo>
                    <a:pt x="317792" y="224777"/>
                  </a:lnTo>
                  <a:lnTo>
                    <a:pt x="317182" y="216357"/>
                  </a:lnTo>
                  <a:lnTo>
                    <a:pt x="318058" y="207518"/>
                  </a:lnTo>
                  <a:lnTo>
                    <a:pt x="352475" y="178066"/>
                  </a:lnTo>
                  <a:lnTo>
                    <a:pt x="415175" y="173088"/>
                  </a:lnTo>
                  <a:lnTo>
                    <a:pt x="415175" y="149745"/>
                  </a:lnTo>
                  <a:lnTo>
                    <a:pt x="357263" y="152590"/>
                  </a:lnTo>
                  <a:lnTo>
                    <a:pt x="320116" y="161785"/>
                  </a:lnTo>
                  <a:lnTo>
                    <a:pt x="288328" y="189268"/>
                  </a:lnTo>
                  <a:lnTo>
                    <a:pt x="282295" y="216357"/>
                  </a:lnTo>
                  <a:lnTo>
                    <a:pt x="283451" y="231025"/>
                  </a:lnTo>
                  <a:lnTo>
                    <a:pt x="310476" y="269062"/>
                  </a:lnTo>
                  <a:lnTo>
                    <a:pt x="347014" y="277241"/>
                  </a:lnTo>
                  <a:lnTo>
                    <a:pt x="359181" y="276733"/>
                  </a:lnTo>
                  <a:lnTo>
                    <a:pt x="402158" y="258953"/>
                  </a:lnTo>
                  <a:lnTo>
                    <a:pt x="410984" y="250050"/>
                  </a:lnTo>
                  <a:lnTo>
                    <a:pt x="415950" y="244309"/>
                  </a:lnTo>
                  <a:lnTo>
                    <a:pt x="417474" y="244309"/>
                  </a:lnTo>
                  <a:lnTo>
                    <a:pt x="423989" y="273405"/>
                  </a:lnTo>
                  <a:lnTo>
                    <a:pt x="448500" y="273405"/>
                  </a:lnTo>
                  <a:lnTo>
                    <a:pt x="448500" y="244309"/>
                  </a:lnTo>
                  <a:lnTo>
                    <a:pt x="448500" y="173088"/>
                  </a:lnTo>
                  <a:lnTo>
                    <a:pt x="448500" y="133642"/>
                  </a:lnTo>
                  <a:close/>
                </a:path>
                <a:path w="1850389" h="5514340">
                  <a:moveTo>
                    <a:pt x="486041" y="5304802"/>
                  </a:moveTo>
                  <a:lnTo>
                    <a:pt x="312572" y="5304802"/>
                  </a:lnTo>
                  <a:lnTo>
                    <a:pt x="312572" y="5510047"/>
                  </a:lnTo>
                  <a:lnTo>
                    <a:pt x="346265" y="5510047"/>
                  </a:lnTo>
                  <a:lnTo>
                    <a:pt x="346265" y="5333517"/>
                  </a:lnTo>
                  <a:lnTo>
                    <a:pt x="452335" y="5333517"/>
                  </a:lnTo>
                  <a:lnTo>
                    <a:pt x="452335" y="5510047"/>
                  </a:lnTo>
                  <a:lnTo>
                    <a:pt x="486041" y="5510047"/>
                  </a:lnTo>
                  <a:lnTo>
                    <a:pt x="486041" y="5333517"/>
                  </a:lnTo>
                  <a:lnTo>
                    <a:pt x="486041" y="5304802"/>
                  </a:lnTo>
                  <a:close/>
                </a:path>
                <a:path w="1850389" h="5514340">
                  <a:moveTo>
                    <a:pt x="589457" y="4514799"/>
                  </a:moveTo>
                  <a:lnTo>
                    <a:pt x="559587" y="4514799"/>
                  </a:lnTo>
                  <a:lnTo>
                    <a:pt x="559587" y="4364304"/>
                  </a:lnTo>
                  <a:lnTo>
                    <a:pt x="559587" y="4337888"/>
                  </a:lnTo>
                  <a:lnTo>
                    <a:pt x="527037" y="4337888"/>
                  </a:lnTo>
                  <a:lnTo>
                    <a:pt x="527037" y="4364304"/>
                  </a:lnTo>
                  <a:lnTo>
                    <a:pt x="527037" y="4514799"/>
                  </a:lnTo>
                  <a:lnTo>
                    <a:pt x="433222" y="4514799"/>
                  </a:lnTo>
                  <a:lnTo>
                    <a:pt x="439712" y="4505185"/>
                  </a:lnTo>
                  <a:lnTo>
                    <a:pt x="445757" y="4494695"/>
                  </a:lnTo>
                  <a:lnTo>
                    <a:pt x="461479" y="4458373"/>
                  </a:lnTo>
                  <a:lnTo>
                    <a:pt x="473049" y="4418304"/>
                  </a:lnTo>
                  <a:lnTo>
                    <a:pt x="480225" y="4377448"/>
                  </a:lnTo>
                  <a:lnTo>
                    <a:pt x="481469" y="4364304"/>
                  </a:lnTo>
                  <a:lnTo>
                    <a:pt x="527037" y="4364304"/>
                  </a:lnTo>
                  <a:lnTo>
                    <a:pt x="527037" y="4337888"/>
                  </a:lnTo>
                  <a:lnTo>
                    <a:pt x="451599" y="4337888"/>
                  </a:lnTo>
                  <a:lnTo>
                    <a:pt x="450596" y="4361586"/>
                  </a:lnTo>
                  <a:lnTo>
                    <a:pt x="447967" y="4385183"/>
                  </a:lnTo>
                  <a:lnTo>
                    <a:pt x="437819" y="4432084"/>
                  </a:lnTo>
                  <a:lnTo>
                    <a:pt x="421449" y="4475937"/>
                  </a:lnTo>
                  <a:lnTo>
                    <a:pt x="398373" y="4514799"/>
                  </a:lnTo>
                  <a:lnTo>
                    <a:pt x="381901" y="4514799"/>
                  </a:lnTo>
                  <a:lnTo>
                    <a:pt x="381901" y="4614367"/>
                  </a:lnTo>
                  <a:lnTo>
                    <a:pt x="414070" y="4614367"/>
                  </a:lnTo>
                  <a:lnTo>
                    <a:pt x="414070" y="4543145"/>
                  </a:lnTo>
                  <a:lnTo>
                    <a:pt x="556907" y="4543145"/>
                  </a:lnTo>
                  <a:lnTo>
                    <a:pt x="556907" y="4614367"/>
                  </a:lnTo>
                  <a:lnTo>
                    <a:pt x="589457" y="4614367"/>
                  </a:lnTo>
                  <a:lnTo>
                    <a:pt x="589457" y="4543145"/>
                  </a:lnTo>
                  <a:lnTo>
                    <a:pt x="589457" y="4514799"/>
                  </a:lnTo>
                  <a:close/>
                </a:path>
                <a:path w="1850389" h="5514340">
                  <a:moveTo>
                    <a:pt x="649744" y="216738"/>
                  </a:moveTo>
                  <a:lnTo>
                    <a:pt x="633666" y="179082"/>
                  </a:lnTo>
                  <a:lnTo>
                    <a:pt x="604177" y="165430"/>
                  </a:lnTo>
                  <a:lnTo>
                    <a:pt x="604177" y="163893"/>
                  </a:lnTo>
                  <a:lnTo>
                    <a:pt x="636816" y="142163"/>
                  </a:lnTo>
                  <a:lnTo>
                    <a:pt x="642848" y="118325"/>
                  </a:lnTo>
                  <a:lnTo>
                    <a:pt x="641540" y="106210"/>
                  </a:lnTo>
                  <a:lnTo>
                    <a:pt x="637590" y="95542"/>
                  </a:lnTo>
                  <a:lnTo>
                    <a:pt x="635266" y="92278"/>
                  </a:lnTo>
                  <a:lnTo>
                    <a:pt x="631012" y="86296"/>
                  </a:lnTo>
                  <a:lnTo>
                    <a:pt x="597471" y="67868"/>
                  </a:lnTo>
                  <a:lnTo>
                    <a:pt x="565886" y="64325"/>
                  </a:lnTo>
                  <a:lnTo>
                    <a:pt x="546620" y="65214"/>
                  </a:lnTo>
                  <a:lnTo>
                    <a:pt x="528256" y="67868"/>
                  </a:lnTo>
                  <a:lnTo>
                    <a:pt x="510806" y="72301"/>
                  </a:lnTo>
                  <a:lnTo>
                    <a:pt x="494271" y="78498"/>
                  </a:lnTo>
                  <a:lnTo>
                    <a:pt x="506145" y="105308"/>
                  </a:lnTo>
                  <a:lnTo>
                    <a:pt x="513638" y="102260"/>
                  </a:lnTo>
                  <a:lnTo>
                    <a:pt x="520788" y="99656"/>
                  </a:lnTo>
                  <a:lnTo>
                    <a:pt x="563968" y="92278"/>
                  </a:lnTo>
                  <a:lnTo>
                    <a:pt x="574598" y="92735"/>
                  </a:lnTo>
                  <a:lnTo>
                    <a:pt x="610692" y="111683"/>
                  </a:lnTo>
                  <a:lnTo>
                    <a:pt x="610692" y="121386"/>
                  </a:lnTo>
                  <a:lnTo>
                    <a:pt x="576224" y="151066"/>
                  </a:lnTo>
                  <a:lnTo>
                    <a:pt x="552475" y="152781"/>
                  </a:lnTo>
                  <a:lnTo>
                    <a:pt x="530275" y="152781"/>
                  </a:lnTo>
                  <a:lnTo>
                    <a:pt x="530275" y="180352"/>
                  </a:lnTo>
                  <a:lnTo>
                    <a:pt x="557847" y="180352"/>
                  </a:lnTo>
                  <a:lnTo>
                    <a:pt x="583476" y="182511"/>
                  </a:lnTo>
                  <a:lnTo>
                    <a:pt x="601789" y="188976"/>
                  </a:lnTo>
                  <a:lnTo>
                    <a:pt x="612775" y="199745"/>
                  </a:lnTo>
                  <a:lnTo>
                    <a:pt x="616432" y="214820"/>
                  </a:lnTo>
                  <a:lnTo>
                    <a:pt x="615429" y="223697"/>
                  </a:lnTo>
                  <a:lnTo>
                    <a:pt x="582828" y="247751"/>
                  </a:lnTo>
                  <a:lnTo>
                    <a:pt x="561670" y="249669"/>
                  </a:lnTo>
                  <a:lnTo>
                    <a:pt x="551332" y="249364"/>
                  </a:lnTo>
                  <a:lnTo>
                    <a:pt x="506145" y="239420"/>
                  </a:lnTo>
                  <a:lnTo>
                    <a:pt x="491972" y="233591"/>
                  </a:lnTo>
                  <a:lnTo>
                    <a:pt x="491972" y="263842"/>
                  </a:lnTo>
                  <a:lnTo>
                    <a:pt x="531114" y="275297"/>
                  </a:lnTo>
                  <a:lnTo>
                    <a:pt x="562051" y="277241"/>
                  </a:lnTo>
                  <a:lnTo>
                    <a:pt x="583133" y="276161"/>
                  </a:lnTo>
                  <a:lnTo>
                    <a:pt x="628307" y="260007"/>
                  </a:lnTo>
                  <a:lnTo>
                    <a:pt x="648411" y="229057"/>
                  </a:lnTo>
                  <a:lnTo>
                    <a:pt x="649744" y="216738"/>
                  </a:lnTo>
                  <a:close/>
                </a:path>
                <a:path w="1850389" h="5514340">
                  <a:moveTo>
                    <a:pt x="694182" y="2856687"/>
                  </a:moveTo>
                  <a:lnTo>
                    <a:pt x="677329" y="2810738"/>
                  </a:lnTo>
                  <a:lnTo>
                    <a:pt x="644944" y="2787332"/>
                  </a:lnTo>
                  <a:lnTo>
                    <a:pt x="642480" y="2786469"/>
                  </a:lnTo>
                  <a:lnTo>
                    <a:pt x="642480" y="2869717"/>
                  </a:lnTo>
                  <a:lnTo>
                    <a:pt x="641451" y="2880791"/>
                  </a:lnTo>
                  <a:lnTo>
                    <a:pt x="617258" y="2912884"/>
                  </a:lnTo>
                  <a:lnTo>
                    <a:pt x="582358" y="2920644"/>
                  </a:lnTo>
                  <a:lnTo>
                    <a:pt x="582358" y="2921025"/>
                  </a:lnTo>
                  <a:lnTo>
                    <a:pt x="565518" y="2920377"/>
                  </a:lnTo>
                  <a:lnTo>
                    <a:pt x="549808" y="2918447"/>
                  </a:lnTo>
                  <a:lnTo>
                    <a:pt x="535254" y="2915208"/>
                  </a:lnTo>
                  <a:lnTo>
                    <a:pt x="521855" y="2910687"/>
                  </a:lnTo>
                  <a:lnTo>
                    <a:pt x="521855" y="2802318"/>
                  </a:lnTo>
                  <a:lnTo>
                    <a:pt x="568960" y="2802318"/>
                  </a:lnTo>
                  <a:lnTo>
                    <a:pt x="571385" y="2802191"/>
                  </a:lnTo>
                  <a:lnTo>
                    <a:pt x="615175" y="2813354"/>
                  </a:lnTo>
                  <a:lnTo>
                    <a:pt x="641375" y="2855493"/>
                  </a:lnTo>
                  <a:lnTo>
                    <a:pt x="642480" y="2869717"/>
                  </a:lnTo>
                  <a:lnTo>
                    <a:pt x="642480" y="2786469"/>
                  </a:lnTo>
                  <a:lnTo>
                    <a:pt x="630999" y="2782405"/>
                  </a:lnTo>
                  <a:lnTo>
                    <a:pt x="630999" y="2781643"/>
                  </a:lnTo>
                  <a:lnTo>
                    <a:pt x="633882" y="2779725"/>
                  </a:lnTo>
                  <a:lnTo>
                    <a:pt x="641184" y="2774861"/>
                  </a:lnTo>
                  <a:lnTo>
                    <a:pt x="671322" y="2742488"/>
                  </a:lnTo>
                  <a:lnTo>
                    <a:pt x="678865" y="2714625"/>
                  </a:lnTo>
                  <a:lnTo>
                    <a:pt x="678192" y="2704350"/>
                  </a:lnTo>
                  <a:lnTo>
                    <a:pt x="662393" y="2668549"/>
                  </a:lnTo>
                  <a:lnTo>
                    <a:pt x="628116" y="2645168"/>
                  </a:lnTo>
                  <a:lnTo>
                    <a:pt x="627164" y="2644902"/>
                  </a:lnTo>
                  <a:lnTo>
                    <a:pt x="627164" y="2733383"/>
                  </a:lnTo>
                  <a:lnTo>
                    <a:pt x="627164" y="2733776"/>
                  </a:lnTo>
                  <a:lnTo>
                    <a:pt x="627151" y="2733560"/>
                  </a:lnTo>
                  <a:lnTo>
                    <a:pt x="627138" y="2733776"/>
                  </a:lnTo>
                  <a:lnTo>
                    <a:pt x="626325" y="2743873"/>
                  </a:lnTo>
                  <a:lnTo>
                    <a:pt x="597776" y="2776753"/>
                  </a:lnTo>
                  <a:lnTo>
                    <a:pt x="576618" y="2779725"/>
                  </a:lnTo>
                  <a:lnTo>
                    <a:pt x="521855" y="2779725"/>
                  </a:lnTo>
                  <a:lnTo>
                    <a:pt x="521855" y="2678239"/>
                  </a:lnTo>
                  <a:lnTo>
                    <a:pt x="531329" y="2672550"/>
                  </a:lnTo>
                  <a:lnTo>
                    <a:pt x="541388" y="2668486"/>
                  </a:lnTo>
                  <a:lnTo>
                    <a:pt x="552018" y="2666034"/>
                  </a:lnTo>
                  <a:lnTo>
                    <a:pt x="563219" y="2665222"/>
                  </a:lnTo>
                  <a:lnTo>
                    <a:pt x="578129" y="2666415"/>
                  </a:lnTo>
                  <a:lnTo>
                    <a:pt x="618121" y="2694635"/>
                  </a:lnTo>
                  <a:lnTo>
                    <a:pt x="627151" y="2733560"/>
                  </a:lnTo>
                  <a:lnTo>
                    <a:pt x="627164" y="2733383"/>
                  </a:lnTo>
                  <a:lnTo>
                    <a:pt x="627164" y="2644902"/>
                  </a:lnTo>
                  <a:lnTo>
                    <a:pt x="617207" y="2642057"/>
                  </a:lnTo>
                  <a:lnTo>
                    <a:pt x="605523" y="2640190"/>
                  </a:lnTo>
                  <a:lnTo>
                    <a:pt x="593090" y="2639568"/>
                  </a:lnTo>
                  <a:lnTo>
                    <a:pt x="586092" y="2639669"/>
                  </a:lnTo>
                  <a:lnTo>
                    <a:pt x="577380" y="2639949"/>
                  </a:lnTo>
                  <a:lnTo>
                    <a:pt x="566953" y="2640431"/>
                  </a:lnTo>
                  <a:lnTo>
                    <a:pt x="537870" y="2642108"/>
                  </a:lnTo>
                  <a:lnTo>
                    <a:pt x="520801" y="2642819"/>
                  </a:lnTo>
                  <a:lnTo>
                    <a:pt x="503593" y="2643251"/>
                  </a:lnTo>
                  <a:lnTo>
                    <a:pt x="486244" y="2643403"/>
                  </a:lnTo>
                  <a:lnTo>
                    <a:pt x="441820" y="2643403"/>
                  </a:lnTo>
                  <a:lnTo>
                    <a:pt x="434162" y="2658719"/>
                  </a:lnTo>
                  <a:lnTo>
                    <a:pt x="473989" y="2671737"/>
                  </a:lnTo>
                  <a:lnTo>
                    <a:pt x="473989" y="2904566"/>
                  </a:lnTo>
                  <a:lnTo>
                    <a:pt x="437997" y="2932900"/>
                  </a:lnTo>
                  <a:lnTo>
                    <a:pt x="437997" y="2944774"/>
                  </a:lnTo>
                  <a:lnTo>
                    <a:pt x="486625" y="2944774"/>
                  </a:lnTo>
                  <a:lnTo>
                    <a:pt x="495909" y="2944888"/>
                  </a:lnTo>
                  <a:lnTo>
                    <a:pt x="506920" y="2945244"/>
                  </a:lnTo>
                  <a:lnTo>
                    <a:pt x="519658" y="2945841"/>
                  </a:lnTo>
                  <a:lnTo>
                    <a:pt x="534111" y="2946679"/>
                  </a:lnTo>
                  <a:lnTo>
                    <a:pt x="543344" y="2947517"/>
                  </a:lnTo>
                  <a:lnTo>
                    <a:pt x="552678" y="2948114"/>
                  </a:lnTo>
                  <a:lnTo>
                    <a:pt x="562114" y="2948482"/>
                  </a:lnTo>
                  <a:lnTo>
                    <a:pt x="571639" y="2948597"/>
                  </a:lnTo>
                  <a:lnTo>
                    <a:pt x="584822" y="2947809"/>
                  </a:lnTo>
                  <a:lnTo>
                    <a:pt x="626402" y="2935960"/>
                  </a:lnTo>
                  <a:lnTo>
                    <a:pt x="664451" y="2912262"/>
                  </a:lnTo>
                  <a:lnTo>
                    <a:pt x="689292" y="2880144"/>
                  </a:lnTo>
                  <a:lnTo>
                    <a:pt x="692962" y="2868587"/>
                  </a:lnTo>
                  <a:lnTo>
                    <a:pt x="694182" y="2856687"/>
                  </a:lnTo>
                  <a:close/>
                </a:path>
                <a:path w="1850389" h="5514340">
                  <a:moveTo>
                    <a:pt x="732269" y="5304802"/>
                  </a:moveTo>
                  <a:lnTo>
                    <a:pt x="690918" y="5304802"/>
                  </a:lnTo>
                  <a:lnTo>
                    <a:pt x="581012" y="5476735"/>
                  </a:lnTo>
                  <a:lnTo>
                    <a:pt x="581266" y="5473420"/>
                  </a:lnTo>
                  <a:lnTo>
                    <a:pt x="581520" y="5468696"/>
                  </a:lnTo>
                  <a:lnTo>
                    <a:pt x="581787" y="5462562"/>
                  </a:lnTo>
                  <a:lnTo>
                    <a:pt x="582295" y="5456186"/>
                  </a:lnTo>
                  <a:lnTo>
                    <a:pt x="582676" y="5450052"/>
                  </a:lnTo>
                  <a:lnTo>
                    <a:pt x="583184" y="5438064"/>
                  </a:lnTo>
                  <a:lnTo>
                    <a:pt x="583311" y="5433339"/>
                  </a:lnTo>
                  <a:lnTo>
                    <a:pt x="583311" y="5304802"/>
                  </a:lnTo>
                  <a:lnTo>
                    <a:pt x="551535" y="5304802"/>
                  </a:lnTo>
                  <a:lnTo>
                    <a:pt x="551535" y="5510047"/>
                  </a:lnTo>
                  <a:lnTo>
                    <a:pt x="593267" y="5510047"/>
                  </a:lnTo>
                  <a:lnTo>
                    <a:pt x="614464" y="5476735"/>
                  </a:lnTo>
                  <a:lnTo>
                    <a:pt x="702411" y="5338496"/>
                  </a:lnTo>
                  <a:lnTo>
                    <a:pt x="702144" y="5341810"/>
                  </a:lnTo>
                  <a:lnTo>
                    <a:pt x="701890" y="5346789"/>
                  </a:lnTo>
                  <a:lnTo>
                    <a:pt x="700874" y="5372963"/>
                  </a:lnTo>
                  <a:lnTo>
                    <a:pt x="700874" y="5510047"/>
                  </a:lnTo>
                  <a:lnTo>
                    <a:pt x="732269" y="5510047"/>
                  </a:lnTo>
                  <a:lnTo>
                    <a:pt x="732269" y="5338496"/>
                  </a:lnTo>
                  <a:lnTo>
                    <a:pt x="732269" y="5304802"/>
                  </a:lnTo>
                  <a:close/>
                </a:path>
                <a:path w="1850389" h="5514340">
                  <a:moveTo>
                    <a:pt x="871169" y="213296"/>
                  </a:moveTo>
                  <a:lnTo>
                    <a:pt x="849249" y="174561"/>
                  </a:lnTo>
                  <a:lnTo>
                    <a:pt x="836320" y="168897"/>
                  </a:lnTo>
                  <a:lnTo>
                    <a:pt x="836320" y="213296"/>
                  </a:lnTo>
                  <a:lnTo>
                    <a:pt x="835482" y="221640"/>
                  </a:lnTo>
                  <a:lnTo>
                    <a:pt x="796137" y="245770"/>
                  </a:lnTo>
                  <a:lnTo>
                    <a:pt x="784250" y="246227"/>
                  </a:lnTo>
                  <a:lnTo>
                    <a:pt x="733310" y="246227"/>
                  </a:lnTo>
                  <a:lnTo>
                    <a:pt x="733310" y="180352"/>
                  </a:lnTo>
                  <a:lnTo>
                    <a:pt x="783475" y="180352"/>
                  </a:lnTo>
                  <a:lnTo>
                    <a:pt x="822921" y="188023"/>
                  </a:lnTo>
                  <a:lnTo>
                    <a:pt x="836320" y="213296"/>
                  </a:lnTo>
                  <a:lnTo>
                    <a:pt x="836320" y="168897"/>
                  </a:lnTo>
                  <a:lnTo>
                    <a:pt x="832777" y="167678"/>
                  </a:lnTo>
                  <a:lnTo>
                    <a:pt x="823683" y="165811"/>
                  </a:lnTo>
                  <a:lnTo>
                    <a:pt x="823683" y="164274"/>
                  </a:lnTo>
                  <a:lnTo>
                    <a:pt x="858202" y="143840"/>
                  </a:lnTo>
                  <a:lnTo>
                    <a:pt x="864666" y="119849"/>
                  </a:lnTo>
                  <a:lnTo>
                    <a:pt x="864019" y="110617"/>
                  </a:lnTo>
                  <a:lnTo>
                    <a:pt x="835075" y="75869"/>
                  </a:lnTo>
                  <a:lnTo>
                    <a:pt x="830580" y="74396"/>
                  </a:lnTo>
                  <a:lnTo>
                    <a:pt x="830580" y="114363"/>
                  </a:lnTo>
                  <a:lnTo>
                    <a:pt x="830580" y="124066"/>
                  </a:lnTo>
                  <a:lnTo>
                    <a:pt x="827392" y="136461"/>
                  </a:lnTo>
                  <a:lnTo>
                    <a:pt x="817854" y="145326"/>
                  </a:lnTo>
                  <a:lnTo>
                    <a:pt x="801928" y="150634"/>
                  </a:lnTo>
                  <a:lnTo>
                    <a:pt x="779653" y="152400"/>
                  </a:lnTo>
                  <a:lnTo>
                    <a:pt x="733310" y="152400"/>
                  </a:lnTo>
                  <a:lnTo>
                    <a:pt x="733310" y="96113"/>
                  </a:lnTo>
                  <a:lnTo>
                    <a:pt x="785774" y="96113"/>
                  </a:lnTo>
                  <a:lnTo>
                    <a:pt x="827011" y="107340"/>
                  </a:lnTo>
                  <a:lnTo>
                    <a:pt x="830580" y="114363"/>
                  </a:lnTo>
                  <a:lnTo>
                    <a:pt x="830580" y="74396"/>
                  </a:lnTo>
                  <a:lnTo>
                    <a:pt x="787692" y="68160"/>
                  </a:lnTo>
                  <a:lnTo>
                    <a:pt x="699617" y="68160"/>
                  </a:lnTo>
                  <a:lnTo>
                    <a:pt x="699617" y="273405"/>
                  </a:lnTo>
                  <a:lnTo>
                    <a:pt x="788073" y="273405"/>
                  </a:lnTo>
                  <a:lnTo>
                    <a:pt x="826173" y="269201"/>
                  </a:lnTo>
                  <a:lnTo>
                    <a:pt x="860183" y="247396"/>
                  </a:lnTo>
                  <a:lnTo>
                    <a:pt x="869950" y="225755"/>
                  </a:lnTo>
                  <a:lnTo>
                    <a:pt x="871169" y="213296"/>
                  </a:lnTo>
                  <a:close/>
                </a:path>
                <a:path w="1850389" h="5514340">
                  <a:moveTo>
                    <a:pt x="936218" y="5312080"/>
                  </a:moveTo>
                  <a:lnTo>
                    <a:pt x="897343" y="5301831"/>
                  </a:lnTo>
                  <a:lnTo>
                    <a:pt x="882218" y="5300967"/>
                  </a:lnTo>
                  <a:lnTo>
                    <a:pt x="868794" y="5301666"/>
                  </a:lnTo>
                  <a:lnTo>
                    <a:pt x="822490" y="5318417"/>
                  </a:lnTo>
                  <a:lnTo>
                    <a:pt x="793000" y="5359679"/>
                  </a:lnTo>
                  <a:lnTo>
                    <a:pt x="786104" y="5408574"/>
                  </a:lnTo>
                  <a:lnTo>
                    <a:pt x="786853" y="5425948"/>
                  </a:lnTo>
                  <a:lnTo>
                    <a:pt x="797979" y="5468315"/>
                  </a:lnTo>
                  <a:lnTo>
                    <a:pt x="831291" y="5502770"/>
                  </a:lnTo>
                  <a:lnTo>
                    <a:pt x="879932" y="5513883"/>
                  </a:lnTo>
                  <a:lnTo>
                    <a:pt x="888403" y="5513692"/>
                  </a:lnTo>
                  <a:lnTo>
                    <a:pt x="925880" y="5506351"/>
                  </a:lnTo>
                  <a:lnTo>
                    <a:pt x="932776" y="5484774"/>
                  </a:lnTo>
                  <a:lnTo>
                    <a:pt x="932776" y="5472912"/>
                  </a:lnTo>
                  <a:lnTo>
                    <a:pt x="895146" y="5483911"/>
                  </a:lnTo>
                  <a:lnTo>
                    <a:pt x="879538" y="5484774"/>
                  </a:lnTo>
                  <a:lnTo>
                    <a:pt x="865873" y="5483555"/>
                  </a:lnTo>
                  <a:lnTo>
                    <a:pt x="829144" y="5454218"/>
                  </a:lnTo>
                  <a:lnTo>
                    <a:pt x="820953" y="5408193"/>
                  </a:lnTo>
                  <a:lnTo>
                    <a:pt x="824738" y="5374183"/>
                  </a:lnTo>
                  <a:lnTo>
                    <a:pt x="836079" y="5349887"/>
                  </a:lnTo>
                  <a:lnTo>
                    <a:pt x="854989" y="5335308"/>
                  </a:lnTo>
                  <a:lnTo>
                    <a:pt x="881456" y="5330456"/>
                  </a:lnTo>
                  <a:lnTo>
                    <a:pt x="888606" y="5330456"/>
                  </a:lnTo>
                  <a:lnTo>
                    <a:pt x="896264" y="5331472"/>
                  </a:lnTo>
                  <a:lnTo>
                    <a:pt x="912609" y="5335562"/>
                  </a:lnTo>
                  <a:lnTo>
                    <a:pt x="919746" y="5337734"/>
                  </a:lnTo>
                  <a:lnTo>
                    <a:pt x="925880" y="5340032"/>
                  </a:lnTo>
                  <a:lnTo>
                    <a:pt x="929424" y="5330456"/>
                  </a:lnTo>
                  <a:lnTo>
                    <a:pt x="936218" y="5312080"/>
                  </a:lnTo>
                  <a:close/>
                </a:path>
                <a:path w="1850389" h="5514340">
                  <a:moveTo>
                    <a:pt x="1036548" y="2643403"/>
                  </a:moveTo>
                  <a:lnTo>
                    <a:pt x="946937" y="2643403"/>
                  </a:lnTo>
                  <a:lnTo>
                    <a:pt x="939279" y="2658719"/>
                  </a:lnTo>
                  <a:lnTo>
                    <a:pt x="979106" y="2678633"/>
                  </a:lnTo>
                  <a:lnTo>
                    <a:pt x="979106" y="2867799"/>
                  </a:lnTo>
                  <a:lnTo>
                    <a:pt x="858088" y="2714625"/>
                  </a:lnTo>
                  <a:lnTo>
                    <a:pt x="801801" y="2643403"/>
                  </a:lnTo>
                  <a:lnTo>
                    <a:pt x="743978" y="2643403"/>
                  </a:lnTo>
                  <a:lnTo>
                    <a:pt x="736320" y="2658719"/>
                  </a:lnTo>
                  <a:lnTo>
                    <a:pt x="776147" y="2680157"/>
                  </a:lnTo>
                  <a:lnTo>
                    <a:pt x="776147" y="2904566"/>
                  </a:lnTo>
                  <a:lnTo>
                    <a:pt x="740156" y="2932900"/>
                  </a:lnTo>
                  <a:lnTo>
                    <a:pt x="740156" y="2944774"/>
                  </a:lnTo>
                  <a:lnTo>
                    <a:pt x="829767" y="2944774"/>
                  </a:lnTo>
                  <a:lnTo>
                    <a:pt x="837425" y="2929445"/>
                  </a:lnTo>
                  <a:lnTo>
                    <a:pt x="797217" y="2909151"/>
                  </a:lnTo>
                  <a:lnTo>
                    <a:pt x="797217" y="2714625"/>
                  </a:lnTo>
                  <a:lnTo>
                    <a:pt x="979106" y="2944774"/>
                  </a:lnTo>
                  <a:lnTo>
                    <a:pt x="1000163" y="2944774"/>
                  </a:lnTo>
                  <a:lnTo>
                    <a:pt x="1000163" y="2867799"/>
                  </a:lnTo>
                  <a:lnTo>
                    <a:pt x="1000163" y="2683992"/>
                  </a:lnTo>
                  <a:lnTo>
                    <a:pt x="1036548" y="2655646"/>
                  </a:lnTo>
                  <a:lnTo>
                    <a:pt x="1036548" y="2643403"/>
                  </a:lnTo>
                  <a:close/>
                </a:path>
                <a:path w="1850389" h="5514340">
                  <a:moveTo>
                    <a:pt x="1071511" y="133642"/>
                  </a:moveTo>
                  <a:lnTo>
                    <a:pt x="1070394" y="116865"/>
                  </a:lnTo>
                  <a:lnTo>
                    <a:pt x="1067015" y="102527"/>
                  </a:lnTo>
                  <a:lnTo>
                    <a:pt x="1061986" y="91897"/>
                  </a:lnTo>
                  <a:lnTo>
                    <a:pt x="1061389" y="90627"/>
                  </a:lnTo>
                  <a:lnTo>
                    <a:pt x="1015530" y="65735"/>
                  </a:lnTo>
                  <a:lnTo>
                    <a:pt x="997991" y="64706"/>
                  </a:lnTo>
                  <a:lnTo>
                    <a:pt x="988123" y="65049"/>
                  </a:lnTo>
                  <a:lnTo>
                    <a:pt x="942555" y="75628"/>
                  </a:lnTo>
                  <a:lnTo>
                    <a:pt x="927912" y="82321"/>
                  </a:lnTo>
                  <a:lnTo>
                    <a:pt x="938250" y="107607"/>
                  </a:lnTo>
                  <a:lnTo>
                    <a:pt x="944689" y="104635"/>
                  </a:lnTo>
                  <a:lnTo>
                    <a:pt x="951369" y="101854"/>
                  </a:lnTo>
                  <a:lnTo>
                    <a:pt x="996073" y="91897"/>
                  </a:lnTo>
                  <a:lnTo>
                    <a:pt x="1005649" y="92519"/>
                  </a:lnTo>
                  <a:lnTo>
                    <a:pt x="1037882" y="125628"/>
                  </a:lnTo>
                  <a:lnTo>
                    <a:pt x="1038580" y="137464"/>
                  </a:lnTo>
                  <a:lnTo>
                    <a:pt x="1038580" y="149720"/>
                  </a:lnTo>
                  <a:lnTo>
                    <a:pt x="1038199" y="149733"/>
                  </a:lnTo>
                  <a:lnTo>
                    <a:pt x="1038199" y="173088"/>
                  </a:lnTo>
                  <a:lnTo>
                    <a:pt x="1033792" y="217500"/>
                  </a:lnTo>
                  <a:lnTo>
                    <a:pt x="1001242" y="246507"/>
                  </a:lnTo>
                  <a:lnTo>
                    <a:pt x="977696" y="250050"/>
                  </a:lnTo>
                  <a:lnTo>
                    <a:pt x="969822" y="249555"/>
                  </a:lnTo>
                  <a:lnTo>
                    <a:pt x="940816" y="224777"/>
                  </a:lnTo>
                  <a:lnTo>
                    <a:pt x="940206" y="216357"/>
                  </a:lnTo>
                  <a:lnTo>
                    <a:pt x="941070" y="207518"/>
                  </a:lnTo>
                  <a:lnTo>
                    <a:pt x="975487" y="178066"/>
                  </a:lnTo>
                  <a:lnTo>
                    <a:pt x="1038199" y="173088"/>
                  </a:lnTo>
                  <a:lnTo>
                    <a:pt x="1038199" y="149733"/>
                  </a:lnTo>
                  <a:lnTo>
                    <a:pt x="980274" y="152590"/>
                  </a:lnTo>
                  <a:lnTo>
                    <a:pt x="943140" y="161785"/>
                  </a:lnTo>
                  <a:lnTo>
                    <a:pt x="911352" y="189268"/>
                  </a:lnTo>
                  <a:lnTo>
                    <a:pt x="905319" y="216357"/>
                  </a:lnTo>
                  <a:lnTo>
                    <a:pt x="906462" y="231025"/>
                  </a:lnTo>
                  <a:lnTo>
                    <a:pt x="933488" y="269062"/>
                  </a:lnTo>
                  <a:lnTo>
                    <a:pt x="970038" y="277241"/>
                  </a:lnTo>
                  <a:lnTo>
                    <a:pt x="982192" y="276733"/>
                  </a:lnTo>
                  <a:lnTo>
                    <a:pt x="1025182" y="258953"/>
                  </a:lnTo>
                  <a:lnTo>
                    <a:pt x="1038961" y="244309"/>
                  </a:lnTo>
                  <a:lnTo>
                    <a:pt x="1040498" y="244309"/>
                  </a:lnTo>
                  <a:lnTo>
                    <a:pt x="1047000" y="273405"/>
                  </a:lnTo>
                  <a:lnTo>
                    <a:pt x="1071511" y="273405"/>
                  </a:lnTo>
                  <a:lnTo>
                    <a:pt x="1071511" y="244309"/>
                  </a:lnTo>
                  <a:lnTo>
                    <a:pt x="1071511" y="173088"/>
                  </a:lnTo>
                  <a:lnTo>
                    <a:pt x="1071511" y="133642"/>
                  </a:lnTo>
                  <a:close/>
                </a:path>
                <a:path w="1850389" h="5514340">
                  <a:moveTo>
                    <a:pt x="1132840" y="5370284"/>
                  </a:moveTo>
                  <a:lnTo>
                    <a:pt x="1131722" y="5353507"/>
                  </a:lnTo>
                  <a:lnTo>
                    <a:pt x="1128344" y="5339169"/>
                  </a:lnTo>
                  <a:lnTo>
                    <a:pt x="1123315" y="5328539"/>
                  </a:lnTo>
                  <a:lnTo>
                    <a:pt x="1122718" y="5327269"/>
                  </a:lnTo>
                  <a:lnTo>
                    <a:pt x="1076858" y="5302377"/>
                  </a:lnTo>
                  <a:lnTo>
                    <a:pt x="1059319" y="5301348"/>
                  </a:lnTo>
                  <a:lnTo>
                    <a:pt x="1049464" y="5301691"/>
                  </a:lnTo>
                  <a:lnTo>
                    <a:pt x="1003884" y="5312270"/>
                  </a:lnTo>
                  <a:lnTo>
                    <a:pt x="989241" y="5318963"/>
                  </a:lnTo>
                  <a:lnTo>
                    <a:pt x="999578" y="5344236"/>
                  </a:lnTo>
                  <a:lnTo>
                    <a:pt x="1006017" y="5341277"/>
                  </a:lnTo>
                  <a:lnTo>
                    <a:pt x="1012698" y="5338496"/>
                  </a:lnTo>
                  <a:lnTo>
                    <a:pt x="1057402" y="5328539"/>
                  </a:lnTo>
                  <a:lnTo>
                    <a:pt x="1066977" y="5329161"/>
                  </a:lnTo>
                  <a:lnTo>
                    <a:pt x="1099210" y="5362257"/>
                  </a:lnTo>
                  <a:lnTo>
                    <a:pt x="1099908" y="5374106"/>
                  </a:lnTo>
                  <a:lnTo>
                    <a:pt x="1099908" y="5386362"/>
                  </a:lnTo>
                  <a:lnTo>
                    <a:pt x="1099527" y="5386375"/>
                  </a:lnTo>
                  <a:lnTo>
                    <a:pt x="1099527" y="5409717"/>
                  </a:lnTo>
                  <a:lnTo>
                    <a:pt x="1095121" y="5454142"/>
                  </a:lnTo>
                  <a:lnTo>
                    <a:pt x="1062570" y="5483149"/>
                  </a:lnTo>
                  <a:lnTo>
                    <a:pt x="1039025" y="5486692"/>
                  </a:lnTo>
                  <a:lnTo>
                    <a:pt x="1031151" y="5486184"/>
                  </a:lnTo>
                  <a:lnTo>
                    <a:pt x="1002144" y="5461419"/>
                  </a:lnTo>
                  <a:lnTo>
                    <a:pt x="1001534" y="5452999"/>
                  </a:lnTo>
                  <a:lnTo>
                    <a:pt x="1002411" y="5444160"/>
                  </a:lnTo>
                  <a:lnTo>
                    <a:pt x="1036828" y="5414696"/>
                  </a:lnTo>
                  <a:lnTo>
                    <a:pt x="1099527" y="5409717"/>
                  </a:lnTo>
                  <a:lnTo>
                    <a:pt x="1099527" y="5386375"/>
                  </a:lnTo>
                  <a:lnTo>
                    <a:pt x="1041603" y="5389232"/>
                  </a:lnTo>
                  <a:lnTo>
                    <a:pt x="1004468" y="5398427"/>
                  </a:lnTo>
                  <a:lnTo>
                    <a:pt x="972680" y="5425897"/>
                  </a:lnTo>
                  <a:lnTo>
                    <a:pt x="966647" y="5452999"/>
                  </a:lnTo>
                  <a:lnTo>
                    <a:pt x="967803" y="5467667"/>
                  </a:lnTo>
                  <a:lnTo>
                    <a:pt x="994816" y="5505691"/>
                  </a:lnTo>
                  <a:lnTo>
                    <a:pt x="1031367" y="5513883"/>
                  </a:lnTo>
                  <a:lnTo>
                    <a:pt x="1043520" y="5513375"/>
                  </a:lnTo>
                  <a:lnTo>
                    <a:pt x="1086510" y="5495595"/>
                  </a:lnTo>
                  <a:lnTo>
                    <a:pt x="1100289" y="5480951"/>
                  </a:lnTo>
                  <a:lnTo>
                    <a:pt x="1101826" y="5480951"/>
                  </a:lnTo>
                  <a:lnTo>
                    <a:pt x="1108329" y="5510047"/>
                  </a:lnTo>
                  <a:lnTo>
                    <a:pt x="1132840" y="5510047"/>
                  </a:lnTo>
                  <a:lnTo>
                    <a:pt x="1132840" y="5480951"/>
                  </a:lnTo>
                  <a:lnTo>
                    <a:pt x="1132840" y="5409717"/>
                  </a:lnTo>
                  <a:lnTo>
                    <a:pt x="1132840" y="5370284"/>
                  </a:lnTo>
                  <a:close/>
                </a:path>
                <a:path w="1850389" h="5514340">
                  <a:moveTo>
                    <a:pt x="1313738" y="68160"/>
                  </a:moveTo>
                  <a:lnTo>
                    <a:pt x="1280045" y="68160"/>
                  </a:lnTo>
                  <a:lnTo>
                    <a:pt x="1280045" y="153555"/>
                  </a:lnTo>
                  <a:lnTo>
                    <a:pt x="1168603" y="153555"/>
                  </a:lnTo>
                  <a:lnTo>
                    <a:pt x="1168603" y="68160"/>
                  </a:lnTo>
                  <a:lnTo>
                    <a:pt x="1134910" y="68160"/>
                  </a:lnTo>
                  <a:lnTo>
                    <a:pt x="1134910" y="273405"/>
                  </a:lnTo>
                  <a:lnTo>
                    <a:pt x="1168603" y="273405"/>
                  </a:lnTo>
                  <a:lnTo>
                    <a:pt x="1168603" y="181889"/>
                  </a:lnTo>
                  <a:lnTo>
                    <a:pt x="1280045" y="181889"/>
                  </a:lnTo>
                  <a:lnTo>
                    <a:pt x="1280045" y="273405"/>
                  </a:lnTo>
                  <a:lnTo>
                    <a:pt x="1313738" y="273405"/>
                  </a:lnTo>
                  <a:lnTo>
                    <a:pt x="1313738" y="181889"/>
                  </a:lnTo>
                  <a:lnTo>
                    <a:pt x="1313738" y="153555"/>
                  </a:lnTo>
                  <a:lnTo>
                    <a:pt x="1313738" y="68160"/>
                  </a:lnTo>
                  <a:close/>
                </a:path>
                <a:path w="1850389" h="5514340">
                  <a:moveTo>
                    <a:pt x="1375067" y="5304802"/>
                  </a:moveTo>
                  <a:lnTo>
                    <a:pt x="1341374" y="5304802"/>
                  </a:lnTo>
                  <a:lnTo>
                    <a:pt x="1341374" y="5390197"/>
                  </a:lnTo>
                  <a:lnTo>
                    <a:pt x="1229931" y="5390197"/>
                  </a:lnTo>
                  <a:lnTo>
                    <a:pt x="1229931" y="5304802"/>
                  </a:lnTo>
                  <a:lnTo>
                    <a:pt x="1196238" y="5304802"/>
                  </a:lnTo>
                  <a:lnTo>
                    <a:pt x="1196238" y="5510047"/>
                  </a:lnTo>
                  <a:lnTo>
                    <a:pt x="1229931" y="5510047"/>
                  </a:lnTo>
                  <a:lnTo>
                    <a:pt x="1229931" y="5418531"/>
                  </a:lnTo>
                  <a:lnTo>
                    <a:pt x="1341374" y="5418531"/>
                  </a:lnTo>
                  <a:lnTo>
                    <a:pt x="1341374" y="5510047"/>
                  </a:lnTo>
                  <a:lnTo>
                    <a:pt x="1375067" y="5510047"/>
                  </a:lnTo>
                  <a:lnTo>
                    <a:pt x="1375067" y="5418531"/>
                  </a:lnTo>
                  <a:lnTo>
                    <a:pt x="1375067" y="5390197"/>
                  </a:lnTo>
                  <a:lnTo>
                    <a:pt x="1375067" y="5304802"/>
                  </a:lnTo>
                  <a:close/>
                </a:path>
                <a:path w="1850389" h="5514340">
                  <a:moveTo>
                    <a:pt x="1559471" y="68160"/>
                  </a:moveTo>
                  <a:lnTo>
                    <a:pt x="1518119" y="68160"/>
                  </a:lnTo>
                  <a:lnTo>
                    <a:pt x="1408214" y="240093"/>
                  </a:lnTo>
                  <a:lnTo>
                    <a:pt x="1408468" y="236778"/>
                  </a:lnTo>
                  <a:lnTo>
                    <a:pt x="1408722" y="232054"/>
                  </a:lnTo>
                  <a:lnTo>
                    <a:pt x="1408976" y="225933"/>
                  </a:lnTo>
                  <a:lnTo>
                    <a:pt x="1409496" y="219544"/>
                  </a:lnTo>
                  <a:lnTo>
                    <a:pt x="1409877" y="213423"/>
                  </a:lnTo>
                  <a:lnTo>
                    <a:pt x="1410385" y="201422"/>
                  </a:lnTo>
                  <a:lnTo>
                    <a:pt x="1410512" y="196697"/>
                  </a:lnTo>
                  <a:lnTo>
                    <a:pt x="1410512" y="68160"/>
                  </a:lnTo>
                  <a:lnTo>
                    <a:pt x="1378724" y="68160"/>
                  </a:lnTo>
                  <a:lnTo>
                    <a:pt x="1378724" y="273405"/>
                  </a:lnTo>
                  <a:lnTo>
                    <a:pt x="1420469" y="273405"/>
                  </a:lnTo>
                  <a:lnTo>
                    <a:pt x="1441665" y="240093"/>
                  </a:lnTo>
                  <a:lnTo>
                    <a:pt x="1529600" y="101854"/>
                  </a:lnTo>
                  <a:lnTo>
                    <a:pt x="1529346" y="105181"/>
                  </a:lnTo>
                  <a:lnTo>
                    <a:pt x="1529092" y="110159"/>
                  </a:lnTo>
                  <a:lnTo>
                    <a:pt x="1528076" y="136321"/>
                  </a:lnTo>
                  <a:lnTo>
                    <a:pt x="1528076" y="273405"/>
                  </a:lnTo>
                  <a:lnTo>
                    <a:pt x="1559471" y="273405"/>
                  </a:lnTo>
                  <a:lnTo>
                    <a:pt x="1559471" y="101854"/>
                  </a:lnTo>
                  <a:lnTo>
                    <a:pt x="1559471" y="68160"/>
                  </a:lnTo>
                  <a:close/>
                </a:path>
                <a:path w="1850389" h="5514340">
                  <a:moveTo>
                    <a:pt x="1620799" y="5304802"/>
                  </a:moveTo>
                  <a:lnTo>
                    <a:pt x="1579448" y="5304802"/>
                  </a:lnTo>
                  <a:lnTo>
                    <a:pt x="1469542" y="5476735"/>
                  </a:lnTo>
                  <a:lnTo>
                    <a:pt x="1469796" y="5473420"/>
                  </a:lnTo>
                  <a:lnTo>
                    <a:pt x="1470050" y="5468696"/>
                  </a:lnTo>
                  <a:lnTo>
                    <a:pt x="1470304" y="5462562"/>
                  </a:lnTo>
                  <a:lnTo>
                    <a:pt x="1470825" y="5456186"/>
                  </a:lnTo>
                  <a:lnTo>
                    <a:pt x="1471206" y="5450052"/>
                  </a:lnTo>
                  <a:lnTo>
                    <a:pt x="1471714" y="5438064"/>
                  </a:lnTo>
                  <a:lnTo>
                    <a:pt x="1471841" y="5433339"/>
                  </a:lnTo>
                  <a:lnTo>
                    <a:pt x="1471841" y="5304802"/>
                  </a:lnTo>
                  <a:lnTo>
                    <a:pt x="1440053" y="5304802"/>
                  </a:lnTo>
                  <a:lnTo>
                    <a:pt x="1440053" y="5510047"/>
                  </a:lnTo>
                  <a:lnTo>
                    <a:pt x="1481797" y="5510047"/>
                  </a:lnTo>
                  <a:lnTo>
                    <a:pt x="1502994" y="5476735"/>
                  </a:lnTo>
                  <a:lnTo>
                    <a:pt x="1590929" y="5338496"/>
                  </a:lnTo>
                  <a:lnTo>
                    <a:pt x="1590675" y="5341810"/>
                  </a:lnTo>
                  <a:lnTo>
                    <a:pt x="1590421" y="5346789"/>
                  </a:lnTo>
                  <a:lnTo>
                    <a:pt x="1589405" y="5372963"/>
                  </a:lnTo>
                  <a:lnTo>
                    <a:pt x="1589405" y="5510047"/>
                  </a:lnTo>
                  <a:lnTo>
                    <a:pt x="1620799" y="5510047"/>
                  </a:lnTo>
                  <a:lnTo>
                    <a:pt x="1620799" y="5338496"/>
                  </a:lnTo>
                  <a:lnTo>
                    <a:pt x="1620799" y="5304802"/>
                  </a:lnTo>
                  <a:close/>
                </a:path>
                <a:path w="1850389" h="5514340">
                  <a:moveTo>
                    <a:pt x="1788693" y="177292"/>
                  </a:moveTo>
                  <a:lnTo>
                    <a:pt x="1788642" y="156070"/>
                  </a:lnTo>
                  <a:lnTo>
                    <a:pt x="1788375" y="150495"/>
                  </a:lnTo>
                  <a:lnTo>
                    <a:pt x="1788045" y="143471"/>
                  </a:lnTo>
                  <a:lnTo>
                    <a:pt x="1772805" y="98437"/>
                  </a:lnTo>
                  <a:lnTo>
                    <a:pt x="1753463" y="78790"/>
                  </a:lnTo>
                  <a:lnTo>
                    <a:pt x="1753463" y="150495"/>
                  </a:lnTo>
                  <a:lnTo>
                    <a:pt x="1648917" y="150495"/>
                  </a:lnTo>
                  <a:lnTo>
                    <a:pt x="1665389" y="107607"/>
                  </a:lnTo>
                  <a:lnTo>
                    <a:pt x="1703679" y="91897"/>
                  </a:lnTo>
                  <a:lnTo>
                    <a:pt x="1715643" y="92925"/>
                  </a:lnTo>
                  <a:lnTo>
                    <a:pt x="1746427" y="117030"/>
                  </a:lnTo>
                  <a:lnTo>
                    <a:pt x="1753463" y="150495"/>
                  </a:lnTo>
                  <a:lnTo>
                    <a:pt x="1753463" y="78790"/>
                  </a:lnTo>
                  <a:lnTo>
                    <a:pt x="1716646" y="65049"/>
                  </a:lnTo>
                  <a:lnTo>
                    <a:pt x="1704060" y="64325"/>
                  </a:lnTo>
                  <a:lnTo>
                    <a:pt x="1690878" y="65138"/>
                  </a:lnTo>
                  <a:lnTo>
                    <a:pt x="1646593" y="84556"/>
                  </a:lnTo>
                  <a:lnTo>
                    <a:pt x="1619554" y="127152"/>
                  </a:lnTo>
                  <a:lnTo>
                    <a:pt x="1613306" y="172313"/>
                  </a:lnTo>
                  <a:lnTo>
                    <a:pt x="1614068" y="188849"/>
                  </a:lnTo>
                  <a:lnTo>
                    <a:pt x="1625561" y="230136"/>
                  </a:lnTo>
                  <a:lnTo>
                    <a:pt x="1660410" y="265366"/>
                  </a:lnTo>
                  <a:lnTo>
                    <a:pt x="1697812" y="276504"/>
                  </a:lnTo>
                  <a:lnTo>
                    <a:pt x="1712099" y="277241"/>
                  </a:lnTo>
                  <a:lnTo>
                    <a:pt x="1722272" y="277025"/>
                  </a:lnTo>
                  <a:lnTo>
                    <a:pt x="1763890" y="269773"/>
                  </a:lnTo>
                  <a:lnTo>
                    <a:pt x="1779498" y="263842"/>
                  </a:lnTo>
                  <a:lnTo>
                    <a:pt x="1779498" y="248526"/>
                  </a:lnTo>
                  <a:lnTo>
                    <a:pt x="1779498" y="234353"/>
                  </a:lnTo>
                  <a:lnTo>
                    <a:pt x="1740344" y="246583"/>
                  </a:lnTo>
                  <a:lnTo>
                    <a:pt x="1713636" y="248526"/>
                  </a:lnTo>
                  <a:lnTo>
                    <a:pt x="1699158" y="247396"/>
                  </a:lnTo>
                  <a:lnTo>
                    <a:pt x="1658353" y="220306"/>
                  </a:lnTo>
                  <a:lnTo>
                    <a:pt x="1648155" y="177292"/>
                  </a:lnTo>
                  <a:lnTo>
                    <a:pt x="1788693" y="177292"/>
                  </a:lnTo>
                  <a:close/>
                </a:path>
                <a:path w="1850389" h="5514340">
                  <a:moveTo>
                    <a:pt x="1850021" y="5413934"/>
                  </a:moveTo>
                  <a:lnTo>
                    <a:pt x="1849970" y="5392699"/>
                  </a:lnTo>
                  <a:lnTo>
                    <a:pt x="1849704" y="5387124"/>
                  </a:lnTo>
                  <a:lnTo>
                    <a:pt x="1849374" y="5380113"/>
                  </a:lnTo>
                  <a:lnTo>
                    <a:pt x="1834134" y="5335079"/>
                  </a:lnTo>
                  <a:lnTo>
                    <a:pt x="1814791" y="5315432"/>
                  </a:lnTo>
                  <a:lnTo>
                    <a:pt x="1814791" y="5387124"/>
                  </a:lnTo>
                  <a:lnTo>
                    <a:pt x="1710245" y="5387124"/>
                  </a:lnTo>
                  <a:lnTo>
                    <a:pt x="1726717" y="5344236"/>
                  </a:lnTo>
                  <a:lnTo>
                    <a:pt x="1765007" y="5328539"/>
                  </a:lnTo>
                  <a:lnTo>
                    <a:pt x="1776971" y="5329567"/>
                  </a:lnTo>
                  <a:lnTo>
                    <a:pt x="1807756" y="5353672"/>
                  </a:lnTo>
                  <a:lnTo>
                    <a:pt x="1814791" y="5387124"/>
                  </a:lnTo>
                  <a:lnTo>
                    <a:pt x="1814791" y="5315432"/>
                  </a:lnTo>
                  <a:lnTo>
                    <a:pt x="1777987" y="5301691"/>
                  </a:lnTo>
                  <a:lnTo>
                    <a:pt x="1765388" y="5300967"/>
                  </a:lnTo>
                  <a:lnTo>
                    <a:pt x="1752206" y="5301780"/>
                  </a:lnTo>
                  <a:lnTo>
                    <a:pt x="1707934" y="5321198"/>
                  </a:lnTo>
                  <a:lnTo>
                    <a:pt x="1680883" y="5363794"/>
                  </a:lnTo>
                  <a:lnTo>
                    <a:pt x="1674634" y="5408955"/>
                  </a:lnTo>
                  <a:lnTo>
                    <a:pt x="1675396" y="5425491"/>
                  </a:lnTo>
                  <a:lnTo>
                    <a:pt x="1686890" y="5466778"/>
                  </a:lnTo>
                  <a:lnTo>
                    <a:pt x="1721739" y="5502008"/>
                  </a:lnTo>
                  <a:lnTo>
                    <a:pt x="1759140" y="5513133"/>
                  </a:lnTo>
                  <a:lnTo>
                    <a:pt x="1773428" y="5513883"/>
                  </a:lnTo>
                  <a:lnTo>
                    <a:pt x="1783600" y="5513667"/>
                  </a:lnTo>
                  <a:lnTo>
                    <a:pt x="1825231" y="5506415"/>
                  </a:lnTo>
                  <a:lnTo>
                    <a:pt x="1840826" y="5500471"/>
                  </a:lnTo>
                  <a:lnTo>
                    <a:pt x="1840826" y="5485155"/>
                  </a:lnTo>
                  <a:lnTo>
                    <a:pt x="1840826" y="5470995"/>
                  </a:lnTo>
                  <a:lnTo>
                    <a:pt x="1801672" y="5483225"/>
                  </a:lnTo>
                  <a:lnTo>
                    <a:pt x="1774964" y="5485155"/>
                  </a:lnTo>
                  <a:lnTo>
                    <a:pt x="1760486" y="5484038"/>
                  </a:lnTo>
                  <a:lnTo>
                    <a:pt x="1719681" y="5456948"/>
                  </a:lnTo>
                  <a:lnTo>
                    <a:pt x="1709483" y="5413934"/>
                  </a:lnTo>
                  <a:lnTo>
                    <a:pt x="1850021" y="5413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6567" y="6423738"/>
              <a:ext cx="4643032" cy="36953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736" y="9070204"/>
              <a:ext cx="2522313" cy="34464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578965" y="7277302"/>
              <a:ext cx="10509250" cy="8557260"/>
            </a:xfrm>
            <a:custGeom>
              <a:avLst/>
              <a:gdLst/>
              <a:ahLst/>
              <a:cxnLst/>
              <a:rect l="l" t="t" r="r" b="b"/>
              <a:pathLst>
                <a:path w="10509250" h="8557260">
                  <a:moveTo>
                    <a:pt x="328041" y="69316"/>
                  </a:moveTo>
                  <a:lnTo>
                    <a:pt x="326923" y="52539"/>
                  </a:lnTo>
                  <a:lnTo>
                    <a:pt x="323545" y="38201"/>
                  </a:lnTo>
                  <a:lnTo>
                    <a:pt x="318516" y="27571"/>
                  </a:lnTo>
                  <a:lnTo>
                    <a:pt x="317919" y="26301"/>
                  </a:lnTo>
                  <a:lnTo>
                    <a:pt x="272059" y="1422"/>
                  </a:lnTo>
                  <a:lnTo>
                    <a:pt x="254520" y="393"/>
                  </a:lnTo>
                  <a:lnTo>
                    <a:pt x="244665" y="723"/>
                  </a:lnTo>
                  <a:lnTo>
                    <a:pt x="199097" y="11303"/>
                  </a:lnTo>
                  <a:lnTo>
                    <a:pt x="184442" y="18008"/>
                  </a:lnTo>
                  <a:lnTo>
                    <a:pt x="194779" y="43281"/>
                  </a:lnTo>
                  <a:lnTo>
                    <a:pt x="201218" y="40309"/>
                  </a:lnTo>
                  <a:lnTo>
                    <a:pt x="207899" y="37528"/>
                  </a:lnTo>
                  <a:lnTo>
                    <a:pt x="252603" y="27571"/>
                  </a:lnTo>
                  <a:lnTo>
                    <a:pt x="262178" y="28194"/>
                  </a:lnTo>
                  <a:lnTo>
                    <a:pt x="294424" y="61302"/>
                  </a:lnTo>
                  <a:lnTo>
                    <a:pt x="295109" y="73139"/>
                  </a:lnTo>
                  <a:lnTo>
                    <a:pt x="295109" y="85394"/>
                  </a:lnTo>
                  <a:lnTo>
                    <a:pt x="294728" y="85407"/>
                  </a:lnTo>
                  <a:lnTo>
                    <a:pt x="294728" y="108762"/>
                  </a:lnTo>
                  <a:lnTo>
                    <a:pt x="290322" y="153174"/>
                  </a:lnTo>
                  <a:lnTo>
                    <a:pt x="257771" y="182181"/>
                  </a:lnTo>
                  <a:lnTo>
                    <a:pt x="234226" y="185724"/>
                  </a:lnTo>
                  <a:lnTo>
                    <a:pt x="226352" y="185229"/>
                  </a:lnTo>
                  <a:lnTo>
                    <a:pt x="197345" y="160451"/>
                  </a:lnTo>
                  <a:lnTo>
                    <a:pt x="196735" y="152031"/>
                  </a:lnTo>
                  <a:lnTo>
                    <a:pt x="197612" y="143192"/>
                  </a:lnTo>
                  <a:lnTo>
                    <a:pt x="232029" y="113741"/>
                  </a:lnTo>
                  <a:lnTo>
                    <a:pt x="294728" y="108762"/>
                  </a:lnTo>
                  <a:lnTo>
                    <a:pt x="294728" y="85407"/>
                  </a:lnTo>
                  <a:lnTo>
                    <a:pt x="236816" y="88265"/>
                  </a:lnTo>
                  <a:lnTo>
                    <a:pt x="199669" y="97459"/>
                  </a:lnTo>
                  <a:lnTo>
                    <a:pt x="167881" y="124942"/>
                  </a:lnTo>
                  <a:lnTo>
                    <a:pt x="161848" y="152031"/>
                  </a:lnTo>
                  <a:lnTo>
                    <a:pt x="163004" y="166700"/>
                  </a:lnTo>
                  <a:lnTo>
                    <a:pt x="190017" y="204736"/>
                  </a:lnTo>
                  <a:lnTo>
                    <a:pt x="226568" y="212915"/>
                  </a:lnTo>
                  <a:lnTo>
                    <a:pt x="238721" y="212407"/>
                  </a:lnTo>
                  <a:lnTo>
                    <a:pt x="281711" y="194627"/>
                  </a:lnTo>
                  <a:lnTo>
                    <a:pt x="295490" y="179984"/>
                  </a:lnTo>
                  <a:lnTo>
                    <a:pt x="297027" y="179984"/>
                  </a:lnTo>
                  <a:lnTo>
                    <a:pt x="303542" y="209092"/>
                  </a:lnTo>
                  <a:lnTo>
                    <a:pt x="328041" y="209092"/>
                  </a:lnTo>
                  <a:lnTo>
                    <a:pt x="328041" y="179984"/>
                  </a:lnTo>
                  <a:lnTo>
                    <a:pt x="328041" y="108762"/>
                  </a:lnTo>
                  <a:lnTo>
                    <a:pt x="328041" y="69316"/>
                  </a:lnTo>
                  <a:close/>
                </a:path>
                <a:path w="10509250" h="8557260">
                  <a:moveTo>
                    <a:pt x="431368" y="4985334"/>
                  </a:moveTo>
                  <a:lnTo>
                    <a:pt x="398183" y="4985334"/>
                  </a:lnTo>
                  <a:lnTo>
                    <a:pt x="398183" y="5199100"/>
                  </a:lnTo>
                  <a:lnTo>
                    <a:pt x="395465" y="5199100"/>
                  </a:lnTo>
                  <a:lnTo>
                    <a:pt x="309194" y="5051691"/>
                  </a:lnTo>
                  <a:lnTo>
                    <a:pt x="270357" y="4985334"/>
                  </a:lnTo>
                  <a:lnTo>
                    <a:pt x="237718" y="4985334"/>
                  </a:lnTo>
                  <a:lnTo>
                    <a:pt x="237718" y="5263832"/>
                  </a:lnTo>
                  <a:lnTo>
                    <a:pt x="271449" y="5263832"/>
                  </a:lnTo>
                  <a:lnTo>
                    <a:pt x="271449" y="5051691"/>
                  </a:lnTo>
                  <a:lnTo>
                    <a:pt x="274167" y="5051691"/>
                  </a:lnTo>
                  <a:lnTo>
                    <a:pt x="398729" y="5263832"/>
                  </a:lnTo>
                  <a:lnTo>
                    <a:pt x="431368" y="5263832"/>
                  </a:lnTo>
                  <a:lnTo>
                    <a:pt x="431368" y="5199100"/>
                  </a:lnTo>
                  <a:lnTo>
                    <a:pt x="431368" y="4985334"/>
                  </a:lnTo>
                  <a:close/>
                </a:path>
                <a:path w="10509250" h="8557260">
                  <a:moveTo>
                    <a:pt x="560120" y="5741632"/>
                  </a:moveTo>
                  <a:lnTo>
                    <a:pt x="526402" y="5741632"/>
                  </a:lnTo>
                  <a:lnTo>
                    <a:pt x="456768" y="5787860"/>
                  </a:lnTo>
                  <a:lnTo>
                    <a:pt x="456768" y="5822137"/>
                  </a:lnTo>
                  <a:lnTo>
                    <a:pt x="524764" y="5776988"/>
                  </a:lnTo>
                  <a:lnTo>
                    <a:pt x="526402" y="5776988"/>
                  </a:lnTo>
                  <a:lnTo>
                    <a:pt x="526402" y="6020130"/>
                  </a:lnTo>
                  <a:lnTo>
                    <a:pt x="560120" y="6020130"/>
                  </a:lnTo>
                  <a:lnTo>
                    <a:pt x="560120" y="5741632"/>
                  </a:lnTo>
                  <a:close/>
                </a:path>
                <a:path w="10509250" h="8557260">
                  <a:moveTo>
                    <a:pt x="562991" y="148971"/>
                  </a:moveTo>
                  <a:lnTo>
                    <a:pt x="562089" y="138239"/>
                  </a:lnTo>
                  <a:lnTo>
                    <a:pt x="559358" y="129057"/>
                  </a:lnTo>
                  <a:lnTo>
                    <a:pt x="554812" y="121399"/>
                  </a:lnTo>
                  <a:lnTo>
                    <a:pt x="549236" y="116039"/>
                  </a:lnTo>
                  <a:lnTo>
                    <a:pt x="548436" y="115265"/>
                  </a:lnTo>
                  <a:lnTo>
                    <a:pt x="541070" y="110236"/>
                  </a:lnTo>
                  <a:lnTo>
                    <a:pt x="533120" y="106273"/>
                  </a:lnTo>
                  <a:lnTo>
                    <a:pt x="528142" y="104571"/>
                  </a:lnTo>
                  <a:lnTo>
                    <a:pt x="528142" y="148971"/>
                  </a:lnTo>
                  <a:lnTo>
                    <a:pt x="527304" y="157314"/>
                  </a:lnTo>
                  <a:lnTo>
                    <a:pt x="487959" y="181444"/>
                  </a:lnTo>
                  <a:lnTo>
                    <a:pt x="476072" y="181902"/>
                  </a:lnTo>
                  <a:lnTo>
                    <a:pt x="425132" y="181902"/>
                  </a:lnTo>
                  <a:lnTo>
                    <a:pt x="425132" y="116039"/>
                  </a:lnTo>
                  <a:lnTo>
                    <a:pt x="475297" y="116039"/>
                  </a:lnTo>
                  <a:lnTo>
                    <a:pt x="514743" y="123698"/>
                  </a:lnTo>
                  <a:lnTo>
                    <a:pt x="528142" y="148971"/>
                  </a:lnTo>
                  <a:lnTo>
                    <a:pt x="528142" y="104571"/>
                  </a:lnTo>
                  <a:lnTo>
                    <a:pt x="524598" y="103352"/>
                  </a:lnTo>
                  <a:lnTo>
                    <a:pt x="515505" y="101485"/>
                  </a:lnTo>
                  <a:lnTo>
                    <a:pt x="515505" y="99949"/>
                  </a:lnTo>
                  <a:lnTo>
                    <a:pt x="524103" y="97599"/>
                  </a:lnTo>
                  <a:lnTo>
                    <a:pt x="531876" y="94399"/>
                  </a:lnTo>
                  <a:lnTo>
                    <a:pt x="538848" y="90335"/>
                  </a:lnTo>
                  <a:lnTo>
                    <a:pt x="541655" y="88074"/>
                  </a:lnTo>
                  <a:lnTo>
                    <a:pt x="544995" y="85394"/>
                  </a:lnTo>
                  <a:lnTo>
                    <a:pt x="550024" y="79514"/>
                  </a:lnTo>
                  <a:lnTo>
                    <a:pt x="553618" y="72567"/>
                  </a:lnTo>
                  <a:lnTo>
                    <a:pt x="555764" y="64579"/>
                  </a:lnTo>
                  <a:lnTo>
                    <a:pt x="556488" y="55524"/>
                  </a:lnTo>
                  <a:lnTo>
                    <a:pt x="555840" y="46291"/>
                  </a:lnTo>
                  <a:lnTo>
                    <a:pt x="526897" y="11544"/>
                  </a:lnTo>
                  <a:lnTo>
                    <a:pt x="522401" y="10071"/>
                  </a:lnTo>
                  <a:lnTo>
                    <a:pt x="522401" y="50038"/>
                  </a:lnTo>
                  <a:lnTo>
                    <a:pt x="522401" y="59740"/>
                  </a:lnTo>
                  <a:lnTo>
                    <a:pt x="519214" y="72136"/>
                  </a:lnTo>
                  <a:lnTo>
                    <a:pt x="509676" y="81000"/>
                  </a:lnTo>
                  <a:lnTo>
                    <a:pt x="493750" y="86309"/>
                  </a:lnTo>
                  <a:lnTo>
                    <a:pt x="471474" y="88074"/>
                  </a:lnTo>
                  <a:lnTo>
                    <a:pt x="425132" y="88074"/>
                  </a:lnTo>
                  <a:lnTo>
                    <a:pt x="425132" y="31788"/>
                  </a:lnTo>
                  <a:lnTo>
                    <a:pt x="477596" y="31788"/>
                  </a:lnTo>
                  <a:lnTo>
                    <a:pt x="518833" y="43014"/>
                  </a:lnTo>
                  <a:lnTo>
                    <a:pt x="522401" y="50038"/>
                  </a:lnTo>
                  <a:lnTo>
                    <a:pt x="522401" y="10071"/>
                  </a:lnTo>
                  <a:lnTo>
                    <a:pt x="479513" y="3835"/>
                  </a:lnTo>
                  <a:lnTo>
                    <a:pt x="391439" y="3835"/>
                  </a:lnTo>
                  <a:lnTo>
                    <a:pt x="391439" y="209092"/>
                  </a:lnTo>
                  <a:lnTo>
                    <a:pt x="479894" y="209092"/>
                  </a:lnTo>
                  <a:lnTo>
                    <a:pt x="517994" y="204876"/>
                  </a:lnTo>
                  <a:lnTo>
                    <a:pt x="552005" y="183070"/>
                  </a:lnTo>
                  <a:lnTo>
                    <a:pt x="561771" y="161429"/>
                  </a:lnTo>
                  <a:lnTo>
                    <a:pt x="562991" y="148971"/>
                  </a:lnTo>
                  <a:close/>
                </a:path>
                <a:path w="10509250" h="8557260">
                  <a:moveTo>
                    <a:pt x="584212" y="5151780"/>
                  </a:moveTo>
                  <a:lnTo>
                    <a:pt x="465632" y="5151780"/>
                  </a:lnTo>
                  <a:lnTo>
                    <a:pt x="465632" y="5179517"/>
                  </a:lnTo>
                  <a:lnTo>
                    <a:pt x="584212" y="5179517"/>
                  </a:lnTo>
                  <a:lnTo>
                    <a:pt x="584212" y="5151780"/>
                  </a:lnTo>
                  <a:close/>
                </a:path>
                <a:path w="10509250" h="8557260">
                  <a:moveTo>
                    <a:pt x="589102" y="5045164"/>
                  </a:moveTo>
                  <a:lnTo>
                    <a:pt x="579501" y="5008727"/>
                  </a:lnTo>
                  <a:lnTo>
                    <a:pt x="576922" y="5004638"/>
                  </a:lnTo>
                  <a:lnTo>
                    <a:pt x="571766" y="4998631"/>
                  </a:lnTo>
                  <a:lnTo>
                    <a:pt x="565772" y="4993411"/>
                  </a:lnTo>
                  <a:lnTo>
                    <a:pt x="558914" y="4989004"/>
                  </a:lnTo>
                  <a:lnTo>
                    <a:pt x="556475" y="4987874"/>
                  </a:lnTo>
                  <a:lnTo>
                    <a:pt x="556475" y="5045164"/>
                  </a:lnTo>
                  <a:lnTo>
                    <a:pt x="556475" y="5063668"/>
                  </a:lnTo>
                  <a:lnTo>
                    <a:pt x="538797" y="5098135"/>
                  </a:lnTo>
                  <a:lnTo>
                    <a:pt x="524916" y="5100650"/>
                  </a:lnTo>
                  <a:lnTo>
                    <a:pt x="517105" y="5100015"/>
                  </a:lnTo>
                  <a:lnTo>
                    <a:pt x="492290" y="5063668"/>
                  </a:lnTo>
                  <a:lnTo>
                    <a:pt x="492290" y="5045164"/>
                  </a:lnTo>
                  <a:lnTo>
                    <a:pt x="510171" y="5011242"/>
                  </a:lnTo>
                  <a:lnTo>
                    <a:pt x="524383" y="5008727"/>
                  </a:lnTo>
                  <a:lnTo>
                    <a:pt x="532015" y="5009350"/>
                  </a:lnTo>
                  <a:lnTo>
                    <a:pt x="556475" y="5045164"/>
                  </a:lnTo>
                  <a:lnTo>
                    <a:pt x="556475" y="4987874"/>
                  </a:lnTo>
                  <a:lnTo>
                    <a:pt x="551357" y="4985499"/>
                  </a:lnTo>
                  <a:lnTo>
                    <a:pt x="543077" y="4982984"/>
                  </a:lnTo>
                  <a:lnTo>
                    <a:pt x="534085" y="4981486"/>
                  </a:lnTo>
                  <a:lnTo>
                    <a:pt x="524383" y="4980978"/>
                  </a:lnTo>
                  <a:lnTo>
                    <a:pt x="514781" y="4981486"/>
                  </a:lnTo>
                  <a:lnTo>
                    <a:pt x="477088" y="4998631"/>
                  </a:lnTo>
                  <a:lnTo>
                    <a:pt x="460146" y="5035816"/>
                  </a:lnTo>
                  <a:lnTo>
                    <a:pt x="459651" y="5045164"/>
                  </a:lnTo>
                  <a:lnTo>
                    <a:pt x="459651" y="5063668"/>
                  </a:lnTo>
                  <a:lnTo>
                    <a:pt x="471957" y="5104193"/>
                  </a:lnTo>
                  <a:lnTo>
                    <a:pt x="506158" y="5125847"/>
                  </a:lnTo>
                  <a:lnTo>
                    <a:pt x="524916" y="5127841"/>
                  </a:lnTo>
                  <a:lnTo>
                    <a:pt x="534504" y="5127345"/>
                  </a:lnTo>
                  <a:lnTo>
                    <a:pt x="571944" y="5110200"/>
                  </a:lnTo>
                  <a:lnTo>
                    <a:pt x="588619" y="5073015"/>
                  </a:lnTo>
                  <a:lnTo>
                    <a:pt x="589102" y="5063668"/>
                  </a:lnTo>
                  <a:lnTo>
                    <a:pt x="589102" y="5045164"/>
                  </a:lnTo>
                  <a:close/>
                </a:path>
                <a:path w="10509250" h="8557260">
                  <a:moveTo>
                    <a:pt x="753757" y="3835"/>
                  </a:moveTo>
                  <a:lnTo>
                    <a:pt x="587184" y="3835"/>
                  </a:lnTo>
                  <a:lnTo>
                    <a:pt x="587184" y="32169"/>
                  </a:lnTo>
                  <a:lnTo>
                    <a:pt x="653427" y="32169"/>
                  </a:lnTo>
                  <a:lnTo>
                    <a:pt x="653427" y="209092"/>
                  </a:lnTo>
                  <a:lnTo>
                    <a:pt x="686752" y="209092"/>
                  </a:lnTo>
                  <a:lnTo>
                    <a:pt x="686752" y="32169"/>
                  </a:lnTo>
                  <a:lnTo>
                    <a:pt x="753757" y="32169"/>
                  </a:lnTo>
                  <a:lnTo>
                    <a:pt x="753757" y="3835"/>
                  </a:lnTo>
                  <a:close/>
                </a:path>
                <a:path w="10509250" h="8557260">
                  <a:moveTo>
                    <a:pt x="968908" y="106083"/>
                  </a:moveTo>
                  <a:lnTo>
                    <a:pt x="962012" y="60985"/>
                  </a:lnTo>
                  <a:lnTo>
                    <a:pt x="942835" y="28346"/>
                  </a:lnTo>
                  <a:lnTo>
                    <a:pt x="942378" y="27762"/>
                  </a:lnTo>
                  <a:lnTo>
                    <a:pt x="934059" y="20040"/>
                  </a:lnTo>
                  <a:lnTo>
                    <a:pt x="934059" y="106083"/>
                  </a:lnTo>
                  <a:lnTo>
                    <a:pt x="933145" y="123329"/>
                  </a:lnTo>
                  <a:lnTo>
                    <a:pt x="919505" y="163906"/>
                  </a:lnTo>
                  <a:lnTo>
                    <a:pt x="873937" y="184962"/>
                  </a:lnTo>
                  <a:lnTo>
                    <a:pt x="859282" y="183642"/>
                  </a:lnTo>
                  <a:lnTo>
                    <a:pt x="821778" y="152247"/>
                  </a:lnTo>
                  <a:lnTo>
                    <a:pt x="813816" y="106083"/>
                  </a:lnTo>
                  <a:lnTo>
                    <a:pt x="814705" y="88874"/>
                  </a:lnTo>
                  <a:lnTo>
                    <a:pt x="827976" y="49022"/>
                  </a:lnTo>
                  <a:lnTo>
                    <a:pt x="873556" y="28346"/>
                  </a:lnTo>
                  <a:lnTo>
                    <a:pt x="888199" y="29629"/>
                  </a:lnTo>
                  <a:lnTo>
                    <a:pt x="925868" y="60337"/>
                  </a:lnTo>
                  <a:lnTo>
                    <a:pt x="934059" y="106083"/>
                  </a:lnTo>
                  <a:lnTo>
                    <a:pt x="934059" y="20040"/>
                  </a:lnTo>
                  <a:lnTo>
                    <a:pt x="887717" y="800"/>
                  </a:lnTo>
                  <a:lnTo>
                    <a:pt x="874318" y="0"/>
                  </a:lnTo>
                  <a:lnTo>
                    <a:pt x="853274" y="1727"/>
                  </a:lnTo>
                  <a:lnTo>
                    <a:pt x="804240" y="27571"/>
                  </a:lnTo>
                  <a:lnTo>
                    <a:pt x="785279" y="60985"/>
                  </a:lnTo>
                  <a:lnTo>
                    <a:pt x="778967" y="106083"/>
                  </a:lnTo>
                  <a:lnTo>
                    <a:pt x="779729" y="122491"/>
                  </a:lnTo>
                  <a:lnTo>
                    <a:pt x="791222" y="164287"/>
                  </a:lnTo>
                  <a:lnTo>
                    <a:pt x="824534" y="200660"/>
                  </a:lnTo>
                  <a:lnTo>
                    <a:pt x="873163" y="212915"/>
                  </a:lnTo>
                  <a:lnTo>
                    <a:pt x="894041" y="211175"/>
                  </a:lnTo>
                  <a:lnTo>
                    <a:pt x="942860" y="184962"/>
                  </a:lnTo>
                  <a:lnTo>
                    <a:pt x="962393" y="151269"/>
                  </a:lnTo>
                  <a:lnTo>
                    <a:pt x="967270" y="130111"/>
                  </a:lnTo>
                  <a:lnTo>
                    <a:pt x="968908" y="106083"/>
                  </a:lnTo>
                  <a:close/>
                </a:path>
                <a:path w="10509250" h="8557260">
                  <a:moveTo>
                    <a:pt x="1204201" y="106083"/>
                  </a:moveTo>
                  <a:lnTo>
                    <a:pt x="1202740" y="81140"/>
                  </a:lnTo>
                  <a:lnTo>
                    <a:pt x="1198359" y="59550"/>
                  </a:lnTo>
                  <a:lnTo>
                    <a:pt x="1191069" y="41313"/>
                  </a:lnTo>
                  <a:lnTo>
                    <a:pt x="1182154" y="28346"/>
                  </a:lnTo>
                  <a:lnTo>
                    <a:pt x="1180846" y="26428"/>
                  </a:lnTo>
                  <a:lnTo>
                    <a:pt x="1169352" y="15735"/>
                  </a:lnTo>
                  <a:lnTo>
                    <a:pt x="1169352" y="105689"/>
                  </a:lnTo>
                  <a:lnTo>
                    <a:pt x="1168971" y="116865"/>
                  </a:lnTo>
                  <a:lnTo>
                    <a:pt x="1159954" y="155194"/>
                  </a:lnTo>
                  <a:lnTo>
                    <a:pt x="1131443" y="182473"/>
                  </a:lnTo>
                  <a:lnTo>
                    <a:pt x="1114602" y="184962"/>
                  </a:lnTo>
                  <a:lnTo>
                    <a:pt x="1099070" y="183692"/>
                  </a:lnTo>
                  <a:lnTo>
                    <a:pt x="1062901" y="153250"/>
                  </a:lnTo>
                  <a:lnTo>
                    <a:pt x="1056005" y="106083"/>
                  </a:lnTo>
                  <a:lnTo>
                    <a:pt x="1056005" y="99568"/>
                  </a:lnTo>
                  <a:lnTo>
                    <a:pt x="1063688" y="55918"/>
                  </a:lnTo>
                  <a:lnTo>
                    <a:pt x="1090574" y="31788"/>
                  </a:lnTo>
                  <a:lnTo>
                    <a:pt x="1099273" y="29438"/>
                  </a:lnTo>
                  <a:lnTo>
                    <a:pt x="1138440" y="33604"/>
                  </a:lnTo>
                  <a:lnTo>
                    <a:pt x="1165910" y="74002"/>
                  </a:lnTo>
                  <a:lnTo>
                    <a:pt x="1169352" y="105689"/>
                  </a:lnTo>
                  <a:lnTo>
                    <a:pt x="1169352" y="15735"/>
                  </a:lnTo>
                  <a:lnTo>
                    <a:pt x="1168425" y="14871"/>
                  </a:lnTo>
                  <a:lnTo>
                    <a:pt x="1154137" y="6604"/>
                  </a:lnTo>
                  <a:lnTo>
                    <a:pt x="1137983" y="1651"/>
                  </a:lnTo>
                  <a:lnTo>
                    <a:pt x="1119962" y="0"/>
                  </a:lnTo>
                  <a:lnTo>
                    <a:pt x="1108138" y="584"/>
                  </a:lnTo>
                  <a:lnTo>
                    <a:pt x="1066634" y="19443"/>
                  </a:lnTo>
                  <a:lnTo>
                    <a:pt x="1056005" y="31788"/>
                  </a:lnTo>
                  <a:lnTo>
                    <a:pt x="1054481" y="31788"/>
                  </a:lnTo>
                  <a:lnTo>
                    <a:pt x="1049883" y="3835"/>
                  </a:lnTo>
                  <a:lnTo>
                    <a:pt x="1022311" y="3835"/>
                  </a:lnTo>
                  <a:lnTo>
                    <a:pt x="1022311" y="300990"/>
                  </a:lnTo>
                  <a:lnTo>
                    <a:pt x="1056005" y="300990"/>
                  </a:lnTo>
                  <a:lnTo>
                    <a:pt x="1055928" y="210718"/>
                  </a:lnTo>
                  <a:lnTo>
                    <a:pt x="1055624" y="206121"/>
                  </a:lnTo>
                  <a:lnTo>
                    <a:pt x="1054862" y="199491"/>
                  </a:lnTo>
                  <a:lnTo>
                    <a:pt x="1054354" y="192874"/>
                  </a:lnTo>
                  <a:lnTo>
                    <a:pt x="1053960" y="187388"/>
                  </a:lnTo>
                  <a:lnTo>
                    <a:pt x="1053706" y="183045"/>
                  </a:lnTo>
                  <a:lnTo>
                    <a:pt x="1056005" y="183045"/>
                  </a:lnTo>
                  <a:lnTo>
                    <a:pt x="1060818" y="188963"/>
                  </a:lnTo>
                  <a:lnTo>
                    <a:pt x="1066444" y="194437"/>
                  </a:lnTo>
                  <a:lnTo>
                    <a:pt x="1108202" y="212369"/>
                  </a:lnTo>
                  <a:lnTo>
                    <a:pt x="1119581" y="212915"/>
                  </a:lnTo>
                  <a:lnTo>
                    <a:pt x="1137767" y="211213"/>
                  </a:lnTo>
                  <a:lnTo>
                    <a:pt x="1180846" y="185724"/>
                  </a:lnTo>
                  <a:lnTo>
                    <a:pt x="1202740" y="130733"/>
                  </a:lnTo>
                  <a:lnTo>
                    <a:pt x="1204201" y="106083"/>
                  </a:lnTo>
                  <a:close/>
                </a:path>
                <a:path w="10509250" h="8557260">
                  <a:moveTo>
                    <a:pt x="10508691" y="5512740"/>
                  </a:moveTo>
                  <a:lnTo>
                    <a:pt x="10508666" y="5503164"/>
                  </a:lnTo>
                  <a:lnTo>
                    <a:pt x="1159014" y="5537187"/>
                  </a:lnTo>
                  <a:lnTo>
                    <a:pt x="1159014" y="4660709"/>
                  </a:lnTo>
                  <a:lnTo>
                    <a:pt x="1149438" y="4660709"/>
                  </a:lnTo>
                  <a:lnTo>
                    <a:pt x="1149438" y="5537212"/>
                  </a:lnTo>
                  <a:lnTo>
                    <a:pt x="0" y="5541391"/>
                  </a:lnTo>
                  <a:lnTo>
                    <a:pt x="38" y="5550967"/>
                  </a:lnTo>
                  <a:lnTo>
                    <a:pt x="1149438" y="5546788"/>
                  </a:lnTo>
                  <a:lnTo>
                    <a:pt x="1149438" y="6197778"/>
                  </a:lnTo>
                  <a:lnTo>
                    <a:pt x="0" y="6201956"/>
                  </a:lnTo>
                  <a:lnTo>
                    <a:pt x="38" y="6211532"/>
                  </a:lnTo>
                  <a:lnTo>
                    <a:pt x="1149438" y="6207353"/>
                  </a:lnTo>
                  <a:lnTo>
                    <a:pt x="1149438" y="6858343"/>
                  </a:lnTo>
                  <a:lnTo>
                    <a:pt x="0" y="6862521"/>
                  </a:lnTo>
                  <a:lnTo>
                    <a:pt x="38" y="6872097"/>
                  </a:lnTo>
                  <a:lnTo>
                    <a:pt x="1149438" y="6867919"/>
                  </a:lnTo>
                  <a:lnTo>
                    <a:pt x="1149438" y="7518908"/>
                  </a:lnTo>
                  <a:lnTo>
                    <a:pt x="0" y="7523086"/>
                  </a:lnTo>
                  <a:lnTo>
                    <a:pt x="38" y="7532662"/>
                  </a:lnTo>
                  <a:lnTo>
                    <a:pt x="1149438" y="7528484"/>
                  </a:lnTo>
                  <a:lnTo>
                    <a:pt x="1149438" y="8179473"/>
                  </a:lnTo>
                  <a:lnTo>
                    <a:pt x="0" y="8183651"/>
                  </a:lnTo>
                  <a:lnTo>
                    <a:pt x="38" y="8193227"/>
                  </a:lnTo>
                  <a:lnTo>
                    <a:pt x="1149438" y="8189049"/>
                  </a:lnTo>
                  <a:lnTo>
                    <a:pt x="1149438" y="8557069"/>
                  </a:lnTo>
                  <a:lnTo>
                    <a:pt x="1159014" y="8557069"/>
                  </a:lnTo>
                  <a:lnTo>
                    <a:pt x="1159014" y="8189011"/>
                  </a:lnTo>
                  <a:lnTo>
                    <a:pt x="10508691" y="8154987"/>
                  </a:lnTo>
                  <a:lnTo>
                    <a:pt x="10508666" y="8145412"/>
                  </a:lnTo>
                  <a:lnTo>
                    <a:pt x="1159014" y="8179435"/>
                  </a:lnTo>
                  <a:lnTo>
                    <a:pt x="1159014" y="7528446"/>
                  </a:lnTo>
                  <a:lnTo>
                    <a:pt x="10508691" y="7494422"/>
                  </a:lnTo>
                  <a:lnTo>
                    <a:pt x="10508666" y="7484859"/>
                  </a:lnTo>
                  <a:lnTo>
                    <a:pt x="1159014" y="7518882"/>
                  </a:lnTo>
                  <a:lnTo>
                    <a:pt x="1159014" y="6867893"/>
                  </a:lnTo>
                  <a:lnTo>
                    <a:pt x="10508691" y="6833870"/>
                  </a:lnTo>
                  <a:lnTo>
                    <a:pt x="10508666" y="6824294"/>
                  </a:lnTo>
                  <a:lnTo>
                    <a:pt x="1159014" y="6858317"/>
                  </a:lnTo>
                  <a:lnTo>
                    <a:pt x="1159014" y="6207328"/>
                  </a:lnTo>
                  <a:lnTo>
                    <a:pt x="10508691" y="6173305"/>
                  </a:lnTo>
                  <a:lnTo>
                    <a:pt x="10508666" y="6163729"/>
                  </a:lnTo>
                  <a:lnTo>
                    <a:pt x="1159014" y="6197752"/>
                  </a:lnTo>
                  <a:lnTo>
                    <a:pt x="1159014" y="5546763"/>
                  </a:lnTo>
                  <a:lnTo>
                    <a:pt x="10508691" y="551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8770" y="12344983"/>
              <a:ext cx="2294007" cy="36063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0619" y="13132448"/>
              <a:ext cx="1663313" cy="24814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0608" y="13697277"/>
              <a:ext cx="3363353" cy="24814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119063" y="12971931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487121" y="1309638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119063" y="13622920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87121" y="1374737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174" y="3838925"/>
              <a:ext cx="1024351" cy="102435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5265359"/>
              <a:ext cx="1206245" cy="1081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2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3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3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3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3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90"/>
                </a:lnTo>
                <a:lnTo>
                  <a:pt x="1740508" y="236290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90"/>
                </a:moveTo>
                <a:lnTo>
                  <a:pt x="1697722" y="236290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90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3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8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5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1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 descr="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 descr="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07741" y="13576952"/>
            <a:ext cx="5238750" cy="644525"/>
            <a:chOff x="607741" y="13576952"/>
            <a:chExt cx="5238750" cy="644525"/>
          </a:xfrm>
        </p:grpSpPr>
        <p:sp>
          <p:nvSpPr>
            <p:cNvPr id="23" name="object 23" descr=""/>
            <p:cNvSpPr/>
            <p:nvPr/>
          </p:nvSpPr>
          <p:spPr>
            <a:xfrm>
              <a:off x="607741" y="13576952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910" y="13668666"/>
              <a:ext cx="4328606" cy="36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 descr="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83936"/>
            <a:ext cx="3827402" cy="378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4991111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 descr="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9474" y="1378527"/>
              <a:ext cx="4032033" cy="302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6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1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1"/>
                </a:lnTo>
                <a:lnTo>
                  <a:pt x="785244" y="151987"/>
                </a:lnTo>
                <a:lnTo>
                  <a:pt x="786260" y="161035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7"/>
                </a:lnTo>
                <a:lnTo>
                  <a:pt x="716156" y="239267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699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7"/>
                </a:lnTo>
                <a:lnTo>
                  <a:pt x="1113571" y="239267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1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7"/>
                </a:moveTo>
                <a:lnTo>
                  <a:pt x="1015488" y="239267"/>
                </a:lnTo>
                <a:lnTo>
                  <a:pt x="1031712" y="239903"/>
                </a:lnTo>
                <a:lnTo>
                  <a:pt x="1045841" y="241808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7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6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1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299"/>
                </a:lnTo>
                <a:lnTo>
                  <a:pt x="1718925" y="241299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299"/>
                </a:moveTo>
                <a:lnTo>
                  <a:pt x="1674221" y="241299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299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599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900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60"/>
                </a:moveTo>
                <a:lnTo>
                  <a:pt x="10159" y="10160"/>
                </a:lnTo>
                <a:lnTo>
                  <a:pt x="0" y="30479"/>
                </a:lnTo>
                <a:lnTo>
                  <a:pt x="52832" y="48260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500"/>
                </a:lnTo>
                <a:lnTo>
                  <a:pt x="164592" y="25908"/>
                </a:lnTo>
                <a:lnTo>
                  <a:pt x="164592" y="10160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6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2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4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4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60"/>
                </a:lnTo>
                <a:lnTo>
                  <a:pt x="499665" y="35560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60"/>
                </a:moveTo>
                <a:lnTo>
                  <a:pt x="363521" y="35560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3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60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60"/>
                </a:lnTo>
                <a:lnTo>
                  <a:pt x="586124" y="10160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6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60"/>
                </a:lnTo>
                <a:lnTo>
                  <a:pt x="772560" y="378460"/>
                </a:lnTo>
                <a:lnTo>
                  <a:pt x="750208" y="377602"/>
                </a:lnTo>
                <a:lnTo>
                  <a:pt x="729380" y="375031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4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60"/>
                </a:lnTo>
                <a:lnTo>
                  <a:pt x="866611" y="378460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60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60"/>
                </a:moveTo>
                <a:lnTo>
                  <a:pt x="986968" y="10160"/>
                </a:lnTo>
                <a:lnTo>
                  <a:pt x="976808" y="30479"/>
                </a:lnTo>
                <a:lnTo>
                  <a:pt x="1029640" y="58928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60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60"/>
                </a:moveTo>
                <a:lnTo>
                  <a:pt x="1256208" y="10160"/>
                </a:lnTo>
                <a:lnTo>
                  <a:pt x="1246048" y="30479"/>
                </a:lnTo>
                <a:lnTo>
                  <a:pt x="1298880" y="56896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4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7"/>
                </a:lnTo>
                <a:lnTo>
                  <a:pt x="1143" y="213232"/>
                </a:lnTo>
                <a:lnTo>
                  <a:pt x="10287" y="262508"/>
                </a:lnTo>
                <a:lnTo>
                  <a:pt x="28606" y="304387"/>
                </a:lnTo>
                <a:lnTo>
                  <a:pt x="56335" y="337184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1"/>
                </a:lnTo>
                <a:lnTo>
                  <a:pt x="281131" y="40131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1"/>
                </a:moveTo>
                <a:lnTo>
                  <a:pt x="168148" y="40131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2"/>
                </a:lnTo>
                <a:lnTo>
                  <a:pt x="323913" y="263016"/>
                </a:lnTo>
                <a:lnTo>
                  <a:pt x="333565" y="213740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1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5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1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0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3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3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1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59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7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4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29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5"/>
                </a:lnTo>
                <a:lnTo>
                  <a:pt x="1626040" y="209295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5"/>
                </a:lnTo>
                <a:lnTo>
                  <a:pt x="1818572" y="209295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5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1"/>
                </a:moveTo>
                <a:lnTo>
                  <a:pt x="2287131" y="100647"/>
                </a:lnTo>
                <a:lnTo>
                  <a:pt x="2248872" y="129158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1"/>
                </a:lnTo>
                <a:lnTo>
                  <a:pt x="2263223" y="205231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1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1"/>
                </a:lnTo>
                <a:lnTo>
                  <a:pt x="2448230" y="205231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699"/>
            <a:ext cx="6159424" cy="4902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4013687" y="7303007"/>
            <a:ext cx="2607945" cy="373380"/>
          </a:xfrm>
          <a:custGeom>
            <a:avLst/>
            <a:gdLst/>
            <a:ahLst/>
            <a:cxnLst/>
            <a:rect l="l" t="t" r="r" b="b"/>
            <a:pathLst>
              <a:path w="2607944" h="373379">
                <a:moveTo>
                  <a:pt x="174243" y="0"/>
                </a:moveTo>
                <a:lnTo>
                  <a:pt x="122554" y="5969"/>
                </a:lnTo>
                <a:lnTo>
                  <a:pt x="79247" y="23876"/>
                </a:lnTo>
                <a:lnTo>
                  <a:pt x="44831" y="51943"/>
                </a:lnTo>
                <a:lnTo>
                  <a:pt x="19811" y="89408"/>
                </a:lnTo>
                <a:lnTo>
                  <a:pt x="4952" y="134366"/>
                </a:lnTo>
                <a:lnTo>
                  <a:pt x="0" y="185928"/>
                </a:lnTo>
                <a:lnTo>
                  <a:pt x="1142" y="213455"/>
                </a:lnTo>
                <a:lnTo>
                  <a:pt x="10286" y="262985"/>
                </a:lnTo>
                <a:lnTo>
                  <a:pt x="28829" y="304863"/>
                </a:lnTo>
                <a:lnTo>
                  <a:pt x="56769" y="337375"/>
                </a:lnTo>
                <a:lnTo>
                  <a:pt x="93853" y="360013"/>
                </a:lnTo>
                <a:lnTo>
                  <a:pt x="140081" y="371443"/>
                </a:lnTo>
                <a:lnTo>
                  <a:pt x="166624" y="372872"/>
                </a:lnTo>
                <a:lnTo>
                  <a:pt x="181070" y="372649"/>
                </a:lnTo>
                <a:lnTo>
                  <a:pt x="228758" y="367284"/>
                </a:lnTo>
                <a:lnTo>
                  <a:pt x="260095" y="358140"/>
                </a:lnTo>
                <a:lnTo>
                  <a:pt x="260095" y="332740"/>
                </a:lnTo>
                <a:lnTo>
                  <a:pt x="173227" y="332740"/>
                </a:lnTo>
                <a:lnTo>
                  <a:pt x="143922" y="330295"/>
                </a:lnTo>
                <a:lnTo>
                  <a:pt x="96932" y="310737"/>
                </a:lnTo>
                <a:lnTo>
                  <a:pt x="65690" y="272065"/>
                </a:lnTo>
                <a:lnTo>
                  <a:pt x="50196" y="218471"/>
                </a:lnTo>
                <a:lnTo>
                  <a:pt x="48259" y="186436"/>
                </a:lnTo>
                <a:lnTo>
                  <a:pt x="50355" y="154209"/>
                </a:lnTo>
                <a:lnTo>
                  <a:pt x="67119" y="100615"/>
                </a:lnTo>
                <a:lnTo>
                  <a:pt x="100107" y="62134"/>
                </a:lnTo>
                <a:lnTo>
                  <a:pt x="146081" y="42576"/>
                </a:lnTo>
                <a:lnTo>
                  <a:pt x="173736" y="40132"/>
                </a:lnTo>
                <a:lnTo>
                  <a:pt x="265416" y="40132"/>
                </a:lnTo>
                <a:lnTo>
                  <a:pt x="274320" y="21336"/>
                </a:lnTo>
                <a:lnTo>
                  <a:pt x="252063" y="12001"/>
                </a:lnTo>
                <a:lnTo>
                  <a:pt x="227965" y="5334"/>
                </a:lnTo>
                <a:lnTo>
                  <a:pt x="202025" y="1333"/>
                </a:lnTo>
                <a:lnTo>
                  <a:pt x="174243" y="0"/>
                </a:lnTo>
                <a:close/>
              </a:path>
              <a:path w="2607944" h="373379">
                <a:moveTo>
                  <a:pt x="260095" y="318516"/>
                </a:moveTo>
                <a:lnTo>
                  <a:pt x="217931" y="328676"/>
                </a:lnTo>
                <a:lnTo>
                  <a:pt x="173227" y="332740"/>
                </a:lnTo>
                <a:lnTo>
                  <a:pt x="260095" y="332740"/>
                </a:lnTo>
                <a:lnTo>
                  <a:pt x="260095" y="318516"/>
                </a:lnTo>
                <a:close/>
              </a:path>
              <a:path w="2607944" h="373379">
                <a:moveTo>
                  <a:pt x="265416" y="40132"/>
                </a:moveTo>
                <a:lnTo>
                  <a:pt x="173736" y="40132"/>
                </a:lnTo>
                <a:lnTo>
                  <a:pt x="185674" y="40512"/>
                </a:lnTo>
                <a:lnTo>
                  <a:pt x="197104" y="41656"/>
                </a:lnTo>
                <a:lnTo>
                  <a:pt x="238252" y="52704"/>
                </a:lnTo>
                <a:lnTo>
                  <a:pt x="256031" y="59944"/>
                </a:lnTo>
                <a:lnTo>
                  <a:pt x="265416" y="40132"/>
                </a:lnTo>
                <a:close/>
              </a:path>
              <a:path w="2607944" h="373379">
                <a:moveTo>
                  <a:pt x="432224" y="133096"/>
                </a:moveTo>
                <a:lnTo>
                  <a:pt x="388028" y="133096"/>
                </a:lnTo>
                <a:lnTo>
                  <a:pt x="388028" y="367792"/>
                </a:lnTo>
                <a:lnTo>
                  <a:pt x="432224" y="367792"/>
                </a:lnTo>
                <a:lnTo>
                  <a:pt x="432224" y="133096"/>
                </a:lnTo>
                <a:close/>
              </a:path>
              <a:path w="2607944" h="373379">
                <a:moveTo>
                  <a:pt x="521124" y="95504"/>
                </a:moveTo>
                <a:lnTo>
                  <a:pt x="300144" y="95504"/>
                </a:lnTo>
                <a:lnTo>
                  <a:pt x="300144" y="133096"/>
                </a:lnTo>
                <a:lnTo>
                  <a:pt x="521124" y="133096"/>
                </a:lnTo>
                <a:lnTo>
                  <a:pt x="521124" y="95504"/>
                </a:lnTo>
                <a:close/>
              </a:path>
              <a:path w="2607944" h="373379">
                <a:moveTo>
                  <a:pt x="681053" y="90424"/>
                </a:moveTo>
                <a:lnTo>
                  <a:pt x="628348" y="99568"/>
                </a:lnTo>
                <a:lnTo>
                  <a:pt x="588089" y="127000"/>
                </a:lnTo>
                <a:lnTo>
                  <a:pt x="562943" y="171323"/>
                </a:lnTo>
                <a:lnTo>
                  <a:pt x="554561" y="231140"/>
                </a:lnTo>
                <a:lnTo>
                  <a:pt x="555577" y="252920"/>
                </a:lnTo>
                <a:lnTo>
                  <a:pt x="563705" y="291528"/>
                </a:lnTo>
                <a:lnTo>
                  <a:pt x="589994" y="336169"/>
                </a:lnTo>
                <a:lnTo>
                  <a:pt x="629713" y="363728"/>
                </a:lnTo>
                <a:lnTo>
                  <a:pt x="679529" y="372872"/>
                </a:lnTo>
                <a:lnTo>
                  <a:pt x="707215" y="370554"/>
                </a:lnTo>
                <a:lnTo>
                  <a:pt x="731853" y="363601"/>
                </a:lnTo>
                <a:lnTo>
                  <a:pt x="753443" y="352012"/>
                </a:lnTo>
                <a:lnTo>
                  <a:pt x="771985" y="335788"/>
                </a:lnTo>
                <a:lnTo>
                  <a:pt x="680545" y="335788"/>
                </a:lnTo>
                <a:lnTo>
                  <a:pt x="661114" y="334041"/>
                </a:lnTo>
                <a:lnTo>
                  <a:pt x="619585" y="307848"/>
                </a:lnTo>
                <a:lnTo>
                  <a:pt x="601964" y="254031"/>
                </a:lnTo>
                <a:lnTo>
                  <a:pt x="600789" y="231140"/>
                </a:lnTo>
                <a:lnTo>
                  <a:pt x="601964" y="208311"/>
                </a:lnTo>
                <a:lnTo>
                  <a:pt x="611362" y="170465"/>
                </a:lnTo>
                <a:lnTo>
                  <a:pt x="644096" y="134874"/>
                </a:lnTo>
                <a:lnTo>
                  <a:pt x="680037" y="128016"/>
                </a:lnTo>
                <a:lnTo>
                  <a:pt x="771956" y="128016"/>
                </a:lnTo>
                <a:lnTo>
                  <a:pt x="771350" y="127254"/>
                </a:lnTo>
                <a:lnTo>
                  <a:pt x="731345" y="99853"/>
                </a:lnTo>
                <a:lnTo>
                  <a:pt x="698833" y="91471"/>
                </a:lnTo>
                <a:lnTo>
                  <a:pt x="681053" y="90424"/>
                </a:lnTo>
                <a:close/>
              </a:path>
              <a:path w="2607944" h="373379">
                <a:moveTo>
                  <a:pt x="771956" y="128016"/>
                </a:moveTo>
                <a:lnTo>
                  <a:pt x="680037" y="128016"/>
                </a:lnTo>
                <a:lnTo>
                  <a:pt x="699468" y="129730"/>
                </a:lnTo>
                <a:lnTo>
                  <a:pt x="716105" y="134874"/>
                </a:lnTo>
                <a:lnTo>
                  <a:pt x="749442" y="170465"/>
                </a:lnTo>
                <a:lnTo>
                  <a:pt x="759094" y="208311"/>
                </a:lnTo>
                <a:lnTo>
                  <a:pt x="760301" y="231140"/>
                </a:lnTo>
                <a:lnTo>
                  <a:pt x="759094" y="254031"/>
                </a:lnTo>
                <a:lnTo>
                  <a:pt x="749442" y="292385"/>
                </a:lnTo>
                <a:lnTo>
                  <a:pt x="716232" y="328803"/>
                </a:lnTo>
                <a:lnTo>
                  <a:pt x="680545" y="335788"/>
                </a:lnTo>
                <a:lnTo>
                  <a:pt x="771985" y="335788"/>
                </a:lnTo>
                <a:lnTo>
                  <a:pt x="787098" y="315341"/>
                </a:lnTo>
                <a:lnTo>
                  <a:pt x="797893" y="291084"/>
                </a:lnTo>
                <a:lnTo>
                  <a:pt x="804370" y="263017"/>
                </a:lnTo>
                <a:lnTo>
                  <a:pt x="806529" y="231140"/>
                </a:lnTo>
                <a:lnTo>
                  <a:pt x="805513" y="209423"/>
                </a:lnTo>
                <a:lnTo>
                  <a:pt x="802465" y="189484"/>
                </a:lnTo>
                <a:lnTo>
                  <a:pt x="797385" y="171323"/>
                </a:lnTo>
                <a:lnTo>
                  <a:pt x="790273" y="154940"/>
                </a:lnTo>
                <a:lnTo>
                  <a:pt x="781605" y="140144"/>
                </a:lnTo>
                <a:lnTo>
                  <a:pt x="771956" y="128016"/>
                </a:lnTo>
                <a:close/>
              </a:path>
              <a:path w="2607944" h="373379">
                <a:moveTo>
                  <a:pt x="919543" y="95504"/>
                </a:moveTo>
                <a:lnTo>
                  <a:pt x="877379" y="95504"/>
                </a:lnTo>
                <a:lnTo>
                  <a:pt x="877379" y="367792"/>
                </a:lnTo>
                <a:lnTo>
                  <a:pt x="932751" y="367792"/>
                </a:lnTo>
                <a:lnTo>
                  <a:pt x="960867" y="323595"/>
                </a:lnTo>
                <a:lnTo>
                  <a:pt x="916495" y="323595"/>
                </a:lnTo>
                <a:lnTo>
                  <a:pt x="916834" y="319193"/>
                </a:lnTo>
                <a:lnTo>
                  <a:pt x="917172" y="312928"/>
                </a:lnTo>
                <a:lnTo>
                  <a:pt x="917511" y="304800"/>
                </a:lnTo>
                <a:lnTo>
                  <a:pt x="918188" y="296333"/>
                </a:lnTo>
                <a:lnTo>
                  <a:pt x="918696" y="288205"/>
                </a:lnTo>
                <a:lnTo>
                  <a:pt x="919374" y="272288"/>
                </a:lnTo>
                <a:lnTo>
                  <a:pt x="919543" y="266022"/>
                </a:lnTo>
                <a:lnTo>
                  <a:pt x="919543" y="95504"/>
                </a:lnTo>
                <a:close/>
              </a:path>
              <a:path w="2607944" h="373379">
                <a:moveTo>
                  <a:pt x="1117155" y="140208"/>
                </a:moveTo>
                <a:lnTo>
                  <a:pt x="1077531" y="140208"/>
                </a:lnTo>
                <a:lnTo>
                  <a:pt x="1077192" y="144610"/>
                </a:lnTo>
                <a:lnTo>
                  <a:pt x="1076854" y="151214"/>
                </a:lnTo>
                <a:lnTo>
                  <a:pt x="1075499" y="185928"/>
                </a:lnTo>
                <a:lnTo>
                  <a:pt x="1075499" y="367792"/>
                </a:lnTo>
                <a:lnTo>
                  <a:pt x="1117155" y="367792"/>
                </a:lnTo>
                <a:lnTo>
                  <a:pt x="1117155" y="140208"/>
                </a:lnTo>
                <a:close/>
              </a:path>
              <a:path w="2607944" h="373379">
                <a:moveTo>
                  <a:pt x="1117155" y="95504"/>
                </a:moveTo>
                <a:lnTo>
                  <a:pt x="1062291" y="95504"/>
                </a:lnTo>
                <a:lnTo>
                  <a:pt x="916495" y="323595"/>
                </a:lnTo>
                <a:lnTo>
                  <a:pt x="960867" y="323595"/>
                </a:lnTo>
                <a:lnTo>
                  <a:pt x="1077531" y="140208"/>
                </a:lnTo>
                <a:lnTo>
                  <a:pt x="1117155" y="140208"/>
                </a:lnTo>
                <a:lnTo>
                  <a:pt x="1117155" y="95504"/>
                </a:lnTo>
                <a:close/>
              </a:path>
              <a:path w="2607944" h="373379">
                <a:moveTo>
                  <a:pt x="1263245" y="95504"/>
                </a:moveTo>
                <a:lnTo>
                  <a:pt x="1203809" y="95504"/>
                </a:lnTo>
                <a:lnTo>
                  <a:pt x="1203809" y="367792"/>
                </a:lnTo>
                <a:lnTo>
                  <a:pt x="1243941" y="367792"/>
                </a:lnTo>
                <a:lnTo>
                  <a:pt x="1243845" y="183705"/>
                </a:lnTo>
                <a:lnTo>
                  <a:pt x="1243560" y="171958"/>
                </a:lnTo>
                <a:lnTo>
                  <a:pt x="1243083" y="160337"/>
                </a:lnTo>
                <a:lnTo>
                  <a:pt x="1242417" y="148844"/>
                </a:lnTo>
                <a:lnTo>
                  <a:pt x="1284160" y="148844"/>
                </a:lnTo>
                <a:lnTo>
                  <a:pt x="1263245" y="95504"/>
                </a:lnTo>
                <a:close/>
              </a:path>
              <a:path w="2607944" h="373379">
                <a:moveTo>
                  <a:pt x="1284160" y="148844"/>
                </a:moveTo>
                <a:lnTo>
                  <a:pt x="1243941" y="148844"/>
                </a:lnTo>
                <a:lnTo>
                  <a:pt x="1330301" y="367792"/>
                </a:lnTo>
                <a:lnTo>
                  <a:pt x="1367893" y="367792"/>
                </a:lnTo>
                <a:lnTo>
                  <a:pt x="1389550" y="314452"/>
                </a:lnTo>
                <a:lnTo>
                  <a:pt x="1349097" y="314452"/>
                </a:lnTo>
                <a:lnTo>
                  <a:pt x="1284160" y="148844"/>
                </a:lnTo>
                <a:close/>
              </a:path>
              <a:path w="2607944" h="373379">
                <a:moveTo>
                  <a:pt x="1495909" y="148844"/>
                </a:moveTo>
                <a:lnTo>
                  <a:pt x="1458317" y="148844"/>
                </a:lnTo>
                <a:lnTo>
                  <a:pt x="1456285" y="172212"/>
                </a:lnTo>
                <a:lnTo>
                  <a:pt x="1455946" y="179662"/>
                </a:lnTo>
                <a:lnTo>
                  <a:pt x="1455852" y="183705"/>
                </a:lnTo>
                <a:lnTo>
                  <a:pt x="1455777" y="367792"/>
                </a:lnTo>
                <a:lnTo>
                  <a:pt x="1495909" y="367792"/>
                </a:lnTo>
                <a:lnTo>
                  <a:pt x="1495909" y="148844"/>
                </a:lnTo>
                <a:close/>
              </a:path>
              <a:path w="2607944" h="373379">
                <a:moveTo>
                  <a:pt x="1495909" y="95504"/>
                </a:moveTo>
                <a:lnTo>
                  <a:pt x="1436473" y="95504"/>
                </a:lnTo>
                <a:lnTo>
                  <a:pt x="1349097" y="314452"/>
                </a:lnTo>
                <a:lnTo>
                  <a:pt x="1389550" y="314452"/>
                </a:lnTo>
                <a:lnTo>
                  <a:pt x="1456793" y="148844"/>
                </a:lnTo>
                <a:lnTo>
                  <a:pt x="1495909" y="148844"/>
                </a:lnTo>
                <a:lnTo>
                  <a:pt x="1495909" y="95504"/>
                </a:lnTo>
                <a:close/>
              </a:path>
              <a:path w="2607944" h="373379">
                <a:moveTo>
                  <a:pt x="1694076" y="90424"/>
                </a:moveTo>
                <a:lnTo>
                  <a:pt x="1641371" y="99568"/>
                </a:lnTo>
                <a:lnTo>
                  <a:pt x="1601112" y="127000"/>
                </a:lnTo>
                <a:lnTo>
                  <a:pt x="1575966" y="171323"/>
                </a:lnTo>
                <a:lnTo>
                  <a:pt x="1567584" y="231140"/>
                </a:lnTo>
                <a:lnTo>
                  <a:pt x="1568600" y="252920"/>
                </a:lnTo>
                <a:lnTo>
                  <a:pt x="1576728" y="291528"/>
                </a:lnTo>
                <a:lnTo>
                  <a:pt x="1603017" y="336169"/>
                </a:lnTo>
                <a:lnTo>
                  <a:pt x="1642737" y="363728"/>
                </a:lnTo>
                <a:lnTo>
                  <a:pt x="1692552" y="372872"/>
                </a:lnTo>
                <a:lnTo>
                  <a:pt x="1720238" y="370554"/>
                </a:lnTo>
                <a:lnTo>
                  <a:pt x="1744876" y="363601"/>
                </a:lnTo>
                <a:lnTo>
                  <a:pt x="1766466" y="352012"/>
                </a:lnTo>
                <a:lnTo>
                  <a:pt x="1785008" y="335788"/>
                </a:lnTo>
                <a:lnTo>
                  <a:pt x="1693568" y="335788"/>
                </a:lnTo>
                <a:lnTo>
                  <a:pt x="1674137" y="334041"/>
                </a:lnTo>
                <a:lnTo>
                  <a:pt x="1632608" y="307848"/>
                </a:lnTo>
                <a:lnTo>
                  <a:pt x="1614987" y="254031"/>
                </a:lnTo>
                <a:lnTo>
                  <a:pt x="1613812" y="231140"/>
                </a:lnTo>
                <a:lnTo>
                  <a:pt x="1614987" y="208311"/>
                </a:lnTo>
                <a:lnTo>
                  <a:pt x="1624385" y="170465"/>
                </a:lnTo>
                <a:lnTo>
                  <a:pt x="1657119" y="134874"/>
                </a:lnTo>
                <a:lnTo>
                  <a:pt x="1693060" y="128016"/>
                </a:lnTo>
                <a:lnTo>
                  <a:pt x="1784980" y="128016"/>
                </a:lnTo>
                <a:lnTo>
                  <a:pt x="1784373" y="127254"/>
                </a:lnTo>
                <a:lnTo>
                  <a:pt x="1744368" y="99853"/>
                </a:lnTo>
                <a:lnTo>
                  <a:pt x="1711856" y="91471"/>
                </a:lnTo>
                <a:lnTo>
                  <a:pt x="1694076" y="90424"/>
                </a:lnTo>
                <a:close/>
              </a:path>
              <a:path w="2607944" h="373379">
                <a:moveTo>
                  <a:pt x="1784980" y="128016"/>
                </a:moveTo>
                <a:lnTo>
                  <a:pt x="1693060" y="128016"/>
                </a:lnTo>
                <a:lnTo>
                  <a:pt x="1712491" y="129730"/>
                </a:lnTo>
                <a:lnTo>
                  <a:pt x="1729128" y="134874"/>
                </a:lnTo>
                <a:lnTo>
                  <a:pt x="1762466" y="170465"/>
                </a:lnTo>
                <a:lnTo>
                  <a:pt x="1772118" y="208311"/>
                </a:lnTo>
                <a:lnTo>
                  <a:pt x="1773324" y="231140"/>
                </a:lnTo>
                <a:lnTo>
                  <a:pt x="1772118" y="254031"/>
                </a:lnTo>
                <a:lnTo>
                  <a:pt x="1762466" y="292385"/>
                </a:lnTo>
                <a:lnTo>
                  <a:pt x="1729255" y="328803"/>
                </a:lnTo>
                <a:lnTo>
                  <a:pt x="1693568" y="335788"/>
                </a:lnTo>
                <a:lnTo>
                  <a:pt x="1785008" y="335788"/>
                </a:lnTo>
                <a:lnTo>
                  <a:pt x="1800121" y="315341"/>
                </a:lnTo>
                <a:lnTo>
                  <a:pt x="1810916" y="291084"/>
                </a:lnTo>
                <a:lnTo>
                  <a:pt x="1817393" y="263017"/>
                </a:lnTo>
                <a:lnTo>
                  <a:pt x="1819552" y="231140"/>
                </a:lnTo>
                <a:lnTo>
                  <a:pt x="1818536" y="209423"/>
                </a:lnTo>
                <a:lnTo>
                  <a:pt x="1815488" y="189484"/>
                </a:lnTo>
                <a:lnTo>
                  <a:pt x="1810408" y="171323"/>
                </a:lnTo>
                <a:lnTo>
                  <a:pt x="1803296" y="154940"/>
                </a:lnTo>
                <a:lnTo>
                  <a:pt x="1794629" y="140144"/>
                </a:lnTo>
                <a:lnTo>
                  <a:pt x="1784980" y="128016"/>
                </a:lnTo>
                <a:close/>
              </a:path>
              <a:path w="2607944" h="373379">
                <a:moveTo>
                  <a:pt x="2002671" y="90424"/>
                </a:moveTo>
                <a:lnTo>
                  <a:pt x="1952093" y="98710"/>
                </a:lnTo>
                <a:lnTo>
                  <a:pt x="1911230" y="124079"/>
                </a:lnTo>
                <a:lnTo>
                  <a:pt x="1884306" y="168306"/>
                </a:lnTo>
                <a:lnTo>
                  <a:pt x="1876178" y="209200"/>
                </a:lnTo>
                <a:lnTo>
                  <a:pt x="1875162" y="233172"/>
                </a:lnTo>
                <a:lnTo>
                  <a:pt x="1876147" y="256222"/>
                </a:lnTo>
                <a:lnTo>
                  <a:pt x="1884021" y="295846"/>
                </a:lnTo>
                <a:lnTo>
                  <a:pt x="1910087" y="339344"/>
                </a:lnTo>
                <a:lnTo>
                  <a:pt x="1949616" y="364585"/>
                </a:lnTo>
                <a:lnTo>
                  <a:pt x="1999622" y="372872"/>
                </a:lnTo>
                <a:lnTo>
                  <a:pt x="2010862" y="372618"/>
                </a:lnTo>
                <a:lnTo>
                  <a:pt x="2055248" y="364363"/>
                </a:lnTo>
                <a:lnTo>
                  <a:pt x="2069726" y="358140"/>
                </a:lnTo>
                <a:lnTo>
                  <a:pt x="2069726" y="334264"/>
                </a:lnTo>
                <a:lnTo>
                  <a:pt x="1999115" y="334264"/>
                </a:lnTo>
                <a:lnTo>
                  <a:pt x="1980985" y="332644"/>
                </a:lnTo>
                <a:lnTo>
                  <a:pt x="1940694" y="308356"/>
                </a:lnTo>
                <a:lnTo>
                  <a:pt x="1922597" y="255873"/>
                </a:lnTo>
                <a:lnTo>
                  <a:pt x="1921390" y="232664"/>
                </a:lnTo>
                <a:lnTo>
                  <a:pt x="1926407" y="187547"/>
                </a:lnTo>
                <a:lnTo>
                  <a:pt x="1941456" y="155321"/>
                </a:lnTo>
                <a:lnTo>
                  <a:pt x="1966539" y="135985"/>
                </a:lnTo>
                <a:lnTo>
                  <a:pt x="2001654" y="129540"/>
                </a:lnTo>
                <a:lnTo>
                  <a:pt x="2065280" y="129540"/>
                </a:lnTo>
                <a:lnTo>
                  <a:pt x="2074299" y="105156"/>
                </a:lnTo>
                <a:lnTo>
                  <a:pt x="2032579" y="92995"/>
                </a:lnTo>
                <a:lnTo>
                  <a:pt x="2012767" y="90709"/>
                </a:lnTo>
                <a:lnTo>
                  <a:pt x="2002671" y="90424"/>
                </a:lnTo>
                <a:close/>
              </a:path>
              <a:path w="2607944" h="373379">
                <a:moveTo>
                  <a:pt x="2069726" y="318516"/>
                </a:moveTo>
                <a:lnTo>
                  <a:pt x="2029309" y="331692"/>
                </a:lnTo>
                <a:lnTo>
                  <a:pt x="1999115" y="334264"/>
                </a:lnTo>
                <a:lnTo>
                  <a:pt x="2069726" y="334264"/>
                </a:lnTo>
                <a:lnTo>
                  <a:pt x="2069726" y="318516"/>
                </a:lnTo>
                <a:close/>
              </a:path>
              <a:path w="2607944" h="373379">
                <a:moveTo>
                  <a:pt x="2065280" y="129540"/>
                </a:moveTo>
                <a:lnTo>
                  <a:pt x="2001654" y="129540"/>
                </a:lnTo>
                <a:lnTo>
                  <a:pt x="2008893" y="129794"/>
                </a:lnTo>
                <a:lnTo>
                  <a:pt x="2016386" y="130556"/>
                </a:lnTo>
                <a:lnTo>
                  <a:pt x="2054232" y="139985"/>
                </a:lnTo>
                <a:lnTo>
                  <a:pt x="2060582" y="142240"/>
                </a:lnTo>
                <a:lnTo>
                  <a:pt x="2065280" y="129540"/>
                </a:lnTo>
                <a:close/>
              </a:path>
              <a:path w="2607944" h="373379">
                <a:moveTo>
                  <a:pt x="2233541" y="133096"/>
                </a:moveTo>
                <a:lnTo>
                  <a:pt x="2189345" y="133096"/>
                </a:lnTo>
                <a:lnTo>
                  <a:pt x="2189345" y="367792"/>
                </a:lnTo>
                <a:lnTo>
                  <a:pt x="2233541" y="367792"/>
                </a:lnTo>
                <a:lnTo>
                  <a:pt x="2233541" y="133096"/>
                </a:lnTo>
                <a:close/>
              </a:path>
              <a:path w="2607944" h="373379">
                <a:moveTo>
                  <a:pt x="2322441" y="95504"/>
                </a:moveTo>
                <a:lnTo>
                  <a:pt x="2101461" y="95504"/>
                </a:lnTo>
                <a:lnTo>
                  <a:pt x="2101461" y="133096"/>
                </a:lnTo>
                <a:lnTo>
                  <a:pt x="2322441" y="133096"/>
                </a:lnTo>
                <a:lnTo>
                  <a:pt x="2322441" y="95504"/>
                </a:lnTo>
                <a:close/>
              </a:path>
              <a:path w="2607944" h="373379">
                <a:moveTo>
                  <a:pt x="2420782" y="95504"/>
                </a:moveTo>
                <a:lnTo>
                  <a:pt x="2376078" y="95504"/>
                </a:lnTo>
                <a:lnTo>
                  <a:pt x="2376078" y="367792"/>
                </a:lnTo>
                <a:lnTo>
                  <a:pt x="2499522" y="367792"/>
                </a:lnTo>
                <a:lnTo>
                  <a:pt x="2525811" y="366395"/>
                </a:lnTo>
                <a:lnTo>
                  <a:pt x="2566959" y="355219"/>
                </a:lnTo>
                <a:lnTo>
                  <a:pt x="2593909" y="331724"/>
                </a:lnTo>
                <a:lnTo>
                  <a:pt x="2420782" y="331724"/>
                </a:lnTo>
                <a:lnTo>
                  <a:pt x="2420782" y="244348"/>
                </a:lnTo>
                <a:lnTo>
                  <a:pt x="2595852" y="244348"/>
                </a:lnTo>
                <a:lnTo>
                  <a:pt x="2581183" y="226568"/>
                </a:lnTo>
                <a:lnTo>
                  <a:pt x="2548004" y="212090"/>
                </a:lnTo>
                <a:lnTo>
                  <a:pt x="2501554" y="207264"/>
                </a:lnTo>
                <a:lnTo>
                  <a:pt x="2420782" y="207264"/>
                </a:lnTo>
                <a:lnTo>
                  <a:pt x="2420782" y="95504"/>
                </a:lnTo>
                <a:close/>
              </a:path>
              <a:path w="2607944" h="373379">
                <a:moveTo>
                  <a:pt x="2595852" y="244348"/>
                </a:moveTo>
                <a:lnTo>
                  <a:pt x="2496474" y="244348"/>
                </a:lnTo>
                <a:lnTo>
                  <a:pt x="2511333" y="244919"/>
                </a:lnTo>
                <a:lnTo>
                  <a:pt x="2524414" y="246634"/>
                </a:lnTo>
                <a:lnTo>
                  <a:pt x="2558577" y="266192"/>
                </a:lnTo>
                <a:lnTo>
                  <a:pt x="2563022" y="287020"/>
                </a:lnTo>
                <a:lnTo>
                  <a:pt x="2561847" y="298323"/>
                </a:lnTo>
                <a:lnTo>
                  <a:pt x="2534447" y="326009"/>
                </a:lnTo>
                <a:lnTo>
                  <a:pt x="2497490" y="331724"/>
                </a:lnTo>
                <a:lnTo>
                  <a:pt x="2593909" y="331724"/>
                </a:lnTo>
                <a:lnTo>
                  <a:pt x="2601249" y="318770"/>
                </a:lnTo>
                <a:lnTo>
                  <a:pt x="2606107" y="302577"/>
                </a:lnTo>
                <a:lnTo>
                  <a:pt x="2607726" y="284480"/>
                </a:lnTo>
                <a:lnTo>
                  <a:pt x="2601090" y="250698"/>
                </a:lnTo>
                <a:lnTo>
                  <a:pt x="2595852" y="24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7068" y="3545331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8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6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3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60"/>
                </a:moveTo>
                <a:lnTo>
                  <a:pt x="179324" y="238760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60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8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60"/>
                </a:lnTo>
                <a:lnTo>
                  <a:pt x="220472" y="238760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6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70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2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4"/>
                </a:lnTo>
                <a:lnTo>
                  <a:pt x="516291" y="42164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4"/>
                </a:moveTo>
                <a:lnTo>
                  <a:pt x="418869" y="42164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4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60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4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6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4"/>
                </a:lnTo>
                <a:lnTo>
                  <a:pt x="1184152" y="42164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4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1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4"/>
                </a:lnTo>
                <a:lnTo>
                  <a:pt x="1232194" y="42164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2" name="object 12" descr="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100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50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50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191339" y="38100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7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7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0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5" name="object 15" descr="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8" name="object 18" descr="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3430250" y="7829550"/>
            <a:ext cx="3911600" cy="469900"/>
            <a:chOff x="13430250" y="7829550"/>
            <a:chExt cx="3911600" cy="469900"/>
          </a:xfrm>
        </p:grpSpPr>
        <p:sp>
          <p:nvSpPr>
            <p:cNvPr id="21" name="object 21" descr=""/>
            <p:cNvSpPr/>
            <p:nvPr/>
          </p:nvSpPr>
          <p:spPr>
            <a:xfrm>
              <a:off x="13430250" y="78295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449300" y="78486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4" name="object 24" descr="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6372839" y="70672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6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400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4"/>
                </a:moveTo>
                <a:lnTo>
                  <a:pt x="172720" y="141732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6"/>
                </a:lnTo>
                <a:lnTo>
                  <a:pt x="286512" y="196596"/>
                </a:lnTo>
                <a:lnTo>
                  <a:pt x="324104" y="134619"/>
                </a:lnTo>
                <a:lnTo>
                  <a:pt x="252476" y="105664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700"/>
                </a:lnTo>
                <a:lnTo>
                  <a:pt x="220980" y="54864"/>
                </a:lnTo>
                <a:lnTo>
                  <a:pt x="263018" y="54864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4"/>
                </a:moveTo>
                <a:lnTo>
                  <a:pt x="220980" y="54864"/>
                </a:lnTo>
                <a:lnTo>
                  <a:pt x="260096" y="77215"/>
                </a:lnTo>
                <a:lnTo>
                  <a:pt x="267716" y="63500"/>
                </a:lnTo>
                <a:lnTo>
                  <a:pt x="263018" y="54864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8"/>
                </a:lnTo>
                <a:lnTo>
                  <a:pt x="90932" y="292100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8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8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700"/>
                </a:lnTo>
                <a:lnTo>
                  <a:pt x="164592" y="264668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8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2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700"/>
                </a:lnTo>
                <a:lnTo>
                  <a:pt x="1432607" y="264668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8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2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5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8"/>
                </a:lnTo>
                <a:lnTo>
                  <a:pt x="2418832" y="346455"/>
                </a:lnTo>
                <a:lnTo>
                  <a:pt x="2414091" y="353568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975" y="15375636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414000" cy="4038600"/>
          </a:xfrm>
          <a:custGeom>
            <a:avLst/>
            <a:gdLst/>
            <a:ahLst/>
            <a:cxnLst/>
            <a:rect l="l" t="t" r="r" b="b"/>
            <a:pathLst>
              <a:path w="10414000" h="4038600">
                <a:moveTo>
                  <a:pt x="10414000" y="0"/>
                </a:moveTo>
                <a:lnTo>
                  <a:pt x="0" y="0"/>
                </a:lnTo>
                <a:lnTo>
                  <a:pt x="0" y="4038600"/>
                </a:lnTo>
                <a:lnTo>
                  <a:pt x="10414000" y="40386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94DA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890" y="683490"/>
            <a:ext cx="7525399" cy="7654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414000" cy="6032500"/>
          </a:xfrm>
          <a:custGeom>
            <a:avLst/>
            <a:gdLst/>
            <a:ahLst/>
            <a:cxnLst/>
            <a:rect l="l" t="t" r="r" b="b"/>
            <a:pathLst>
              <a:path w="10414000" h="6032500">
                <a:moveTo>
                  <a:pt x="10414000" y="0"/>
                </a:moveTo>
                <a:lnTo>
                  <a:pt x="0" y="0"/>
                </a:lnTo>
                <a:lnTo>
                  <a:pt x="0" y="6032500"/>
                </a:lnTo>
                <a:lnTo>
                  <a:pt x="10414000" y="60325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DA8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64790" y="876300"/>
            <a:ext cx="3031490" cy="620395"/>
          </a:xfrm>
          <a:custGeom>
            <a:avLst/>
            <a:gdLst/>
            <a:ahLst/>
            <a:cxnLst/>
            <a:rect l="l" t="t" r="r" b="b"/>
            <a:pathLst>
              <a:path w="3031490" h="620394">
                <a:moveTo>
                  <a:pt x="260927" y="10390"/>
                </a:moveTo>
                <a:lnTo>
                  <a:pt x="189489" y="19627"/>
                </a:lnTo>
                <a:lnTo>
                  <a:pt x="126422" y="47336"/>
                </a:lnTo>
                <a:lnTo>
                  <a:pt x="73818" y="92074"/>
                </a:lnTo>
                <a:lnTo>
                  <a:pt x="33770" y="152399"/>
                </a:lnTo>
                <a:lnTo>
                  <a:pt x="18995" y="188046"/>
                </a:lnTo>
                <a:lnTo>
                  <a:pt x="8442" y="226868"/>
                </a:lnTo>
                <a:lnTo>
                  <a:pt x="2110" y="268864"/>
                </a:lnTo>
                <a:lnTo>
                  <a:pt x="0" y="314036"/>
                </a:lnTo>
                <a:lnTo>
                  <a:pt x="2110" y="359207"/>
                </a:lnTo>
                <a:lnTo>
                  <a:pt x="8442" y="401204"/>
                </a:lnTo>
                <a:lnTo>
                  <a:pt x="18995" y="440026"/>
                </a:lnTo>
                <a:lnTo>
                  <a:pt x="33770" y="475672"/>
                </a:lnTo>
                <a:lnTo>
                  <a:pt x="73818" y="535997"/>
                </a:lnTo>
                <a:lnTo>
                  <a:pt x="126422" y="580736"/>
                </a:lnTo>
                <a:lnTo>
                  <a:pt x="189489" y="608445"/>
                </a:lnTo>
                <a:lnTo>
                  <a:pt x="260927" y="617681"/>
                </a:lnTo>
                <a:lnTo>
                  <a:pt x="297692" y="615372"/>
                </a:lnTo>
                <a:lnTo>
                  <a:pt x="364944" y="596900"/>
                </a:lnTo>
                <a:lnTo>
                  <a:pt x="423303" y="560315"/>
                </a:lnTo>
                <a:lnTo>
                  <a:pt x="433064" y="550718"/>
                </a:lnTo>
                <a:lnTo>
                  <a:pt x="260927" y="550718"/>
                </a:lnTo>
                <a:lnTo>
                  <a:pt x="234715" y="549022"/>
                </a:lnTo>
                <a:lnTo>
                  <a:pt x="186080" y="535456"/>
                </a:lnTo>
                <a:lnTo>
                  <a:pt x="143109" y="508414"/>
                </a:lnTo>
                <a:lnTo>
                  <a:pt x="108617" y="468438"/>
                </a:lnTo>
                <a:lnTo>
                  <a:pt x="83560" y="415726"/>
                </a:lnTo>
                <a:lnTo>
                  <a:pt x="70860" y="350927"/>
                </a:lnTo>
                <a:lnTo>
                  <a:pt x="69272" y="314036"/>
                </a:lnTo>
                <a:lnTo>
                  <a:pt x="70860" y="277145"/>
                </a:lnTo>
                <a:lnTo>
                  <a:pt x="83560" y="212346"/>
                </a:lnTo>
                <a:lnTo>
                  <a:pt x="108617" y="159633"/>
                </a:lnTo>
                <a:lnTo>
                  <a:pt x="143109" y="119657"/>
                </a:lnTo>
                <a:lnTo>
                  <a:pt x="186080" y="92616"/>
                </a:lnTo>
                <a:lnTo>
                  <a:pt x="234715" y="79050"/>
                </a:lnTo>
                <a:lnTo>
                  <a:pt x="260927" y="77354"/>
                </a:lnTo>
                <a:lnTo>
                  <a:pt x="433064" y="77354"/>
                </a:lnTo>
                <a:lnTo>
                  <a:pt x="423303" y="67757"/>
                </a:lnTo>
                <a:lnTo>
                  <a:pt x="395431" y="47336"/>
                </a:lnTo>
                <a:lnTo>
                  <a:pt x="364944" y="31172"/>
                </a:lnTo>
                <a:lnTo>
                  <a:pt x="332364" y="19627"/>
                </a:lnTo>
                <a:lnTo>
                  <a:pt x="297692" y="12699"/>
                </a:lnTo>
                <a:lnTo>
                  <a:pt x="260927" y="10390"/>
                </a:lnTo>
                <a:close/>
              </a:path>
              <a:path w="3031490" h="620394">
                <a:moveTo>
                  <a:pt x="433064" y="77354"/>
                </a:moveTo>
                <a:lnTo>
                  <a:pt x="260927" y="77354"/>
                </a:lnTo>
                <a:lnTo>
                  <a:pt x="287121" y="79050"/>
                </a:lnTo>
                <a:lnTo>
                  <a:pt x="312015" y="84137"/>
                </a:lnTo>
                <a:lnTo>
                  <a:pt x="357909" y="104486"/>
                </a:lnTo>
                <a:lnTo>
                  <a:pt x="396947" y="138040"/>
                </a:lnTo>
                <a:lnTo>
                  <a:pt x="426893" y="184438"/>
                </a:lnTo>
                <a:lnTo>
                  <a:pt x="446159" y="243248"/>
                </a:lnTo>
                <a:lnTo>
                  <a:pt x="452581" y="314036"/>
                </a:lnTo>
                <a:lnTo>
                  <a:pt x="450976" y="350927"/>
                </a:lnTo>
                <a:lnTo>
                  <a:pt x="438131" y="415726"/>
                </a:lnTo>
                <a:lnTo>
                  <a:pt x="413056" y="468438"/>
                </a:lnTo>
                <a:lnTo>
                  <a:pt x="378564" y="508414"/>
                </a:lnTo>
                <a:lnTo>
                  <a:pt x="335611" y="535456"/>
                </a:lnTo>
                <a:lnTo>
                  <a:pt x="287121" y="549022"/>
                </a:lnTo>
                <a:lnTo>
                  <a:pt x="260927" y="550718"/>
                </a:lnTo>
                <a:lnTo>
                  <a:pt x="433064" y="550718"/>
                </a:lnTo>
                <a:lnTo>
                  <a:pt x="469629" y="507783"/>
                </a:lnTo>
                <a:lnTo>
                  <a:pt x="502858" y="440026"/>
                </a:lnTo>
                <a:lnTo>
                  <a:pt x="513411" y="401204"/>
                </a:lnTo>
                <a:lnTo>
                  <a:pt x="519743" y="359207"/>
                </a:lnTo>
                <a:lnTo>
                  <a:pt x="521854" y="314036"/>
                </a:lnTo>
                <a:lnTo>
                  <a:pt x="519743" y="268864"/>
                </a:lnTo>
                <a:lnTo>
                  <a:pt x="513411" y="226868"/>
                </a:lnTo>
                <a:lnTo>
                  <a:pt x="502858" y="188046"/>
                </a:lnTo>
                <a:lnTo>
                  <a:pt x="488084" y="152399"/>
                </a:lnTo>
                <a:lnTo>
                  <a:pt x="448035" y="92074"/>
                </a:lnTo>
                <a:lnTo>
                  <a:pt x="433064" y="77354"/>
                </a:lnTo>
                <a:close/>
              </a:path>
              <a:path w="3031490" h="620394">
                <a:moveTo>
                  <a:pt x="701097" y="166254"/>
                </a:moveTo>
                <a:lnTo>
                  <a:pt x="632979" y="166254"/>
                </a:lnTo>
                <a:lnTo>
                  <a:pt x="632979" y="609599"/>
                </a:lnTo>
                <a:lnTo>
                  <a:pt x="1172152" y="609599"/>
                </a:lnTo>
                <a:lnTo>
                  <a:pt x="1172152" y="546099"/>
                </a:lnTo>
                <a:lnTo>
                  <a:pt x="701097" y="546099"/>
                </a:lnTo>
                <a:lnTo>
                  <a:pt x="701097" y="166254"/>
                </a:lnTo>
                <a:close/>
              </a:path>
              <a:path w="3031490" h="620394">
                <a:moveTo>
                  <a:pt x="936625" y="166254"/>
                </a:moveTo>
                <a:lnTo>
                  <a:pt x="868506" y="166254"/>
                </a:lnTo>
                <a:lnTo>
                  <a:pt x="868506" y="546099"/>
                </a:lnTo>
                <a:lnTo>
                  <a:pt x="936625" y="546099"/>
                </a:lnTo>
                <a:lnTo>
                  <a:pt x="936625" y="166254"/>
                </a:lnTo>
                <a:close/>
              </a:path>
              <a:path w="3031490" h="620394">
                <a:moveTo>
                  <a:pt x="1172152" y="166254"/>
                </a:moveTo>
                <a:lnTo>
                  <a:pt x="1104034" y="166254"/>
                </a:lnTo>
                <a:lnTo>
                  <a:pt x="1104034" y="546099"/>
                </a:lnTo>
                <a:lnTo>
                  <a:pt x="1172152" y="546099"/>
                </a:lnTo>
                <a:lnTo>
                  <a:pt x="1172152" y="166254"/>
                </a:lnTo>
                <a:close/>
              </a:path>
              <a:path w="3031490" h="620394">
                <a:moveTo>
                  <a:pt x="1364672" y="166254"/>
                </a:moveTo>
                <a:lnTo>
                  <a:pt x="1296554" y="166254"/>
                </a:lnTo>
                <a:lnTo>
                  <a:pt x="1296554" y="609599"/>
                </a:lnTo>
                <a:lnTo>
                  <a:pt x="1376218" y="609599"/>
                </a:lnTo>
                <a:lnTo>
                  <a:pt x="1438446" y="509154"/>
                </a:lnTo>
                <a:lnTo>
                  <a:pt x="1364672" y="509154"/>
                </a:lnTo>
                <a:lnTo>
                  <a:pt x="1364672" y="166254"/>
                </a:lnTo>
                <a:close/>
              </a:path>
              <a:path w="3031490" h="620394">
                <a:moveTo>
                  <a:pt x="1656772" y="266699"/>
                </a:moveTo>
                <a:lnTo>
                  <a:pt x="1588654" y="266699"/>
                </a:lnTo>
                <a:lnTo>
                  <a:pt x="1588654" y="609599"/>
                </a:lnTo>
                <a:lnTo>
                  <a:pt x="1656772" y="609599"/>
                </a:lnTo>
                <a:lnTo>
                  <a:pt x="1656772" y="266699"/>
                </a:lnTo>
                <a:close/>
              </a:path>
              <a:path w="3031490" h="620394">
                <a:moveTo>
                  <a:pt x="1656772" y="166254"/>
                </a:moveTo>
                <a:lnTo>
                  <a:pt x="1578263" y="166254"/>
                </a:lnTo>
                <a:lnTo>
                  <a:pt x="1364672" y="509154"/>
                </a:lnTo>
                <a:lnTo>
                  <a:pt x="1438446" y="509154"/>
                </a:lnTo>
                <a:lnTo>
                  <a:pt x="1588654" y="266699"/>
                </a:lnTo>
                <a:lnTo>
                  <a:pt x="1656772" y="266699"/>
                </a:lnTo>
                <a:lnTo>
                  <a:pt x="1656772" y="166254"/>
                </a:lnTo>
                <a:close/>
              </a:path>
              <a:path w="3031490" h="620394">
                <a:moveTo>
                  <a:pt x="2012102" y="17715"/>
                </a:moveTo>
                <a:lnTo>
                  <a:pt x="1962799" y="18472"/>
                </a:lnTo>
                <a:lnTo>
                  <a:pt x="1915318" y="24389"/>
                </a:lnTo>
                <a:lnTo>
                  <a:pt x="1874188" y="39543"/>
                </a:lnTo>
                <a:lnTo>
                  <a:pt x="1839407" y="63932"/>
                </a:lnTo>
                <a:lnTo>
                  <a:pt x="1810976" y="97559"/>
                </a:lnTo>
                <a:lnTo>
                  <a:pt x="1778834" y="170203"/>
                </a:lnTo>
                <a:lnTo>
                  <a:pt x="1768789" y="215114"/>
                </a:lnTo>
                <a:lnTo>
                  <a:pt x="1762762" y="265753"/>
                </a:lnTo>
                <a:lnTo>
                  <a:pt x="1760753" y="322118"/>
                </a:lnTo>
                <a:lnTo>
                  <a:pt x="1760789" y="370356"/>
                </a:lnTo>
                <a:lnTo>
                  <a:pt x="1762305" y="408799"/>
                </a:lnTo>
                <a:lnTo>
                  <a:pt x="1774716" y="477639"/>
                </a:lnTo>
                <a:lnTo>
                  <a:pt x="1799232" y="533147"/>
                </a:lnTo>
                <a:lnTo>
                  <a:pt x="1834013" y="574999"/>
                </a:lnTo>
                <a:lnTo>
                  <a:pt x="1878427" y="603087"/>
                </a:lnTo>
                <a:lnTo>
                  <a:pt x="1930526" y="617086"/>
                </a:lnTo>
                <a:lnTo>
                  <a:pt x="1959335" y="618836"/>
                </a:lnTo>
                <a:lnTo>
                  <a:pt x="1988109" y="617140"/>
                </a:lnTo>
                <a:lnTo>
                  <a:pt x="2039919" y="603574"/>
                </a:lnTo>
                <a:lnTo>
                  <a:pt x="2083936" y="576551"/>
                </a:lnTo>
                <a:lnTo>
                  <a:pt x="2103089" y="557645"/>
                </a:lnTo>
                <a:lnTo>
                  <a:pt x="1959335" y="557645"/>
                </a:lnTo>
                <a:lnTo>
                  <a:pt x="1930634" y="554849"/>
                </a:lnTo>
                <a:lnTo>
                  <a:pt x="1882865" y="532479"/>
                </a:lnTo>
                <a:lnTo>
                  <a:pt x="1848517" y="488679"/>
                </a:lnTo>
                <a:lnTo>
                  <a:pt x="1831055" y="429076"/>
                </a:lnTo>
                <a:lnTo>
                  <a:pt x="1828872" y="393699"/>
                </a:lnTo>
                <a:lnTo>
                  <a:pt x="1829684" y="376021"/>
                </a:lnTo>
                <a:lnTo>
                  <a:pt x="1838397" y="329045"/>
                </a:lnTo>
                <a:lnTo>
                  <a:pt x="1856473" y="291486"/>
                </a:lnTo>
                <a:lnTo>
                  <a:pt x="1882847" y="263885"/>
                </a:lnTo>
                <a:lnTo>
                  <a:pt x="1887405" y="260927"/>
                </a:lnTo>
                <a:lnTo>
                  <a:pt x="1819635" y="260927"/>
                </a:lnTo>
                <a:lnTo>
                  <a:pt x="1827212" y="208251"/>
                </a:lnTo>
                <a:lnTo>
                  <a:pt x="1840706" y="164522"/>
                </a:lnTo>
                <a:lnTo>
                  <a:pt x="1860622" y="129886"/>
                </a:lnTo>
                <a:lnTo>
                  <a:pt x="1903610" y="95286"/>
                </a:lnTo>
                <a:lnTo>
                  <a:pt x="1941855" y="84029"/>
                </a:lnTo>
                <a:lnTo>
                  <a:pt x="2038422" y="78509"/>
                </a:lnTo>
                <a:lnTo>
                  <a:pt x="2054730" y="77264"/>
                </a:lnTo>
                <a:lnTo>
                  <a:pt x="2098458" y="68984"/>
                </a:lnTo>
                <a:lnTo>
                  <a:pt x="2134718" y="50637"/>
                </a:lnTo>
                <a:lnTo>
                  <a:pt x="2145217" y="41563"/>
                </a:lnTo>
                <a:lnTo>
                  <a:pt x="2125539" y="17949"/>
                </a:lnTo>
                <a:lnTo>
                  <a:pt x="2040135" y="17949"/>
                </a:lnTo>
                <a:lnTo>
                  <a:pt x="2012102" y="17715"/>
                </a:lnTo>
                <a:close/>
              </a:path>
              <a:path w="3031490" h="620394">
                <a:moveTo>
                  <a:pt x="2109365" y="241299"/>
                </a:moveTo>
                <a:lnTo>
                  <a:pt x="1958181" y="241299"/>
                </a:lnTo>
                <a:lnTo>
                  <a:pt x="1977808" y="242418"/>
                </a:lnTo>
                <a:lnTo>
                  <a:pt x="1995992" y="245773"/>
                </a:lnTo>
                <a:lnTo>
                  <a:pt x="2041759" y="269153"/>
                </a:lnTo>
                <a:lnTo>
                  <a:pt x="2072769" y="311149"/>
                </a:lnTo>
                <a:lnTo>
                  <a:pt x="2084676" y="348817"/>
                </a:lnTo>
                <a:lnTo>
                  <a:pt x="2088644" y="393699"/>
                </a:lnTo>
                <a:lnTo>
                  <a:pt x="2087670" y="417855"/>
                </a:lnTo>
                <a:lnTo>
                  <a:pt x="2079877" y="461295"/>
                </a:lnTo>
                <a:lnTo>
                  <a:pt x="2064417" y="497879"/>
                </a:lnTo>
                <a:lnTo>
                  <a:pt x="2028319" y="537440"/>
                </a:lnTo>
                <a:lnTo>
                  <a:pt x="1978692" y="556382"/>
                </a:lnTo>
                <a:lnTo>
                  <a:pt x="1959335" y="557645"/>
                </a:lnTo>
                <a:lnTo>
                  <a:pt x="2103089" y="557645"/>
                </a:lnTo>
                <a:lnTo>
                  <a:pt x="2131940" y="513772"/>
                </a:lnTo>
                <a:lnTo>
                  <a:pt x="2150557" y="458498"/>
                </a:lnTo>
                <a:lnTo>
                  <a:pt x="2156763" y="393699"/>
                </a:lnTo>
                <a:lnTo>
                  <a:pt x="2155247" y="360164"/>
                </a:lnTo>
                <a:lnTo>
                  <a:pt x="2150701" y="329406"/>
                </a:lnTo>
                <a:lnTo>
                  <a:pt x="2143124" y="301426"/>
                </a:lnTo>
                <a:lnTo>
                  <a:pt x="2132517" y="276224"/>
                </a:lnTo>
                <a:lnTo>
                  <a:pt x="2119312" y="253873"/>
                </a:lnTo>
                <a:lnTo>
                  <a:pt x="2109365" y="241299"/>
                </a:lnTo>
                <a:close/>
              </a:path>
              <a:path w="3031490" h="620394">
                <a:moveTo>
                  <a:pt x="1973190" y="180109"/>
                </a:moveTo>
                <a:lnTo>
                  <a:pt x="1929028" y="185015"/>
                </a:lnTo>
                <a:lnTo>
                  <a:pt x="1887754" y="199736"/>
                </a:lnTo>
                <a:lnTo>
                  <a:pt x="1852251" y="224847"/>
                </a:lnTo>
                <a:lnTo>
                  <a:pt x="1825408" y="260927"/>
                </a:lnTo>
                <a:lnTo>
                  <a:pt x="1887405" y="260927"/>
                </a:lnTo>
                <a:lnTo>
                  <a:pt x="1893382" y="257048"/>
                </a:lnTo>
                <a:lnTo>
                  <a:pt x="1904883" y="251366"/>
                </a:lnTo>
                <a:lnTo>
                  <a:pt x="1916996" y="246982"/>
                </a:lnTo>
                <a:lnTo>
                  <a:pt x="1929967" y="243825"/>
                </a:lnTo>
                <a:lnTo>
                  <a:pt x="1943695" y="241931"/>
                </a:lnTo>
                <a:lnTo>
                  <a:pt x="1958181" y="241299"/>
                </a:lnTo>
                <a:lnTo>
                  <a:pt x="2109365" y="241299"/>
                </a:lnTo>
                <a:lnTo>
                  <a:pt x="2103942" y="234444"/>
                </a:lnTo>
                <a:lnTo>
                  <a:pt x="2066708" y="204354"/>
                </a:lnTo>
                <a:lnTo>
                  <a:pt x="2022547" y="186170"/>
                </a:lnTo>
                <a:lnTo>
                  <a:pt x="1998518" y="181624"/>
                </a:lnTo>
                <a:lnTo>
                  <a:pt x="1973190" y="180109"/>
                </a:lnTo>
                <a:close/>
              </a:path>
              <a:path w="3031490" h="620394">
                <a:moveTo>
                  <a:pt x="2110581" y="0"/>
                </a:moveTo>
                <a:lnTo>
                  <a:pt x="2075367" y="15297"/>
                </a:lnTo>
                <a:lnTo>
                  <a:pt x="2040135" y="17949"/>
                </a:lnTo>
                <a:lnTo>
                  <a:pt x="2125539" y="17949"/>
                </a:lnTo>
                <a:lnTo>
                  <a:pt x="2110581" y="0"/>
                </a:lnTo>
                <a:close/>
              </a:path>
              <a:path w="3031490" h="620394">
                <a:moveTo>
                  <a:pt x="2329079" y="166254"/>
                </a:moveTo>
                <a:lnTo>
                  <a:pt x="2260960" y="166254"/>
                </a:lnTo>
                <a:lnTo>
                  <a:pt x="2260960" y="609599"/>
                </a:lnTo>
                <a:lnTo>
                  <a:pt x="2329079" y="609599"/>
                </a:lnTo>
                <a:lnTo>
                  <a:pt x="2329079" y="422563"/>
                </a:lnTo>
                <a:lnTo>
                  <a:pt x="2475926" y="422563"/>
                </a:lnTo>
                <a:lnTo>
                  <a:pt x="2442224" y="379845"/>
                </a:lnTo>
                <a:lnTo>
                  <a:pt x="2459636" y="359063"/>
                </a:lnTo>
                <a:lnTo>
                  <a:pt x="2329079" y="359063"/>
                </a:lnTo>
                <a:lnTo>
                  <a:pt x="2329079" y="166254"/>
                </a:lnTo>
                <a:close/>
              </a:path>
              <a:path w="3031490" h="620394">
                <a:moveTo>
                  <a:pt x="2475926" y="422563"/>
                </a:moveTo>
                <a:lnTo>
                  <a:pt x="2390269" y="422563"/>
                </a:lnTo>
                <a:lnTo>
                  <a:pt x="2535742" y="609599"/>
                </a:lnTo>
                <a:lnTo>
                  <a:pt x="2623488" y="609599"/>
                </a:lnTo>
                <a:lnTo>
                  <a:pt x="2475926" y="422563"/>
                </a:lnTo>
                <a:close/>
              </a:path>
              <a:path w="3031490" h="620394">
                <a:moveTo>
                  <a:pt x="2621179" y="166254"/>
                </a:moveTo>
                <a:lnTo>
                  <a:pt x="2533433" y="166254"/>
                </a:lnTo>
                <a:lnTo>
                  <a:pt x="2374106" y="359063"/>
                </a:lnTo>
                <a:lnTo>
                  <a:pt x="2459636" y="359063"/>
                </a:lnTo>
                <a:lnTo>
                  <a:pt x="2621179" y="166254"/>
                </a:lnTo>
                <a:close/>
              </a:path>
              <a:path w="3031490" h="620394">
                <a:moveTo>
                  <a:pt x="3005925" y="220518"/>
                </a:moveTo>
                <a:lnTo>
                  <a:pt x="2869550" y="220518"/>
                </a:lnTo>
                <a:lnTo>
                  <a:pt x="2891577" y="221997"/>
                </a:lnTo>
                <a:lnTo>
                  <a:pt x="2910609" y="226435"/>
                </a:lnTo>
                <a:lnTo>
                  <a:pt x="2949917" y="257211"/>
                </a:lnTo>
                <a:lnTo>
                  <a:pt x="2963068" y="310572"/>
                </a:lnTo>
                <a:lnTo>
                  <a:pt x="2963068" y="312881"/>
                </a:lnTo>
                <a:lnTo>
                  <a:pt x="2936225" y="341673"/>
                </a:lnTo>
                <a:lnTo>
                  <a:pt x="2900777" y="346958"/>
                </a:lnTo>
                <a:lnTo>
                  <a:pt x="2848768" y="353290"/>
                </a:lnTo>
                <a:lnTo>
                  <a:pt x="2802605" y="360975"/>
                </a:lnTo>
                <a:lnTo>
                  <a:pt x="2758281" y="372629"/>
                </a:lnTo>
                <a:lnTo>
                  <a:pt x="2719946" y="391896"/>
                </a:lnTo>
                <a:lnTo>
                  <a:pt x="2691750" y="421986"/>
                </a:lnTo>
                <a:lnTo>
                  <a:pt x="2677679" y="465606"/>
                </a:lnTo>
                <a:lnTo>
                  <a:pt x="2676741" y="483754"/>
                </a:lnTo>
                <a:lnTo>
                  <a:pt x="2678004" y="504608"/>
                </a:lnTo>
                <a:lnTo>
                  <a:pt x="2688106" y="541553"/>
                </a:lnTo>
                <a:lnTo>
                  <a:pt x="2720686" y="584416"/>
                </a:lnTo>
                <a:lnTo>
                  <a:pt x="2769159" y="611061"/>
                </a:lnTo>
                <a:lnTo>
                  <a:pt x="2807403" y="618998"/>
                </a:lnTo>
                <a:lnTo>
                  <a:pt x="2827987" y="619990"/>
                </a:lnTo>
                <a:lnTo>
                  <a:pt x="2846586" y="619269"/>
                </a:lnTo>
                <a:lnTo>
                  <a:pt x="2893507" y="608445"/>
                </a:lnTo>
                <a:lnTo>
                  <a:pt x="2927764" y="588367"/>
                </a:lnTo>
                <a:lnTo>
                  <a:pt x="2954268" y="558799"/>
                </a:lnTo>
                <a:lnTo>
                  <a:pt x="2838377" y="558799"/>
                </a:lnTo>
                <a:lnTo>
                  <a:pt x="2818912" y="557681"/>
                </a:lnTo>
                <a:lnTo>
                  <a:pt x="2771125" y="540904"/>
                </a:lnTo>
                <a:lnTo>
                  <a:pt x="2746501" y="503886"/>
                </a:lnTo>
                <a:lnTo>
                  <a:pt x="2744859" y="487218"/>
                </a:lnTo>
                <a:lnTo>
                  <a:pt x="2745725" y="474915"/>
                </a:lnTo>
                <a:lnTo>
                  <a:pt x="2766327" y="439070"/>
                </a:lnTo>
                <a:lnTo>
                  <a:pt x="2807421" y="419803"/>
                </a:lnTo>
                <a:lnTo>
                  <a:pt x="2845305" y="412172"/>
                </a:lnTo>
                <a:lnTo>
                  <a:pt x="2873880" y="408709"/>
                </a:lnTo>
                <a:lnTo>
                  <a:pt x="2901210" y="404920"/>
                </a:lnTo>
                <a:lnTo>
                  <a:pt x="2944018" y="396297"/>
                </a:lnTo>
                <a:lnTo>
                  <a:pt x="2963068" y="386772"/>
                </a:lnTo>
                <a:lnTo>
                  <a:pt x="3031187" y="386772"/>
                </a:lnTo>
                <a:lnTo>
                  <a:pt x="3031187" y="317499"/>
                </a:lnTo>
                <a:lnTo>
                  <a:pt x="3030104" y="292424"/>
                </a:lnTo>
                <a:lnTo>
                  <a:pt x="3026857" y="270019"/>
                </a:lnTo>
                <a:lnTo>
                  <a:pt x="3021445" y="250283"/>
                </a:lnTo>
                <a:lnTo>
                  <a:pt x="3013868" y="233218"/>
                </a:lnTo>
                <a:lnTo>
                  <a:pt x="3005925" y="220518"/>
                </a:lnTo>
                <a:close/>
              </a:path>
              <a:path w="3031490" h="620394">
                <a:moveTo>
                  <a:pt x="3031187" y="549563"/>
                </a:moveTo>
                <a:lnTo>
                  <a:pt x="2963068" y="549563"/>
                </a:lnTo>
                <a:lnTo>
                  <a:pt x="2963068" y="609599"/>
                </a:lnTo>
                <a:lnTo>
                  <a:pt x="3031187" y="609599"/>
                </a:lnTo>
                <a:lnTo>
                  <a:pt x="3031187" y="549563"/>
                </a:lnTo>
                <a:close/>
              </a:path>
              <a:path w="3031490" h="620394">
                <a:moveTo>
                  <a:pt x="3031187" y="386772"/>
                </a:moveTo>
                <a:lnTo>
                  <a:pt x="2963068" y="386772"/>
                </a:lnTo>
                <a:lnTo>
                  <a:pt x="2963059" y="449262"/>
                </a:lnTo>
                <a:lnTo>
                  <a:pt x="2962166" y="462810"/>
                </a:lnTo>
                <a:lnTo>
                  <a:pt x="2948637" y="501938"/>
                </a:lnTo>
                <a:lnTo>
                  <a:pt x="2919628" y="534410"/>
                </a:lnTo>
                <a:lnTo>
                  <a:pt x="2875611" y="554831"/>
                </a:lnTo>
                <a:lnTo>
                  <a:pt x="2838377" y="558799"/>
                </a:lnTo>
                <a:lnTo>
                  <a:pt x="2954268" y="558799"/>
                </a:lnTo>
                <a:lnTo>
                  <a:pt x="2955564" y="556905"/>
                </a:lnTo>
                <a:lnTo>
                  <a:pt x="2959605" y="549563"/>
                </a:lnTo>
                <a:lnTo>
                  <a:pt x="3031187" y="549563"/>
                </a:lnTo>
                <a:lnTo>
                  <a:pt x="3031187" y="386772"/>
                </a:lnTo>
                <a:close/>
              </a:path>
              <a:path w="3031490" h="620394">
                <a:moveTo>
                  <a:pt x="2867241" y="160481"/>
                </a:moveTo>
                <a:lnTo>
                  <a:pt x="2816369" y="165677"/>
                </a:lnTo>
                <a:lnTo>
                  <a:pt x="2766074" y="182129"/>
                </a:lnTo>
                <a:lnTo>
                  <a:pt x="2721913" y="213843"/>
                </a:lnTo>
                <a:lnTo>
                  <a:pt x="2698822" y="245304"/>
                </a:lnTo>
                <a:lnTo>
                  <a:pt x="2689441" y="264390"/>
                </a:lnTo>
                <a:lnTo>
                  <a:pt x="2754095" y="287481"/>
                </a:lnTo>
                <a:lnTo>
                  <a:pt x="2760752" y="275539"/>
                </a:lnTo>
                <a:lnTo>
                  <a:pt x="2769465" y="263957"/>
                </a:lnTo>
                <a:lnTo>
                  <a:pt x="2808233" y="232532"/>
                </a:lnTo>
                <a:lnTo>
                  <a:pt x="2846477" y="221853"/>
                </a:lnTo>
                <a:lnTo>
                  <a:pt x="2869550" y="220518"/>
                </a:lnTo>
                <a:lnTo>
                  <a:pt x="3005925" y="220518"/>
                </a:lnTo>
                <a:lnTo>
                  <a:pt x="3004650" y="218479"/>
                </a:lnTo>
                <a:lnTo>
                  <a:pt x="2970284" y="186170"/>
                </a:lnTo>
                <a:lnTo>
                  <a:pt x="2930182" y="168798"/>
                </a:lnTo>
                <a:lnTo>
                  <a:pt x="2890188" y="161780"/>
                </a:lnTo>
                <a:lnTo>
                  <a:pt x="2878317" y="160806"/>
                </a:lnTo>
                <a:lnTo>
                  <a:pt x="2867241" y="160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63" y="2197100"/>
            <a:ext cx="6945312" cy="159789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3886200" y="5054600"/>
            <a:ext cx="2641600" cy="520700"/>
            <a:chOff x="3886200" y="5054600"/>
            <a:chExt cx="2641600" cy="520700"/>
          </a:xfrm>
        </p:grpSpPr>
        <p:sp>
          <p:nvSpPr>
            <p:cNvPr id="6" name="object 6" descr=""/>
            <p:cNvSpPr/>
            <p:nvPr/>
          </p:nvSpPr>
          <p:spPr>
            <a:xfrm>
              <a:off x="3886200" y="5054600"/>
              <a:ext cx="2641600" cy="520700"/>
            </a:xfrm>
            <a:custGeom>
              <a:avLst/>
              <a:gdLst/>
              <a:ahLst/>
              <a:cxnLst/>
              <a:rect l="l" t="t" r="r" b="b"/>
              <a:pathLst>
                <a:path w="2641600" h="520700">
                  <a:moveTo>
                    <a:pt x="2641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2641600" y="520700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398" y="5110710"/>
              <a:ext cx="575596" cy="328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 descr="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 descr="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 descr="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2"/>
                  </a:lnTo>
                  <a:lnTo>
                    <a:pt x="272288" y="40132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2"/>
                  </a:moveTo>
                  <a:lnTo>
                    <a:pt x="227076" y="40132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2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4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4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6"/>
                  </a:lnTo>
                  <a:lnTo>
                    <a:pt x="567633" y="122936"/>
                  </a:lnTo>
                  <a:lnTo>
                    <a:pt x="567027" y="122174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6"/>
                  </a:moveTo>
                  <a:lnTo>
                    <a:pt x="475714" y="122936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1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40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6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8"/>
                  </a:moveTo>
                  <a:lnTo>
                    <a:pt x="873208" y="135128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8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8"/>
                  </a:lnTo>
                  <a:lnTo>
                    <a:pt x="912832" y="135128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6"/>
                  </a:lnTo>
                  <a:lnTo>
                    <a:pt x="1339755" y="224536"/>
                  </a:lnTo>
                  <a:lnTo>
                    <a:pt x="1337942" y="222504"/>
                  </a:lnTo>
                  <a:lnTo>
                    <a:pt x="1288268" y="222504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6"/>
                  </a:moveTo>
                  <a:lnTo>
                    <a:pt x="1288268" y="224536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6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4"/>
                  </a:lnTo>
                  <a:lnTo>
                    <a:pt x="1337942" y="222504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 descr="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87" y="2125290"/>
              <a:ext cx="1024351" cy="121581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333" y="1708958"/>
              <a:ext cx="1342714" cy="36378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649626" y="170895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5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5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5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5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5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5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5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5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5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5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5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5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5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5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5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5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5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5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5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5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5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5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20922" y="157003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68371" y="170895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15819" y="2192304"/>
              <a:ext cx="12570460" cy="17749520"/>
            </a:xfrm>
            <a:custGeom>
              <a:avLst/>
              <a:gdLst/>
              <a:ahLst/>
              <a:cxnLst/>
              <a:rect l="l" t="t" r="r" b="b"/>
              <a:pathLst>
                <a:path w="12570460" h="17749520">
                  <a:moveTo>
                    <a:pt x="12569848" y="0"/>
                  </a:moveTo>
                  <a:lnTo>
                    <a:pt x="0" y="0"/>
                  </a:lnTo>
                  <a:lnTo>
                    <a:pt x="0" y="17749047"/>
                  </a:lnTo>
                  <a:lnTo>
                    <a:pt x="12569848" y="17749047"/>
                  </a:lnTo>
                  <a:lnTo>
                    <a:pt x="1256984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04022" y="2402928"/>
              <a:ext cx="11421110" cy="3896360"/>
            </a:xfrm>
            <a:custGeom>
              <a:avLst/>
              <a:gdLst/>
              <a:ahLst/>
              <a:cxnLst/>
              <a:rect l="l" t="t" r="r" b="b"/>
              <a:pathLst>
                <a:path w="11421110" h="389636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391"/>
                  </a:lnTo>
                  <a:lnTo>
                    <a:pt x="433158" y="538391"/>
                  </a:lnTo>
                  <a:lnTo>
                    <a:pt x="346887" y="390982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82"/>
                  </a:lnTo>
                  <a:lnTo>
                    <a:pt x="311848" y="390982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391"/>
                  </a:lnTo>
                  <a:lnTo>
                    <a:pt x="469049" y="324624"/>
                  </a:lnTo>
                  <a:close/>
                </a:path>
                <a:path w="11421110" h="389636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50"/>
                  </a:lnTo>
                  <a:lnTo>
                    <a:pt x="504037" y="1161415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89636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07"/>
                  </a:lnTo>
                  <a:lnTo>
                    <a:pt x="621906" y="518807"/>
                  </a:lnTo>
                  <a:lnTo>
                    <a:pt x="621906" y="491070"/>
                  </a:lnTo>
                  <a:close/>
                </a:path>
                <a:path w="11421110" h="3896360">
                  <a:moveTo>
                    <a:pt x="626795" y="384454"/>
                  </a:moveTo>
                  <a:lnTo>
                    <a:pt x="614603" y="343916"/>
                  </a:lnTo>
                  <a:lnTo>
                    <a:pt x="594156" y="327164"/>
                  </a:lnTo>
                  <a:lnTo>
                    <a:pt x="594156" y="384454"/>
                  </a:lnTo>
                  <a:lnTo>
                    <a:pt x="594156" y="402945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05"/>
                  </a:lnTo>
                  <a:lnTo>
                    <a:pt x="529971" y="402945"/>
                  </a:lnTo>
                  <a:lnTo>
                    <a:pt x="529971" y="384454"/>
                  </a:lnTo>
                  <a:lnTo>
                    <a:pt x="547852" y="350520"/>
                  </a:lnTo>
                  <a:lnTo>
                    <a:pt x="562063" y="348005"/>
                  </a:lnTo>
                  <a:lnTo>
                    <a:pt x="569696" y="348640"/>
                  </a:lnTo>
                  <a:lnTo>
                    <a:pt x="594156" y="384454"/>
                  </a:lnTo>
                  <a:lnTo>
                    <a:pt x="594156" y="327164"/>
                  </a:lnTo>
                  <a:lnTo>
                    <a:pt x="589038" y="324777"/>
                  </a:lnTo>
                  <a:lnTo>
                    <a:pt x="580771" y="322275"/>
                  </a:lnTo>
                  <a:lnTo>
                    <a:pt x="571779" y="320776"/>
                  </a:lnTo>
                  <a:lnTo>
                    <a:pt x="562063" y="320268"/>
                  </a:lnTo>
                  <a:lnTo>
                    <a:pt x="552475" y="320776"/>
                  </a:lnTo>
                  <a:lnTo>
                    <a:pt x="514781" y="337908"/>
                  </a:lnTo>
                  <a:lnTo>
                    <a:pt x="497827" y="375107"/>
                  </a:lnTo>
                  <a:lnTo>
                    <a:pt x="497344" y="384454"/>
                  </a:lnTo>
                  <a:lnTo>
                    <a:pt x="497344" y="402945"/>
                  </a:lnTo>
                  <a:lnTo>
                    <a:pt x="509651" y="443484"/>
                  </a:lnTo>
                  <a:lnTo>
                    <a:pt x="543852" y="465124"/>
                  </a:lnTo>
                  <a:lnTo>
                    <a:pt x="562610" y="467131"/>
                  </a:lnTo>
                  <a:lnTo>
                    <a:pt x="572198" y="466636"/>
                  </a:lnTo>
                  <a:lnTo>
                    <a:pt x="609625" y="449491"/>
                  </a:lnTo>
                  <a:lnTo>
                    <a:pt x="626313" y="412292"/>
                  </a:lnTo>
                  <a:lnTo>
                    <a:pt x="626795" y="402945"/>
                  </a:lnTo>
                  <a:lnTo>
                    <a:pt x="626795" y="384454"/>
                  </a:lnTo>
                  <a:close/>
                </a:path>
                <a:path w="11421110" h="3896360">
                  <a:moveTo>
                    <a:pt x="658241" y="2066645"/>
                  </a:moveTo>
                  <a:lnTo>
                    <a:pt x="528789" y="2066645"/>
                  </a:lnTo>
                  <a:lnTo>
                    <a:pt x="528789" y="2064473"/>
                  </a:lnTo>
                  <a:lnTo>
                    <a:pt x="591337" y="1997570"/>
                  </a:lnTo>
                  <a:lnTo>
                    <a:pt x="602653" y="1985213"/>
                  </a:lnTo>
                  <a:lnTo>
                    <a:pt x="628738" y="1954047"/>
                  </a:lnTo>
                  <a:lnTo>
                    <a:pt x="650214" y="1914169"/>
                  </a:lnTo>
                  <a:lnTo>
                    <a:pt x="653351" y="1891499"/>
                  </a:lnTo>
                  <a:lnTo>
                    <a:pt x="652678" y="1881009"/>
                  </a:lnTo>
                  <a:lnTo>
                    <a:pt x="636727" y="1844154"/>
                  </a:lnTo>
                  <a:lnTo>
                    <a:pt x="603161" y="1820075"/>
                  </a:lnTo>
                  <a:lnTo>
                    <a:pt x="569582" y="1814258"/>
                  </a:lnTo>
                  <a:lnTo>
                    <a:pt x="557707" y="1814906"/>
                  </a:lnTo>
                  <a:lnTo>
                    <a:pt x="516445" y="1830273"/>
                  </a:lnTo>
                  <a:lnTo>
                    <a:pt x="489991" y="1863039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693"/>
                  </a:lnTo>
                  <a:lnTo>
                    <a:pt x="517334" y="1881505"/>
                  </a:lnTo>
                  <a:lnTo>
                    <a:pt x="540473" y="1850301"/>
                  </a:lnTo>
                  <a:lnTo>
                    <a:pt x="568490" y="1843633"/>
                  </a:lnTo>
                  <a:lnTo>
                    <a:pt x="575856" y="1844001"/>
                  </a:lnTo>
                  <a:lnTo>
                    <a:pt x="614730" y="1866074"/>
                  </a:lnTo>
                  <a:lnTo>
                    <a:pt x="621804" y="1891499"/>
                  </a:lnTo>
                  <a:lnTo>
                    <a:pt x="621804" y="1900021"/>
                  </a:lnTo>
                  <a:lnTo>
                    <a:pt x="601129" y="1940725"/>
                  </a:lnTo>
                  <a:lnTo>
                    <a:pt x="482549" y="2072093"/>
                  </a:lnTo>
                  <a:lnTo>
                    <a:pt x="482549" y="2096566"/>
                  </a:lnTo>
                  <a:lnTo>
                    <a:pt x="658241" y="2096566"/>
                  </a:lnTo>
                  <a:lnTo>
                    <a:pt x="658241" y="2066645"/>
                  </a:lnTo>
                  <a:close/>
                </a:path>
                <a:path w="11421110" h="3896360">
                  <a:moveTo>
                    <a:pt x="11421072" y="852030"/>
                  </a:moveTo>
                  <a:lnTo>
                    <a:pt x="11421034" y="842454"/>
                  </a:lnTo>
                  <a:lnTo>
                    <a:pt x="1254150" y="876490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15"/>
                  </a:lnTo>
                  <a:lnTo>
                    <a:pt x="0" y="880681"/>
                  </a:lnTo>
                  <a:lnTo>
                    <a:pt x="38" y="890257"/>
                  </a:lnTo>
                  <a:lnTo>
                    <a:pt x="1244574" y="886104"/>
                  </a:lnTo>
                  <a:lnTo>
                    <a:pt x="1244574" y="1537081"/>
                  </a:lnTo>
                  <a:lnTo>
                    <a:pt x="0" y="1541246"/>
                  </a:lnTo>
                  <a:lnTo>
                    <a:pt x="38" y="1550822"/>
                  </a:lnTo>
                  <a:lnTo>
                    <a:pt x="1244574" y="1546669"/>
                  </a:lnTo>
                  <a:lnTo>
                    <a:pt x="1244574" y="2197646"/>
                  </a:lnTo>
                  <a:lnTo>
                    <a:pt x="0" y="2201811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11"/>
                  </a:lnTo>
                  <a:lnTo>
                    <a:pt x="0" y="2862376"/>
                  </a:lnTo>
                  <a:lnTo>
                    <a:pt x="38" y="2871940"/>
                  </a:lnTo>
                  <a:lnTo>
                    <a:pt x="1244574" y="2867787"/>
                  </a:lnTo>
                  <a:lnTo>
                    <a:pt x="1244574" y="3518776"/>
                  </a:lnTo>
                  <a:lnTo>
                    <a:pt x="0" y="3522929"/>
                  </a:lnTo>
                  <a:lnTo>
                    <a:pt x="38" y="3532505"/>
                  </a:lnTo>
                  <a:lnTo>
                    <a:pt x="1244574" y="3528352"/>
                  </a:lnTo>
                  <a:lnTo>
                    <a:pt x="1244574" y="3896360"/>
                  </a:lnTo>
                  <a:lnTo>
                    <a:pt x="1254150" y="3896360"/>
                  </a:lnTo>
                  <a:lnTo>
                    <a:pt x="1254150" y="3528314"/>
                  </a:lnTo>
                  <a:lnTo>
                    <a:pt x="11421072" y="3494278"/>
                  </a:lnTo>
                  <a:lnTo>
                    <a:pt x="11421034" y="3484715"/>
                  </a:lnTo>
                  <a:lnTo>
                    <a:pt x="1254150" y="3518738"/>
                  </a:lnTo>
                  <a:lnTo>
                    <a:pt x="1254150" y="2867749"/>
                  </a:lnTo>
                  <a:lnTo>
                    <a:pt x="11421072" y="2833713"/>
                  </a:lnTo>
                  <a:lnTo>
                    <a:pt x="11421034" y="2824149"/>
                  </a:lnTo>
                  <a:lnTo>
                    <a:pt x="1254150" y="2858185"/>
                  </a:lnTo>
                  <a:lnTo>
                    <a:pt x="1254150" y="2207196"/>
                  </a:lnTo>
                  <a:lnTo>
                    <a:pt x="11421072" y="2173160"/>
                  </a:lnTo>
                  <a:lnTo>
                    <a:pt x="11421034" y="2163584"/>
                  </a:lnTo>
                  <a:lnTo>
                    <a:pt x="1254150" y="2197620"/>
                  </a:lnTo>
                  <a:lnTo>
                    <a:pt x="1254150" y="1546631"/>
                  </a:lnTo>
                  <a:lnTo>
                    <a:pt x="11421072" y="1512595"/>
                  </a:lnTo>
                  <a:lnTo>
                    <a:pt x="11421034" y="1503019"/>
                  </a:lnTo>
                  <a:lnTo>
                    <a:pt x="1254150" y="1537055"/>
                  </a:lnTo>
                  <a:lnTo>
                    <a:pt x="1254150" y="886066"/>
                  </a:lnTo>
                  <a:lnTo>
                    <a:pt x="11421072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1252" y="2809896"/>
              <a:ext cx="3397054" cy="28720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661" y="3597360"/>
              <a:ext cx="7618272" cy="24814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0980667" y="3436843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61" y="4305791"/>
              <a:ext cx="7618272" cy="24814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980667" y="414527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286490" y="356130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39">
                  <a:moveTo>
                    <a:pt x="103898" y="712774"/>
                  </a:moveTo>
                  <a:lnTo>
                    <a:pt x="0" y="712774"/>
                  </a:lnTo>
                  <a:lnTo>
                    <a:pt x="0" y="852030"/>
                  </a:lnTo>
                  <a:lnTo>
                    <a:pt x="16865" y="852030"/>
                  </a:lnTo>
                  <a:lnTo>
                    <a:pt x="16865" y="727735"/>
                  </a:lnTo>
                  <a:lnTo>
                    <a:pt x="87033" y="727735"/>
                  </a:lnTo>
                  <a:lnTo>
                    <a:pt x="87033" y="852030"/>
                  </a:lnTo>
                  <a:lnTo>
                    <a:pt x="103898" y="852030"/>
                  </a:lnTo>
                  <a:lnTo>
                    <a:pt x="103898" y="727735"/>
                  </a:lnTo>
                  <a:lnTo>
                    <a:pt x="103898" y="712774"/>
                  </a:lnTo>
                  <a:close/>
                </a:path>
                <a:path w="1023620" h="891539">
                  <a:moveTo>
                    <a:pt x="103898" y="4343"/>
                  </a:moveTo>
                  <a:lnTo>
                    <a:pt x="0" y="4343"/>
                  </a:lnTo>
                  <a:lnTo>
                    <a:pt x="0" y="143598"/>
                  </a:lnTo>
                  <a:lnTo>
                    <a:pt x="16865" y="143598"/>
                  </a:lnTo>
                  <a:lnTo>
                    <a:pt x="16865" y="19304"/>
                  </a:lnTo>
                  <a:lnTo>
                    <a:pt x="87033" y="19304"/>
                  </a:lnTo>
                  <a:lnTo>
                    <a:pt x="87033" y="143598"/>
                  </a:lnTo>
                  <a:lnTo>
                    <a:pt x="103898" y="143598"/>
                  </a:lnTo>
                  <a:lnTo>
                    <a:pt x="103898" y="19304"/>
                  </a:lnTo>
                  <a:lnTo>
                    <a:pt x="103898" y="4343"/>
                  </a:lnTo>
                  <a:close/>
                </a:path>
                <a:path w="1023620" h="891539">
                  <a:moveTo>
                    <a:pt x="225488" y="800354"/>
                  </a:moveTo>
                  <a:lnTo>
                    <a:pt x="212826" y="760641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69"/>
                  </a:lnTo>
                  <a:lnTo>
                    <a:pt x="209435" y="807326"/>
                  </a:lnTo>
                  <a:lnTo>
                    <a:pt x="185318" y="839787"/>
                  </a:lnTo>
                  <a:lnTo>
                    <a:pt x="171005" y="839787"/>
                  </a:lnTo>
                  <a:lnTo>
                    <a:pt x="146888" y="807326"/>
                  </a:lnTo>
                  <a:lnTo>
                    <a:pt x="146888" y="793369"/>
                  </a:lnTo>
                  <a:lnTo>
                    <a:pt x="171005" y="760641"/>
                  </a:lnTo>
                  <a:lnTo>
                    <a:pt x="185318" y="760641"/>
                  </a:lnTo>
                  <a:lnTo>
                    <a:pt x="209435" y="793369"/>
                  </a:lnTo>
                  <a:lnTo>
                    <a:pt x="209435" y="757085"/>
                  </a:lnTo>
                  <a:lnTo>
                    <a:pt x="178155" y="746226"/>
                  </a:lnTo>
                  <a:lnTo>
                    <a:pt x="171310" y="746645"/>
                  </a:lnTo>
                  <a:lnTo>
                    <a:pt x="136753" y="771867"/>
                  </a:lnTo>
                  <a:lnTo>
                    <a:pt x="130835" y="800354"/>
                  </a:lnTo>
                  <a:lnTo>
                    <a:pt x="131203" y="808189"/>
                  </a:lnTo>
                  <a:lnTo>
                    <a:pt x="153339" y="847471"/>
                  </a:lnTo>
                  <a:lnTo>
                    <a:pt x="178155" y="854202"/>
                  </a:lnTo>
                  <a:lnTo>
                    <a:pt x="185013" y="853782"/>
                  </a:lnTo>
                  <a:lnTo>
                    <a:pt x="212839" y="839787"/>
                  </a:lnTo>
                  <a:lnTo>
                    <a:pt x="215557" y="836701"/>
                  </a:lnTo>
                  <a:lnTo>
                    <a:pt x="219506" y="828636"/>
                  </a:lnTo>
                  <a:lnTo>
                    <a:pt x="222123" y="822325"/>
                  </a:lnTo>
                  <a:lnTo>
                    <a:pt x="223989" y="815517"/>
                  </a:lnTo>
                  <a:lnTo>
                    <a:pt x="225107" y="808189"/>
                  </a:lnTo>
                  <a:lnTo>
                    <a:pt x="225488" y="800354"/>
                  </a:lnTo>
                  <a:close/>
                </a:path>
                <a:path w="1023620" h="891539">
                  <a:moveTo>
                    <a:pt x="225488" y="91922"/>
                  </a:moveTo>
                  <a:lnTo>
                    <a:pt x="212826" y="52209"/>
                  </a:lnTo>
                  <a:lnTo>
                    <a:pt x="210032" y="49022"/>
                  </a:lnTo>
                  <a:lnTo>
                    <a:pt x="209435" y="48653"/>
                  </a:lnTo>
                  <a:lnTo>
                    <a:pt x="209435" y="84937"/>
                  </a:lnTo>
                  <a:lnTo>
                    <a:pt x="209435" y="98907"/>
                  </a:lnTo>
                  <a:lnTo>
                    <a:pt x="185318" y="131356"/>
                  </a:lnTo>
                  <a:lnTo>
                    <a:pt x="171005" y="131356"/>
                  </a:lnTo>
                  <a:lnTo>
                    <a:pt x="146888" y="98907"/>
                  </a:lnTo>
                  <a:lnTo>
                    <a:pt x="146888" y="84937"/>
                  </a:lnTo>
                  <a:lnTo>
                    <a:pt x="171005" y="52209"/>
                  </a:lnTo>
                  <a:lnTo>
                    <a:pt x="185318" y="52209"/>
                  </a:lnTo>
                  <a:lnTo>
                    <a:pt x="209435" y="84937"/>
                  </a:lnTo>
                  <a:lnTo>
                    <a:pt x="209435" y="48653"/>
                  </a:lnTo>
                  <a:lnTo>
                    <a:pt x="178155" y="37795"/>
                  </a:lnTo>
                  <a:lnTo>
                    <a:pt x="171310" y="38214"/>
                  </a:lnTo>
                  <a:lnTo>
                    <a:pt x="136753" y="63436"/>
                  </a:lnTo>
                  <a:lnTo>
                    <a:pt x="130835" y="91922"/>
                  </a:lnTo>
                  <a:lnTo>
                    <a:pt x="131203" y="99758"/>
                  </a:lnTo>
                  <a:lnTo>
                    <a:pt x="153339" y="139039"/>
                  </a:lnTo>
                  <a:lnTo>
                    <a:pt x="178155" y="145770"/>
                  </a:lnTo>
                  <a:lnTo>
                    <a:pt x="185013" y="145351"/>
                  </a:lnTo>
                  <a:lnTo>
                    <a:pt x="212839" y="131356"/>
                  </a:lnTo>
                  <a:lnTo>
                    <a:pt x="215557" y="128270"/>
                  </a:lnTo>
                  <a:lnTo>
                    <a:pt x="219506" y="120205"/>
                  </a:lnTo>
                  <a:lnTo>
                    <a:pt x="222123" y="113906"/>
                  </a:lnTo>
                  <a:lnTo>
                    <a:pt x="223989" y="107086"/>
                  </a:lnTo>
                  <a:lnTo>
                    <a:pt x="225107" y="99758"/>
                  </a:lnTo>
                  <a:lnTo>
                    <a:pt x="225488" y="91922"/>
                  </a:lnTo>
                  <a:close/>
                </a:path>
                <a:path w="1023620" h="891539">
                  <a:moveTo>
                    <a:pt x="348157" y="837069"/>
                  </a:moveTo>
                  <a:lnTo>
                    <a:pt x="332117" y="837069"/>
                  </a:lnTo>
                  <a:lnTo>
                    <a:pt x="332117" y="762546"/>
                  </a:lnTo>
                  <a:lnTo>
                    <a:pt x="332117" y="747585"/>
                  </a:lnTo>
                  <a:lnTo>
                    <a:pt x="316064" y="747585"/>
                  </a:lnTo>
                  <a:lnTo>
                    <a:pt x="316064" y="762546"/>
                  </a:lnTo>
                  <a:lnTo>
                    <a:pt x="316064" y="837069"/>
                  </a:lnTo>
                  <a:lnTo>
                    <a:pt x="265747" y="837069"/>
                  </a:lnTo>
                  <a:lnTo>
                    <a:pt x="269430" y="832218"/>
                  </a:lnTo>
                  <a:lnTo>
                    <a:pt x="272097" y="825715"/>
                  </a:lnTo>
                  <a:lnTo>
                    <a:pt x="280708" y="762546"/>
                  </a:lnTo>
                  <a:lnTo>
                    <a:pt x="316064" y="762546"/>
                  </a:lnTo>
                  <a:lnTo>
                    <a:pt x="316064" y="747585"/>
                  </a:lnTo>
                  <a:lnTo>
                    <a:pt x="265747" y="747585"/>
                  </a:lnTo>
                  <a:lnTo>
                    <a:pt x="261581" y="796226"/>
                  </a:lnTo>
                  <a:lnTo>
                    <a:pt x="260858" y="802462"/>
                  </a:lnTo>
                  <a:lnTo>
                    <a:pt x="259219" y="812749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17"/>
                  </a:lnTo>
                  <a:lnTo>
                    <a:pt x="254584" y="827278"/>
                  </a:lnTo>
                  <a:lnTo>
                    <a:pt x="251498" y="832446"/>
                  </a:lnTo>
                  <a:lnTo>
                    <a:pt x="249656" y="834847"/>
                  </a:lnTo>
                  <a:lnTo>
                    <a:pt x="247535" y="837069"/>
                  </a:lnTo>
                  <a:lnTo>
                    <a:pt x="238823" y="837069"/>
                  </a:lnTo>
                  <a:lnTo>
                    <a:pt x="238823" y="881938"/>
                  </a:lnTo>
                  <a:lnTo>
                    <a:pt x="254876" y="881938"/>
                  </a:lnTo>
                  <a:lnTo>
                    <a:pt x="254876" y="852030"/>
                  </a:lnTo>
                  <a:lnTo>
                    <a:pt x="332117" y="852030"/>
                  </a:lnTo>
                  <a:lnTo>
                    <a:pt x="332117" y="881938"/>
                  </a:lnTo>
                  <a:lnTo>
                    <a:pt x="348157" y="881938"/>
                  </a:lnTo>
                  <a:lnTo>
                    <a:pt x="348157" y="852030"/>
                  </a:lnTo>
                  <a:lnTo>
                    <a:pt x="348157" y="837069"/>
                  </a:lnTo>
                  <a:close/>
                </a:path>
                <a:path w="1023620" h="891539">
                  <a:moveTo>
                    <a:pt x="348157" y="128638"/>
                  </a:moveTo>
                  <a:lnTo>
                    <a:pt x="332117" y="128638"/>
                  </a:lnTo>
                  <a:lnTo>
                    <a:pt x="332117" y="54114"/>
                  </a:lnTo>
                  <a:lnTo>
                    <a:pt x="332117" y="39154"/>
                  </a:lnTo>
                  <a:lnTo>
                    <a:pt x="316064" y="39154"/>
                  </a:lnTo>
                  <a:lnTo>
                    <a:pt x="316064" y="54114"/>
                  </a:lnTo>
                  <a:lnTo>
                    <a:pt x="316064" y="128638"/>
                  </a:lnTo>
                  <a:lnTo>
                    <a:pt x="265747" y="128638"/>
                  </a:lnTo>
                  <a:lnTo>
                    <a:pt x="269430" y="123786"/>
                  </a:lnTo>
                  <a:lnTo>
                    <a:pt x="272097" y="117284"/>
                  </a:lnTo>
                  <a:lnTo>
                    <a:pt x="280708" y="54114"/>
                  </a:lnTo>
                  <a:lnTo>
                    <a:pt x="316064" y="54114"/>
                  </a:lnTo>
                  <a:lnTo>
                    <a:pt x="316064" y="39154"/>
                  </a:lnTo>
                  <a:lnTo>
                    <a:pt x="265747" y="39154"/>
                  </a:lnTo>
                  <a:lnTo>
                    <a:pt x="261581" y="87795"/>
                  </a:lnTo>
                  <a:lnTo>
                    <a:pt x="260858" y="94030"/>
                  </a:lnTo>
                  <a:lnTo>
                    <a:pt x="259219" y="104317"/>
                  </a:lnTo>
                  <a:lnTo>
                    <a:pt x="258229" y="108673"/>
                  </a:lnTo>
                  <a:lnTo>
                    <a:pt x="257048" y="112255"/>
                  </a:lnTo>
                  <a:lnTo>
                    <a:pt x="255917" y="115785"/>
                  </a:lnTo>
                  <a:lnTo>
                    <a:pt x="254584" y="118846"/>
                  </a:lnTo>
                  <a:lnTo>
                    <a:pt x="251498" y="124015"/>
                  </a:lnTo>
                  <a:lnTo>
                    <a:pt x="249656" y="126415"/>
                  </a:lnTo>
                  <a:lnTo>
                    <a:pt x="247535" y="128638"/>
                  </a:lnTo>
                  <a:lnTo>
                    <a:pt x="238823" y="128638"/>
                  </a:lnTo>
                  <a:lnTo>
                    <a:pt x="238823" y="173507"/>
                  </a:lnTo>
                  <a:lnTo>
                    <a:pt x="254876" y="173507"/>
                  </a:lnTo>
                  <a:lnTo>
                    <a:pt x="254876" y="143598"/>
                  </a:lnTo>
                  <a:lnTo>
                    <a:pt x="332117" y="143598"/>
                  </a:lnTo>
                  <a:lnTo>
                    <a:pt x="332117" y="173507"/>
                  </a:lnTo>
                  <a:lnTo>
                    <a:pt x="348157" y="173507"/>
                  </a:lnTo>
                  <a:lnTo>
                    <a:pt x="348157" y="143598"/>
                  </a:lnTo>
                  <a:lnTo>
                    <a:pt x="348157" y="128638"/>
                  </a:lnTo>
                  <a:close/>
                </a:path>
                <a:path w="1023620" h="891539">
                  <a:moveTo>
                    <a:pt x="461657" y="800074"/>
                  </a:moveTo>
                  <a:lnTo>
                    <a:pt x="449884" y="760641"/>
                  </a:lnTo>
                  <a:lnTo>
                    <a:pt x="445528" y="756259"/>
                  </a:lnTo>
                  <a:lnTo>
                    <a:pt x="445528" y="792010"/>
                  </a:lnTo>
                  <a:lnTo>
                    <a:pt x="445528" y="807694"/>
                  </a:lnTo>
                  <a:lnTo>
                    <a:pt x="444449" y="813993"/>
                  </a:lnTo>
                  <a:lnTo>
                    <a:pt x="442137" y="820064"/>
                  </a:lnTo>
                  <a:lnTo>
                    <a:pt x="439877" y="826096"/>
                  </a:lnTo>
                  <a:lnTo>
                    <a:pt x="436473" y="830897"/>
                  </a:lnTo>
                  <a:lnTo>
                    <a:pt x="427456" y="838022"/>
                  </a:lnTo>
                  <a:lnTo>
                    <a:pt x="421855" y="839787"/>
                  </a:lnTo>
                  <a:lnTo>
                    <a:pt x="408711" y="839787"/>
                  </a:lnTo>
                  <a:lnTo>
                    <a:pt x="385305" y="808101"/>
                  </a:lnTo>
                  <a:lnTo>
                    <a:pt x="385229" y="792010"/>
                  </a:lnTo>
                  <a:lnTo>
                    <a:pt x="386372" y="785190"/>
                  </a:lnTo>
                  <a:lnTo>
                    <a:pt x="390893" y="773455"/>
                  </a:lnTo>
                  <a:lnTo>
                    <a:pt x="394258" y="768870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41"/>
                  </a:lnTo>
                  <a:lnTo>
                    <a:pt x="421944" y="760641"/>
                  </a:lnTo>
                  <a:lnTo>
                    <a:pt x="427596" y="762393"/>
                  </a:lnTo>
                  <a:lnTo>
                    <a:pt x="432079" y="765873"/>
                  </a:lnTo>
                  <a:lnTo>
                    <a:pt x="436613" y="769327"/>
                  </a:lnTo>
                  <a:lnTo>
                    <a:pt x="439991" y="774014"/>
                  </a:lnTo>
                  <a:lnTo>
                    <a:pt x="442214" y="779957"/>
                  </a:lnTo>
                  <a:lnTo>
                    <a:pt x="444474" y="785850"/>
                  </a:lnTo>
                  <a:lnTo>
                    <a:pt x="445528" y="792010"/>
                  </a:lnTo>
                  <a:lnTo>
                    <a:pt x="445528" y="756259"/>
                  </a:lnTo>
                  <a:lnTo>
                    <a:pt x="433603" y="748423"/>
                  </a:lnTo>
                  <a:lnTo>
                    <a:pt x="425843" y="746226"/>
                  </a:lnTo>
                  <a:lnTo>
                    <a:pt x="410248" y="746226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85"/>
                  </a:lnTo>
                  <a:lnTo>
                    <a:pt x="369455" y="747585"/>
                  </a:lnTo>
                  <a:lnTo>
                    <a:pt x="369455" y="891184"/>
                  </a:lnTo>
                  <a:lnTo>
                    <a:pt x="385508" y="891184"/>
                  </a:lnTo>
                  <a:lnTo>
                    <a:pt x="385508" y="835977"/>
                  </a:lnTo>
                  <a:lnTo>
                    <a:pt x="386867" y="835977"/>
                  </a:lnTo>
                  <a:lnTo>
                    <a:pt x="410616" y="854202"/>
                  </a:lnTo>
                  <a:lnTo>
                    <a:pt x="426034" y="854202"/>
                  </a:lnTo>
                  <a:lnTo>
                    <a:pt x="433717" y="852004"/>
                  </a:lnTo>
                  <a:lnTo>
                    <a:pt x="447040" y="843165"/>
                  </a:lnTo>
                  <a:lnTo>
                    <a:pt x="449846" y="839787"/>
                  </a:lnTo>
                  <a:lnTo>
                    <a:pt x="452247" y="836904"/>
                  </a:lnTo>
                  <a:lnTo>
                    <a:pt x="456018" y="828840"/>
                  </a:lnTo>
                  <a:lnTo>
                    <a:pt x="458482" y="822477"/>
                  </a:lnTo>
                  <a:lnTo>
                    <a:pt x="460248" y="815568"/>
                  </a:lnTo>
                  <a:lnTo>
                    <a:pt x="461302" y="808101"/>
                  </a:lnTo>
                  <a:lnTo>
                    <a:pt x="461657" y="800074"/>
                  </a:lnTo>
                  <a:close/>
                </a:path>
                <a:path w="1023620" h="891539">
                  <a:moveTo>
                    <a:pt x="461657" y="91655"/>
                  </a:moveTo>
                  <a:lnTo>
                    <a:pt x="449884" y="52209"/>
                  </a:lnTo>
                  <a:lnTo>
                    <a:pt x="445528" y="47828"/>
                  </a:lnTo>
                  <a:lnTo>
                    <a:pt x="445528" y="83578"/>
                  </a:lnTo>
                  <a:lnTo>
                    <a:pt x="445528" y="99263"/>
                  </a:lnTo>
                  <a:lnTo>
                    <a:pt x="444449" y="105562"/>
                  </a:lnTo>
                  <a:lnTo>
                    <a:pt x="442137" y="111645"/>
                  </a:lnTo>
                  <a:lnTo>
                    <a:pt x="439877" y="117665"/>
                  </a:lnTo>
                  <a:lnTo>
                    <a:pt x="436473" y="122478"/>
                  </a:lnTo>
                  <a:lnTo>
                    <a:pt x="427456" y="129590"/>
                  </a:lnTo>
                  <a:lnTo>
                    <a:pt x="421855" y="131356"/>
                  </a:lnTo>
                  <a:lnTo>
                    <a:pt x="408711" y="131356"/>
                  </a:lnTo>
                  <a:lnTo>
                    <a:pt x="385305" y="99669"/>
                  </a:lnTo>
                  <a:lnTo>
                    <a:pt x="385229" y="83578"/>
                  </a:lnTo>
                  <a:lnTo>
                    <a:pt x="386372" y="76758"/>
                  </a:lnTo>
                  <a:lnTo>
                    <a:pt x="390893" y="65024"/>
                  </a:lnTo>
                  <a:lnTo>
                    <a:pt x="394258" y="60439"/>
                  </a:lnTo>
                  <a:lnTo>
                    <a:pt x="400608" y="55753"/>
                  </a:lnTo>
                  <a:lnTo>
                    <a:pt x="403136" y="53873"/>
                  </a:lnTo>
                  <a:lnTo>
                    <a:pt x="408622" y="52209"/>
                  </a:lnTo>
                  <a:lnTo>
                    <a:pt x="421944" y="52209"/>
                  </a:lnTo>
                  <a:lnTo>
                    <a:pt x="427596" y="53962"/>
                  </a:lnTo>
                  <a:lnTo>
                    <a:pt x="432079" y="57454"/>
                  </a:lnTo>
                  <a:lnTo>
                    <a:pt x="436613" y="60896"/>
                  </a:lnTo>
                  <a:lnTo>
                    <a:pt x="439991" y="65582"/>
                  </a:lnTo>
                  <a:lnTo>
                    <a:pt x="442214" y="71526"/>
                  </a:lnTo>
                  <a:lnTo>
                    <a:pt x="444474" y="77419"/>
                  </a:lnTo>
                  <a:lnTo>
                    <a:pt x="445528" y="83578"/>
                  </a:lnTo>
                  <a:lnTo>
                    <a:pt x="445528" y="47828"/>
                  </a:lnTo>
                  <a:lnTo>
                    <a:pt x="433603" y="39992"/>
                  </a:lnTo>
                  <a:lnTo>
                    <a:pt x="425843" y="37795"/>
                  </a:lnTo>
                  <a:lnTo>
                    <a:pt x="410248" y="37795"/>
                  </a:lnTo>
                  <a:lnTo>
                    <a:pt x="386867" y="55753"/>
                  </a:lnTo>
                  <a:lnTo>
                    <a:pt x="384962" y="55753"/>
                  </a:lnTo>
                  <a:lnTo>
                    <a:pt x="384962" y="39154"/>
                  </a:lnTo>
                  <a:lnTo>
                    <a:pt x="369455" y="39154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46"/>
                  </a:lnTo>
                  <a:lnTo>
                    <a:pt x="386867" y="127546"/>
                  </a:lnTo>
                  <a:lnTo>
                    <a:pt x="410616" y="145770"/>
                  </a:lnTo>
                  <a:lnTo>
                    <a:pt x="426034" y="145770"/>
                  </a:lnTo>
                  <a:lnTo>
                    <a:pt x="433717" y="143573"/>
                  </a:lnTo>
                  <a:lnTo>
                    <a:pt x="447040" y="134734"/>
                  </a:lnTo>
                  <a:lnTo>
                    <a:pt x="449846" y="131356"/>
                  </a:lnTo>
                  <a:lnTo>
                    <a:pt x="452247" y="128473"/>
                  </a:lnTo>
                  <a:lnTo>
                    <a:pt x="456018" y="120408"/>
                  </a:lnTo>
                  <a:lnTo>
                    <a:pt x="458482" y="114046"/>
                  </a:lnTo>
                  <a:lnTo>
                    <a:pt x="460248" y="107137"/>
                  </a:lnTo>
                  <a:lnTo>
                    <a:pt x="461302" y="99669"/>
                  </a:lnTo>
                  <a:lnTo>
                    <a:pt x="461657" y="91655"/>
                  </a:lnTo>
                  <a:close/>
                </a:path>
                <a:path w="1023620" h="891539">
                  <a:moveTo>
                    <a:pt x="575881" y="800354"/>
                  </a:moveTo>
                  <a:lnTo>
                    <a:pt x="563232" y="760641"/>
                  </a:lnTo>
                  <a:lnTo>
                    <a:pt x="559841" y="757085"/>
                  </a:lnTo>
                  <a:lnTo>
                    <a:pt x="559841" y="793369"/>
                  </a:lnTo>
                  <a:lnTo>
                    <a:pt x="559841" y="807326"/>
                  </a:lnTo>
                  <a:lnTo>
                    <a:pt x="535724" y="839787"/>
                  </a:lnTo>
                  <a:lnTo>
                    <a:pt x="521398" y="839787"/>
                  </a:lnTo>
                  <a:lnTo>
                    <a:pt x="497281" y="807326"/>
                  </a:lnTo>
                  <a:lnTo>
                    <a:pt x="497281" y="793369"/>
                  </a:lnTo>
                  <a:lnTo>
                    <a:pt x="521398" y="760641"/>
                  </a:lnTo>
                  <a:lnTo>
                    <a:pt x="535724" y="760641"/>
                  </a:lnTo>
                  <a:lnTo>
                    <a:pt x="559841" y="793369"/>
                  </a:lnTo>
                  <a:lnTo>
                    <a:pt x="559841" y="757085"/>
                  </a:lnTo>
                  <a:lnTo>
                    <a:pt x="528561" y="746226"/>
                  </a:lnTo>
                  <a:lnTo>
                    <a:pt x="521703" y="746645"/>
                  </a:lnTo>
                  <a:lnTo>
                    <a:pt x="487159" y="771867"/>
                  </a:lnTo>
                  <a:lnTo>
                    <a:pt x="481241" y="800354"/>
                  </a:lnTo>
                  <a:lnTo>
                    <a:pt x="481609" y="808189"/>
                  </a:lnTo>
                  <a:lnTo>
                    <a:pt x="503745" y="847471"/>
                  </a:lnTo>
                  <a:lnTo>
                    <a:pt x="528561" y="854202"/>
                  </a:lnTo>
                  <a:lnTo>
                    <a:pt x="535406" y="853782"/>
                  </a:lnTo>
                  <a:lnTo>
                    <a:pt x="569899" y="828636"/>
                  </a:lnTo>
                  <a:lnTo>
                    <a:pt x="575513" y="808189"/>
                  </a:lnTo>
                  <a:lnTo>
                    <a:pt x="575881" y="800354"/>
                  </a:lnTo>
                  <a:close/>
                </a:path>
                <a:path w="1023620" h="891539">
                  <a:moveTo>
                    <a:pt x="575881" y="91922"/>
                  </a:moveTo>
                  <a:lnTo>
                    <a:pt x="563232" y="52209"/>
                  </a:lnTo>
                  <a:lnTo>
                    <a:pt x="559841" y="48653"/>
                  </a:lnTo>
                  <a:lnTo>
                    <a:pt x="559841" y="84937"/>
                  </a:lnTo>
                  <a:lnTo>
                    <a:pt x="559841" y="98907"/>
                  </a:lnTo>
                  <a:lnTo>
                    <a:pt x="535724" y="131356"/>
                  </a:lnTo>
                  <a:lnTo>
                    <a:pt x="521398" y="131356"/>
                  </a:lnTo>
                  <a:lnTo>
                    <a:pt x="497281" y="98907"/>
                  </a:lnTo>
                  <a:lnTo>
                    <a:pt x="497281" y="84937"/>
                  </a:lnTo>
                  <a:lnTo>
                    <a:pt x="521398" y="52209"/>
                  </a:lnTo>
                  <a:lnTo>
                    <a:pt x="535724" y="52209"/>
                  </a:lnTo>
                  <a:lnTo>
                    <a:pt x="559841" y="84937"/>
                  </a:lnTo>
                  <a:lnTo>
                    <a:pt x="559841" y="48653"/>
                  </a:lnTo>
                  <a:lnTo>
                    <a:pt x="528561" y="37795"/>
                  </a:lnTo>
                  <a:lnTo>
                    <a:pt x="521703" y="38214"/>
                  </a:lnTo>
                  <a:lnTo>
                    <a:pt x="487159" y="63436"/>
                  </a:lnTo>
                  <a:lnTo>
                    <a:pt x="481241" y="91922"/>
                  </a:lnTo>
                  <a:lnTo>
                    <a:pt x="481609" y="99758"/>
                  </a:lnTo>
                  <a:lnTo>
                    <a:pt x="503745" y="139039"/>
                  </a:lnTo>
                  <a:lnTo>
                    <a:pt x="528561" y="145770"/>
                  </a:lnTo>
                  <a:lnTo>
                    <a:pt x="535406" y="145351"/>
                  </a:lnTo>
                  <a:lnTo>
                    <a:pt x="569899" y="120205"/>
                  </a:lnTo>
                  <a:lnTo>
                    <a:pt x="575513" y="99758"/>
                  </a:lnTo>
                  <a:lnTo>
                    <a:pt x="575881" y="91922"/>
                  </a:lnTo>
                  <a:close/>
                </a:path>
                <a:path w="1023620" h="891539">
                  <a:moveTo>
                    <a:pt x="688771" y="801166"/>
                  </a:moveTo>
                  <a:lnTo>
                    <a:pt x="674077" y="760374"/>
                  </a:lnTo>
                  <a:lnTo>
                    <a:pt x="672668" y="759561"/>
                  </a:lnTo>
                  <a:lnTo>
                    <a:pt x="672668" y="793267"/>
                  </a:lnTo>
                  <a:lnTo>
                    <a:pt x="672630" y="809498"/>
                  </a:lnTo>
                  <a:lnTo>
                    <a:pt x="648563" y="839787"/>
                  </a:lnTo>
                  <a:lnTo>
                    <a:pt x="632739" y="839787"/>
                  </a:lnTo>
                  <a:lnTo>
                    <a:pt x="611530" y="801166"/>
                  </a:lnTo>
                  <a:lnTo>
                    <a:pt x="611619" y="795451"/>
                  </a:lnTo>
                  <a:lnTo>
                    <a:pt x="637324" y="765263"/>
                  </a:lnTo>
                  <a:lnTo>
                    <a:pt x="648385" y="765263"/>
                  </a:lnTo>
                  <a:lnTo>
                    <a:pt x="653872" y="766673"/>
                  </a:lnTo>
                  <a:lnTo>
                    <a:pt x="663028" y="772299"/>
                  </a:lnTo>
                  <a:lnTo>
                    <a:pt x="666534" y="776376"/>
                  </a:lnTo>
                  <a:lnTo>
                    <a:pt x="668985" y="781723"/>
                  </a:lnTo>
                  <a:lnTo>
                    <a:pt x="671474" y="787069"/>
                  </a:lnTo>
                  <a:lnTo>
                    <a:pt x="672668" y="793267"/>
                  </a:lnTo>
                  <a:lnTo>
                    <a:pt x="672668" y="759561"/>
                  </a:lnTo>
                  <a:lnTo>
                    <a:pt x="661035" y="752754"/>
                  </a:lnTo>
                  <a:lnTo>
                    <a:pt x="653681" y="750849"/>
                  </a:lnTo>
                  <a:lnTo>
                    <a:pt x="638365" y="750849"/>
                  </a:lnTo>
                  <a:lnTo>
                    <a:pt x="631659" y="752398"/>
                  </a:lnTo>
                  <a:lnTo>
                    <a:pt x="619150" y="758558"/>
                  </a:lnTo>
                  <a:lnTo>
                    <a:pt x="614248" y="763358"/>
                  </a:lnTo>
                  <a:lnTo>
                    <a:pt x="610717" y="769886"/>
                  </a:lnTo>
                  <a:lnTo>
                    <a:pt x="609358" y="769886"/>
                  </a:lnTo>
                  <a:lnTo>
                    <a:pt x="630097" y="729780"/>
                  </a:lnTo>
                  <a:lnTo>
                    <a:pt x="666153" y="726643"/>
                  </a:lnTo>
                  <a:lnTo>
                    <a:pt x="670864" y="725893"/>
                  </a:lnTo>
                  <a:lnTo>
                    <a:pt x="679208" y="723455"/>
                  </a:lnTo>
                  <a:lnTo>
                    <a:pt x="682879" y="721296"/>
                  </a:lnTo>
                  <a:lnTo>
                    <a:pt x="686054" y="718210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23"/>
                  </a:lnTo>
                  <a:lnTo>
                    <a:pt x="672858" y="711530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46"/>
                  </a:lnTo>
                  <a:lnTo>
                    <a:pt x="648703" y="712597"/>
                  </a:lnTo>
                  <a:lnTo>
                    <a:pt x="607314" y="731405"/>
                  </a:lnTo>
                  <a:lnTo>
                    <a:pt x="596226" y="767918"/>
                  </a:lnTo>
                  <a:lnTo>
                    <a:pt x="595477" y="795451"/>
                  </a:lnTo>
                  <a:lnTo>
                    <a:pt x="595845" y="804722"/>
                  </a:lnTo>
                  <a:lnTo>
                    <a:pt x="612736" y="843876"/>
                  </a:lnTo>
                  <a:lnTo>
                    <a:pt x="642264" y="854202"/>
                  </a:lnTo>
                  <a:lnTo>
                    <a:pt x="651598" y="854202"/>
                  </a:lnTo>
                  <a:lnTo>
                    <a:pt x="682917" y="829449"/>
                  </a:lnTo>
                  <a:lnTo>
                    <a:pt x="688403" y="809015"/>
                  </a:lnTo>
                  <a:lnTo>
                    <a:pt x="688771" y="801166"/>
                  </a:lnTo>
                  <a:close/>
                </a:path>
                <a:path w="1023620" h="891539">
                  <a:moveTo>
                    <a:pt x="688771" y="92735"/>
                  </a:moveTo>
                  <a:lnTo>
                    <a:pt x="674077" y="51943"/>
                  </a:lnTo>
                  <a:lnTo>
                    <a:pt x="672668" y="51130"/>
                  </a:lnTo>
                  <a:lnTo>
                    <a:pt x="672668" y="84836"/>
                  </a:lnTo>
                  <a:lnTo>
                    <a:pt x="672630" y="101066"/>
                  </a:lnTo>
                  <a:lnTo>
                    <a:pt x="648563" y="131356"/>
                  </a:lnTo>
                  <a:lnTo>
                    <a:pt x="632739" y="131356"/>
                  </a:lnTo>
                  <a:lnTo>
                    <a:pt x="611530" y="92735"/>
                  </a:lnTo>
                  <a:lnTo>
                    <a:pt x="611619" y="87020"/>
                  </a:lnTo>
                  <a:lnTo>
                    <a:pt x="637324" y="56832"/>
                  </a:lnTo>
                  <a:lnTo>
                    <a:pt x="648385" y="56832"/>
                  </a:lnTo>
                  <a:lnTo>
                    <a:pt x="653872" y="58242"/>
                  </a:lnTo>
                  <a:lnTo>
                    <a:pt x="663028" y="63868"/>
                  </a:lnTo>
                  <a:lnTo>
                    <a:pt x="666534" y="67945"/>
                  </a:lnTo>
                  <a:lnTo>
                    <a:pt x="668985" y="73291"/>
                  </a:lnTo>
                  <a:lnTo>
                    <a:pt x="671474" y="78638"/>
                  </a:lnTo>
                  <a:lnTo>
                    <a:pt x="672668" y="84836"/>
                  </a:lnTo>
                  <a:lnTo>
                    <a:pt x="672668" y="51130"/>
                  </a:lnTo>
                  <a:lnTo>
                    <a:pt x="661035" y="44323"/>
                  </a:lnTo>
                  <a:lnTo>
                    <a:pt x="653681" y="42418"/>
                  </a:lnTo>
                  <a:lnTo>
                    <a:pt x="638365" y="42418"/>
                  </a:lnTo>
                  <a:lnTo>
                    <a:pt x="631659" y="43967"/>
                  </a:lnTo>
                  <a:lnTo>
                    <a:pt x="619150" y="50126"/>
                  </a:lnTo>
                  <a:lnTo>
                    <a:pt x="614248" y="54927"/>
                  </a:lnTo>
                  <a:lnTo>
                    <a:pt x="610717" y="61455"/>
                  </a:lnTo>
                  <a:lnTo>
                    <a:pt x="609358" y="61455"/>
                  </a:lnTo>
                  <a:lnTo>
                    <a:pt x="630097" y="21348"/>
                  </a:lnTo>
                  <a:lnTo>
                    <a:pt x="666153" y="18211"/>
                  </a:lnTo>
                  <a:lnTo>
                    <a:pt x="670864" y="17475"/>
                  </a:lnTo>
                  <a:lnTo>
                    <a:pt x="679208" y="15024"/>
                  </a:lnTo>
                  <a:lnTo>
                    <a:pt x="682879" y="12865"/>
                  </a:lnTo>
                  <a:lnTo>
                    <a:pt x="686054" y="9791"/>
                  </a:lnTo>
                  <a:lnTo>
                    <a:pt x="681482" y="4305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098"/>
                  </a:lnTo>
                  <a:lnTo>
                    <a:pt x="666330" y="4102"/>
                  </a:lnTo>
                  <a:lnTo>
                    <a:pt x="662495" y="4305"/>
                  </a:lnTo>
                  <a:lnTo>
                    <a:pt x="653707" y="4114"/>
                  </a:lnTo>
                  <a:lnTo>
                    <a:pt x="648703" y="4165"/>
                  </a:lnTo>
                  <a:lnTo>
                    <a:pt x="607314" y="22974"/>
                  </a:lnTo>
                  <a:lnTo>
                    <a:pt x="596226" y="59486"/>
                  </a:lnTo>
                  <a:lnTo>
                    <a:pt x="595477" y="87020"/>
                  </a:lnTo>
                  <a:lnTo>
                    <a:pt x="595845" y="96291"/>
                  </a:lnTo>
                  <a:lnTo>
                    <a:pt x="612736" y="135445"/>
                  </a:lnTo>
                  <a:lnTo>
                    <a:pt x="642264" y="145770"/>
                  </a:lnTo>
                  <a:lnTo>
                    <a:pt x="651598" y="145770"/>
                  </a:lnTo>
                  <a:lnTo>
                    <a:pt x="682917" y="121018"/>
                  </a:lnTo>
                  <a:lnTo>
                    <a:pt x="688403" y="100584"/>
                  </a:lnTo>
                  <a:lnTo>
                    <a:pt x="688771" y="92735"/>
                  </a:lnTo>
                  <a:close/>
                </a:path>
                <a:path w="1023620" h="891539">
                  <a:moveTo>
                    <a:pt x="795451" y="747585"/>
                  </a:moveTo>
                  <a:lnTo>
                    <a:pt x="779399" y="747585"/>
                  </a:lnTo>
                  <a:lnTo>
                    <a:pt x="779399" y="792467"/>
                  </a:lnTo>
                  <a:lnTo>
                    <a:pt x="729361" y="792467"/>
                  </a:lnTo>
                  <a:lnTo>
                    <a:pt x="729361" y="747585"/>
                  </a:lnTo>
                  <a:lnTo>
                    <a:pt x="713320" y="747585"/>
                  </a:lnTo>
                  <a:lnTo>
                    <a:pt x="713320" y="852030"/>
                  </a:lnTo>
                  <a:lnTo>
                    <a:pt x="729361" y="852030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30"/>
                  </a:lnTo>
                  <a:lnTo>
                    <a:pt x="795451" y="852030"/>
                  </a:lnTo>
                  <a:lnTo>
                    <a:pt x="795451" y="807427"/>
                  </a:lnTo>
                  <a:lnTo>
                    <a:pt x="795451" y="792467"/>
                  </a:lnTo>
                  <a:lnTo>
                    <a:pt x="795451" y="747585"/>
                  </a:lnTo>
                  <a:close/>
                </a:path>
                <a:path w="1023620" h="891539">
                  <a:moveTo>
                    <a:pt x="795451" y="39154"/>
                  </a:moveTo>
                  <a:lnTo>
                    <a:pt x="779399" y="39154"/>
                  </a:lnTo>
                  <a:lnTo>
                    <a:pt x="779399" y="84035"/>
                  </a:lnTo>
                  <a:lnTo>
                    <a:pt x="729361" y="84035"/>
                  </a:lnTo>
                  <a:lnTo>
                    <a:pt x="729361" y="39154"/>
                  </a:lnTo>
                  <a:lnTo>
                    <a:pt x="713320" y="39154"/>
                  </a:lnTo>
                  <a:lnTo>
                    <a:pt x="713320" y="143598"/>
                  </a:lnTo>
                  <a:lnTo>
                    <a:pt x="729361" y="143598"/>
                  </a:lnTo>
                  <a:lnTo>
                    <a:pt x="729361" y="98996"/>
                  </a:lnTo>
                  <a:lnTo>
                    <a:pt x="779399" y="98996"/>
                  </a:lnTo>
                  <a:lnTo>
                    <a:pt x="779399" y="143598"/>
                  </a:lnTo>
                  <a:lnTo>
                    <a:pt x="795451" y="143598"/>
                  </a:lnTo>
                  <a:lnTo>
                    <a:pt x="795451" y="98996"/>
                  </a:lnTo>
                  <a:lnTo>
                    <a:pt x="795451" y="84035"/>
                  </a:lnTo>
                  <a:lnTo>
                    <a:pt x="795451" y="39154"/>
                  </a:lnTo>
                  <a:close/>
                </a:path>
                <a:path w="1023620" h="891539">
                  <a:moveTo>
                    <a:pt x="911783" y="805243"/>
                  </a:moveTo>
                  <a:lnTo>
                    <a:pt x="905332" y="767168"/>
                  </a:lnTo>
                  <a:lnTo>
                    <a:pt x="900582" y="760641"/>
                  </a:lnTo>
                  <a:lnTo>
                    <a:pt x="897458" y="757745"/>
                  </a:lnTo>
                  <a:lnTo>
                    <a:pt x="895464" y="755878"/>
                  </a:lnTo>
                  <a:lnTo>
                    <a:pt x="895464" y="785482"/>
                  </a:lnTo>
                  <a:lnTo>
                    <a:pt x="895464" y="791375"/>
                  </a:lnTo>
                  <a:lnTo>
                    <a:pt x="835901" y="791375"/>
                  </a:lnTo>
                  <a:lnTo>
                    <a:pt x="835901" y="788073"/>
                  </a:lnTo>
                  <a:lnTo>
                    <a:pt x="860513" y="760641"/>
                  </a:lnTo>
                  <a:lnTo>
                    <a:pt x="872718" y="760641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78"/>
                  </a:lnTo>
                  <a:lnTo>
                    <a:pt x="891933" y="775601"/>
                  </a:lnTo>
                  <a:lnTo>
                    <a:pt x="894283" y="780224"/>
                  </a:lnTo>
                  <a:lnTo>
                    <a:pt x="872350" y="746226"/>
                  </a:lnTo>
                  <a:lnTo>
                    <a:pt x="866914" y="746226"/>
                  </a:lnTo>
                  <a:lnTo>
                    <a:pt x="829652" y="764133"/>
                  </a:lnTo>
                  <a:lnTo>
                    <a:pt x="819861" y="800620"/>
                  </a:lnTo>
                  <a:lnTo>
                    <a:pt x="820229" y="808405"/>
                  </a:lnTo>
                  <a:lnTo>
                    <a:pt x="842505" y="847534"/>
                  </a:lnTo>
                  <a:lnTo>
                    <a:pt x="868540" y="854202"/>
                  </a:lnTo>
                  <a:lnTo>
                    <a:pt x="875614" y="854202"/>
                  </a:lnTo>
                  <a:lnTo>
                    <a:pt x="908519" y="833081"/>
                  </a:lnTo>
                  <a:lnTo>
                    <a:pt x="910158" y="827824"/>
                  </a:lnTo>
                  <a:lnTo>
                    <a:pt x="894651" y="823468"/>
                  </a:lnTo>
                  <a:lnTo>
                    <a:pt x="893292" y="827100"/>
                  </a:lnTo>
                  <a:lnTo>
                    <a:pt x="891362" y="830135"/>
                  </a:lnTo>
                  <a:lnTo>
                    <a:pt x="872756" y="839787"/>
                  </a:lnTo>
                  <a:lnTo>
                    <a:pt x="862063" y="839787"/>
                  </a:lnTo>
                  <a:lnTo>
                    <a:pt x="835901" y="810958"/>
                  </a:lnTo>
                  <a:lnTo>
                    <a:pt x="835901" y="805243"/>
                  </a:lnTo>
                  <a:lnTo>
                    <a:pt x="911783" y="805243"/>
                  </a:lnTo>
                  <a:close/>
                </a:path>
                <a:path w="1023620" h="891539">
                  <a:moveTo>
                    <a:pt x="911783" y="96812"/>
                  </a:moveTo>
                  <a:lnTo>
                    <a:pt x="905332" y="58737"/>
                  </a:lnTo>
                  <a:lnTo>
                    <a:pt x="900582" y="52209"/>
                  </a:lnTo>
                  <a:lnTo>
                    <a:pt x="897458" y="49314"/>
                  </a:lnTo>
                  <a:lnTo>
                    <a:pt x="895464" y="47447"/>
                  </a:lnTo>
                  <a:lnTo>
                    <a:pt x="895464" y="77050"/>
                  </a:lnTo>
                  <a:lnTo>
                    <a:pt x="895464" y="82943"/>
                  </a:lnTo>
                  <a:lnTo>
                    <a:pt x="835901" y="82943"/>
                  </a:lnTo>
                  <a:lnTo>
                    <a:pt x="835901" y="79641"/>
                  </a:lnTo>
                  <a:lnTo>
                    <a:pt x="860513" y="52209"/>
                  </a:lnTo>
                  <a:lnTo>
                    <a:pt x="872718" y="52209"/>
                  </a:lnTo>
                  <a:lnTo>
                    <a:pt x="877747" y="53555"/>
                  </a:lnTo>
                  <a:lnTo>
                    <a:pt x="886307" y="58902"/>
                  </a:lnTo>
                  <a:lnTo>
                    <a:pt x="889622" y="62547"/>
                  </a:lnTo>
                  <a:lnTo>
                    <a:pt x="891933" y="67170"/>
                  </a:lnTo>
                  <a:lnTo>
                    <a:pt x="894283" y="71793"/>
                  </a:lnTo>
                  <a:lnTo>
                    <a:pt x="872350" y="37795"/>
                  </a:lnTo>
                  <a:lnTo>
                    <a:pt x="866914" y="37795"/>
                  </a:lnTo>
                  <a:lnTo>
                    <a:pt x="829652" y="55702"/>
                  </a:lnTo>
                  <a:lnTo>
                    <a:pt x="819861" y="92189"/>
                  </a:lnTo>
                  <a:lnTo>
                    <a:pt x="820229" y="99974"/>
                  </a:lnTo>
                  <a:lnTo>
                    <a:pt x="842505" y="139103"/>
                  </a:lnTo>
                  <a:lnTo>
                    <a:pt x="868540" y="145770"/>
                  </a:lnTo>
                  <a:lnTo>
                    <a:pt x="875614" y="145770"/>
                  </a:lnTo>
                  <a:lnTo>
                    <a:pt x="908519" y="124650"/>
                  </a:lnTo>
                  <a:lnTo>
                    <a:pt x="910158" y="119392"/>
                  </a:lnTo>
                  <a:lnTo>
                    <a:pt x="894651" y="115036"/>
                  </a:lnTo>
                  <a:lnTo>
                    <a:pt x="893292" y="118668"/>
                  </a:lnTo>
                  <a:lnTo>
                    <a:pt x="891362" y="121704"/>
                  </a:lnTo>
                  <a:lnTo>
                    <a:pt x="872756" y="131356"/>
                  </a:lnTo>
                  <a:lnTo>
                    <a:pt x="862063" y="131356"/>
                  </a:lnTo>
                  <a:lnTo>
                    <a:pt x="835901" y="102527"/>
                  </a:lnTo>
                  <a:lnTo>
                    <a:pt x="835901" y="96812"/>
                  </a:lnTo>
                  <a:lnTo>
                    <a:pt x="911783" y="96812"/>
                  </a:lnTo>
                  <a:close/>
                </a:path>
                <a:path w="1023620" h="891539">
                  <a:moveTo>
                    <a:pt x="1023226" y="805243"/>
                  </a:moveTo>
                  <a:lnTo>
                    <a:pt x="1016762" y="767168"/>
                  </a:lnTo>
                  <a:lnTo>
                    <a:pt x="1008900" y="757745"/>
                  </a:lnTo>
                  <a:lnTo>
                    <a:pt x="1006906" y="755878"/>
                  </a:lnTo>
                  <a:lnTo>
                    <a:pt x="1006906" y="785482"/>
                  </a:lnTo>
                  <a:lnTo>
                    <a:pt x="1006906" y="791375"/>
                  </a:lnTo>
                  <a:lnTo>
                    <a:pt x="947343" y="791375"/>
                  </a:lnTo>
                  <a:lnTo>
                    <a:pt x="947343" y="788073"/>
                  </a:lnTo>
                  <a:lnTo>
                    <a:pt x="948588" y="782675"/>
                  </a:lnTo>
                  <a:lnTo>
                    <a:pt x="953579" y="772604"/>
                  </a:lnTo>
                  <a:lnTo>
                    <a:pt x="957135" y="768527"/>
                  </a:lnTo>
                  <a:lnTo>
                    <a:pt x="966431" y="762228"/>
                  </a:lnTo>
                  <a:lnTo>
                    <a:pt x="971956" y="760641"/>
                  </a:lnTo>
                  <a:lnTo>
                    <a:pt x="984148" y="760641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78"/>
                  </a:lnTo>
                  <a:lnTo>
                    <a:pt x="1003376" y="775601"/>
                  </a:lnTo>
                  <a:lnTo>
                    <a:pt x="1005725" y="780224"/>
                  </a:lnTo>
                  <a:lnTo>
                    <a:pt x="983792" y="746226"/>
                  </a:lnTo>
                  <a:lnTo>
                    <a:pt x="978357" y="746226"/>
                  </a:lnTo>
                  <a:lnTo>
                    <a:pt x="941095" y="764133"/>
                  </a:lnTo>
                  <a:lnTo>
                    <a:pt x="931303" y="800620"/>
                  </a:lnTo>
                  <a:lnTo>
                    <a:pt x="931659" y="808405"/>
                  </a:lnTo>
                  <a:lnTo>
                    <a:pt x="953947" y="847534"/>
                  </a:lnTo>
                  <a:lnTo>
                    <a:pt x="979982" y="854202"/>
                  </a:lnTo>
                  <a:lnTo>
                    <a:pt x="987056" y="854202"/>
                  </a:lnTo>
                  <a:lnTo>
                    <a:pt x="1019962" y="833081"/>
                  </a:lnTo>
                  <a:lnTo>
                    <a:pt x="1021588" y="827824"/>
                  </a:lnTo>
                  <a:lnTo>
                    <a:pt x="1006094" y="823468"/>
                  </a:lnTo>
                  <a:lnTo>
                    <a:pt x="1004735" y="827100"/>
                  </a:lnTo>
                  <a:lnTo>
                    <a:pt x="1002804" y="830135"/>
                  </a:lnTo>
                  <a:lnTo>
                    <a:pt x="984199" y="839787"/>
                  </a:lnTo>
                  <a:lnTo>
                    <a:pt x="973505" y="839787"/>
                  </a:lnTo>
                  <a:lnTo>
                    <a:pt x="947343" y="810958"/>
                  </a:lnTo>
                  <a:lnTo>
                    <a:pt x="947343" y="805243"/>
                  </a:lnTo>
                  <a:lnTo>
                    <a:pt x="1023226" y="805243"/>
                  </a:lnTo>
                  <a:close/>
                </a:path>
                <a:path w="1023620" h="891539">
                  <a:moveTo>
                    <a:pt x="1023226" y="96812"/>
                  </a:moveTo>
                  <a:lnTo>
                    <a:pt x="1016762" y="58737"/>
                  </a:lnTo>
                  <a:lnTo>
                    <a:pt x="1008900" y="49314"/>
                  </a:lnTo>
                  <a:lnTo>
                    <a:pt x="1006906" y="47447"/>
                  </a:lnTo>
                  <a:lnTo>
                    <a:pt x="1006906" y="77050"/>
                  </a:lnTo>
                  <a:lnTo>
                    <a:pt x="1006906" y="82943"/>
                  </a:lnTo>
                  <a:lnTo>
                    <a:pt x="947343" y="82943"/>
                  </a:lnTo>
                  <a:lnTo>
                    <a:pt x="947343" y="79641"/>
                  </a:lnTo>
                  <a:lnTo>
                    <a:pt x="948588" y="74244"/>
                  </a:lnTo>
                  <a:lnTo>
                    <a:pt x="953579" y="64185"/>
                  </a:lnTo>
                  <a:lnTo>
                    <a:pt x="957135" y="60096"/>
                  </a:lnTo>
                  <a:lnTo>
                    <a:pt x="966431" y="53797"/>
                  </a:lnTo>
                  <a:lnTo>
                    <a:pt x="971956" y="52209"/>
                  </a:lnTo>
                  <a:lnTo>
                    <a:pt x="984148" y="52209"/>
                  </a:lnTo>
                  <a:lnTo>
                    <a:pt x="989190" y="53555"/>
                  </a:lnTo>
                  <a:lnTo>
                    <a:pt x="997750" y="58902"/>
                  </a:lnTo>
                  <a:lnTo>
                    <a:pt x="1001064" y="62547"/>
                  </a:lnTo>
                  <a:lnTo>
                    <a:pt x="1003376" y="67170"/>
                  </a:lnTo>
                  <a:lnTo>
                    <a:pt x="1005725" y="71793"/>
                  </a:lnTo>
                  <a:lnTo>
                    <a:pt x="983792" y="37795"/>
                  </a:lnTo>
                  <a:lnTo>
                    <a:pt x="978357" y="37795"/>
                  </a:lnTo>
                  <a:lnTo>
                    <a:pt x="941095" y="55702"/>
                  </a:lnTo>
                  <a:lnTo>
                    <a:pt x="931303" y="92189"/>
                  </a:lnTo>
                  <a:lnTo>
                    <a:pt x="931659" y="99974"/>
                  </a:lnTo>
                  <a:lnTo>
                    <a:pt x="953947" y="139103"/>
                  </a:lnTo>
                  <a:lnTo>
                    <a:pt x="979982" y="145770"/>
                  </a:lnTo>
                  <a:lnTo>
                    <a:pt x="987056" y="145770"/>
                  </a:lnTo>
                  <a:lnTo>
                    <a:pt x="1019962" y="124650"/>
                  </a:lnTo>
                  <a:lnTo>
                    <a:pt x="1021588" y="119392"/>
                  </a:lnTo>
                  <a:lnTo>
                    <a:pt x="1006094" y="115036"/>
                  </a:lnTo>
                  <a:lnTo>
                    <a:pt x="1004735" y="118668"/>
                  </a:lnTo>
                  <a:lnTo>
                    <a:pt x="1002804" y="121704"/>
                  </a:lnTo>
                  <a:lnTo>
                    <a:pt x="984199" y="131356"/>
                  </a:lnTo>
                  <a:lnTo>
                    <a:pt x="973505" y="131356"/>
                  </a:lnTo>
                  <a:lnTo>
                    <a:pt x="947343" y="102527"/>
                  </a:lnTo>
                  <a:lnTo>
                    <a:pt x="947343" y="96812"/>
                  </a:lnTo>
                  <a:lnTo>
                    <a:pt x="1023226" y="9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40273" y="727576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89664" y="878140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59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59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59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59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59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59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59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59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59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59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59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59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59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267868" y="785018"/>
              <a:ext cx="2518410" cy="478790"/>
            </a:xfrm>
            <a:custGeom>
              <a:avLst/>
              <a:gdLst/>
              <a:ahLst/>
              <a:cxnLst/>
              <a:rect l="l" t="t" r="r" b="b"/>
              <a:pathLst>
                <a:path w="2518409" h="478790">
                  <a:moveTo>
                    <a:pt x="0" y="0"/>
                  </a:moveTo>
                  <a:lnTo>
                    <a:pt x="2517798" y="0"/>
                  </a:lnTo>
                  <a:lnTo>
                    <a:pt x="251779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158180" y="924266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5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5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5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5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5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5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5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5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5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5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5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5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5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5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5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5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5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068" y="220187"/>
              <a:ext cx="660563" cy="880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 descr="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399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399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21"/>
                  </a:lnTo>
                  <a:lnTo>
                    <a:pt x="22364" y="1124521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21"/>
                  </a:lnTo>
                  <a:lnTo>
                    <a:pt x="143230" y="1124521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46"/>
                  </a:lnTo>
                  <a:lnTo>
                    <a:pt x="220675" y="1108646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46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21"/>
                  </a:lnTo>
                  <a:lnTo>
                    <a:pt x="289407" y="1124521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21"/>
                  </a:lnTo>
                  <a:lnTo>
                    <a:pt x="353148" y="1124521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21"/>
                  </a:lnTo>
                  <a:lnTo>
                    <a:pt x="440829" y="1124521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21"/>
                  </a:lnTo>
                  <a:lnTo>
                    <a:pt x="528066" y="1124521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21"/>
                  </a:lnTo>
                  <a:lnTo>
                    <a:pt x="629475" y="1124521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21"/>
                  </a:lnTo>
                  <a:lnTo>
                    <a:pt x="717143" y="1124521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07287" y="1254112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56678" y="1404676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334882" y="1311552"/>
              <a:ext cx="2451100" cy="478790"/>
            </a:xfrm>
            <a:custGeom>
              <a:avLst/>
              <a:gdLst/>
              <a:ahLst/>
              <a:cxnLst/>
              <a:rect l="l" t="t" r="r" b="b"/>
              <a:pathLst>
                <a:path w="2451100" h="478789">
                  <a:moveTo>
                    <a:pt x="0" y="0"/>
                  </a:moveTo>
                  <a:lnTo>
                    <a:pt x="2450785" y="0"/>
                  </a:lnTo>
                  <a:lnTo>
                    <a:pt x="2450785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225193" y="1450802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560461" y="1943396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60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64012" y="1962543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59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28301" y="1943403"/>
              <a:ext cx="4059554" cy="393065"/>
            </a:xfrm>
            <a:custGeom>
              <a:avLst/>
              <a:gdLst/>
              <a:ahLst/>
              <a:cxnLst/>
              <a:rect l="l" t="t" r="r" b="b"/>
              <a:pathLst>
                <a:path w="4059554" h="393064">
                  <a:moveTo>
                    <a:pt x="1991271" y="0"/>
                  </a:moveTo>
                  <a:lnTo>
                    <a:pt x="0" y="0"/>
                  </a:lnTo>
                  <a:lnTo>
                    <a:pt x="0" y="392506"/>
                  </a:lnTo>
                  <a:lnTo>
                    <a:pt x="1991271" y="392506"/>
                  </a:lnTo>
                  <a:lnTo>
                    <a:pt x="1991271" y="0"/>
                  </a:lnTo>
                  <a:close/>
                </a:path>
                <a:path w="4059554" h="393064">
                  <a:moveTo>
                    <a:pt x="4059123" y="0"/>
                  </a:moveTo>
                  <a:lnTo>
                    <a:pt x="2067852" y="0"/>
                  </a:lnTo>
                  <a:lnTo>
                    <a:pt x="2067852" y="392506"/>
                  </a:lnTo>
                  <a:lnTo>
                    <a:pt x="4059123" y="392506"/>
                  </a:lnTo>
                  <a:lnTo>
                    <a:pt x="405912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1278" y="2017372"/>
              <a:ext cx="851187" cy="24194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834" y="2027591"/>
              <a:ext cx="1366273" cy="24521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5678" y="2008444"/>
              <a:ext cx="1534079" cy="28916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2712" y="2008444"/>
              <a:ext cx="525284" cy="244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6" y="6442885"/>
              <a:ext cx="1225392" cy="122539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7048" y="1254112"/>
              <a:ext cx="3187935" cy="329324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7281" y="785887"/>
              <a:ext cx="5210339" cy="33925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2594" y="1540172"/>
              <a:ext cx="6231209" cy="45968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51322" y="4915713"/>
              <a:ext cx="1609725" cy="347980"/>
            </a:xfrm>
            <a:custGeom>
              <a:avLst/>
              <a:gdLst/>
              <a:ahLst/>
              <a:cxnLst/>
              <a:rect l="l" t="t" r="r" b="b"/>
              <a:pathLst>
                <a:path w="1609725" h="347979">
                  <a:moveTo>
                    <a:pt x="119776" y="0"/>
                  </a:moveTo>
                  <a:lnTo>
                    <a:pt x="70209" y="9270"/>
                  </a:lnTo>
                  <a:lnTo>
                    <a:pt x="32391" y="36063"/>
                  </a:lnTo>
                  <a:lnTo>
                    <a:pt x="8261" y="77338"/>
                  </a:lnTo>
                  <a:lnTo>
                    <a:pt x="0" y="129567"/>
                  </a:lnTo>
                  <a:lnTo>
                    <a:pt x="897" y="148027"/>
                  </a:lnTo>
                  <a:lnTo>
                    <a:pt x="14360" y="196798"/>
                  </a:lnTo>
                  <a:lnTo>
                    <a:pt x="43029" y="233300"/>
                  </a:lnTo>
                  <a:lnTo>
                    <a:pt x="85222" y="254687"/>
                  </a:lnTo>
                  <a:lnTo>
                    <a:pt x="120102" y="258807"/>
                  </a:lnTo>
                  <a:lnTo>
                    <a:pt x="135339" y="258093"/>
                  </a:lnTo>
                  <a:lnTo>
                    <a:pt x="174931" y="247384"/>
                  </a:lnTo>
                  <a:lnTo>
                    <a:pt x="211811" y="215401"/>
                  </a:lnTo>
                  <a:lnTo>
                    <a:pt x="214500" y="210668"/>
                  </a:lnTo>
                  <a:lnTo>
                    <a:pt x="120591" y="210668"/>
                  </a:lnTo>
                  <a:lnTo>
                    <a:pt x="111667" y="210056"/>
                  </a:lnTo>
                  <a:lnTo>
                    <a:pt x="76410" y="188843"/>
                  </a:lnTo>
                  <a:lnTo>
                    <a:pt x="61764" y="152412"/>
                  </a:lnTo>
                  <a:lnTo>
                    <a:pt x="59888" y="128587"/>
                  </a:lnTo>
                  <a:lnTo>
                    <a:pt x="60357" y="116390"/>
                  </a:lnTo>
                  <a:lnTo>
                    <a:pt x="71606" y="76655"/>
                  </a:lnTo>
                  <a:lnTo>
                    <a:pt x="103580" y="50097"/>
                  </a:lnTo>
                  <a:lnTo>
                    <a:pt x="120591" y="47649"/>
                  </a:lnTo>
                  <a:lnTo>
                    <a:pt x="214391" y="47649"/>
                  </a:lnTo>
                  <a:lnTo>
                    <a:pt x="211484" y="42753"/>
                  </a:lnTo>
                  <a:lnTo>
                    <a:pt x="173789" y="11259"/>
                  </a:lnTo>
                  <a:lnTo>
                    <a:pt x="134595" y="703"/>
                  </a:lnTo>
                  <a:lnTo>
                    <a:pt x="119776" y="0"/>
                  </a:lnTo>
                  <a:close/>
                </a:path>
                <a:path w="1609725" h="347979">
                  <a:moveTo>
                    <a:pt x="227476" y="168241"/>
                  </a:moveTo>
                  <a:lnTo>
                    <a:pt x="171015" y="168241"/>
                  </a:lnTo>
                  <a:lnTo>
                    <a:pt x="169274" y="177270"/>
                  </a:lnTo>
                  <a:lnTo>
                    <a:pt x="166065" y="184940"/>
                  </a:lnTo>
                  <a:lnTo>
                    <a:pt x="156709" y="197559"/>
                  </a:lnTo>
                  <a:lnTo>
                    <a:pt x="150889" y="202400"/>
                  </a:lnTo>
                  <a:lnTo>
                    <a:pt x="137073" y="209036"/>
                  </a:lnTo>
                  <a:lnTo>
                    <a:pt x="129295" y="210668"/>
                  </a:lnTo>
                  <a:lnTo>
                    <a:pt x="214500" y="210668"/>
                  </a:lnTo>
                  <a:lnTo>
                    <a:pt x="217869" y="204743"/>
                  </a:lnTo>
                  <a:lnTo>
                    <a:pt x="222499" y="193330"/>
                  </a:lnTo>
                  <a:lnTo>
                    <a:pt x="225701" y="181163"/>
                  </a:lnTo>
                  <a:lnTo>
                    <a:pt x="227476" y="168241"/>
                  </a:lnTo>
                  <a:close/>
                </a:path>
                <a:path w="1609725" h="347979">
                  <a:moveTo>
                    <a:pt x="214391" y="47649"/>
                  </a:moveTo>
                  <a:lnTo>
                    <a:pt x="120591" y="47649"/>
                  </a:lnTo>
                  <a:lnTo>
                    <a:pt x="130739" y="48414"/>
                  </a:lnTo>
                  <a:lnTo>
                    <a:pt x="139806" y="50708"/>
                  </a:lnTo>
                  <a:lnTo>
                    <a:pt x="168710" y="81397"/>
                  </a:lnTo>
                  <a:lnTo>
                    <a:pt x="171015" y="90076"/>
                  </a:lnTo>
                  <a:lnTo>
                    <a:pt x="227476" y="90076"/>
                  </a:lnTo>
                  <a:lnTo>
                    <a:pt x="225742" y="76961"/>
                  </a:lnTo>
                  <a:lnTo>
                    <a:pt x="222499" y="64701"/>
                  </a:lnTo>
                  <a:lnTo>
                    <a:pt x="217746" y="53299"/>
                  </a:lnTo>
                  <a:lnTo>
                    <a:pt x="214391" y="47649"/>
                  </a:lnTo>
                  <a:close/>
                </a:path>
                <a:path w="1609725" h="347979">
                  <a:moveTo>
                    <a:pt x="396003" y="51728"/>
                  </a:moveTo>
                  <a:lnTo>
                    <a:pt x="338889" y="51728"/>
                  </a:lnTo>
                  <a:lnTo>
                    <a:pt x="338889" y="253912"/>
                  </a:lnTo>
                  <a:lnTo>
                    <a:pt x="396003" y="253912"/>
                  </a:lnTo>
                  <a:lnTo>
                    <a:pt x="396003" y="51728"/>
                  </a:lnTo>
                  <a:close/>
                </a:path>
                <a:path w="1609725" h="347979">
                  <a:moveTo>
                    <a:pt x="477105" y="3263"/>
                  </a:moveTo>
                  <a:lnTo>
                    <a:pt x="257787" y="3263"/>
                  </a:lnTo>
                  <a:lnTo>
                    <a:pt x="257787" y="51728"/>
                  </a:lnTo>
                  <a:lnTo>
                    <a:pt x="477105" y="51728"/>
                  </a:lnTo>
                  <a:lnTo>
                    <a:pt x="477105" y="3263"/>
                  </a:lnTo>
                  <a:close/>
                </a:path>
                <a:path w="1609725" h="347979">
                  <a:moveTo>
                    <a:pt x="709446" y="45201"/>
                  </a:moveTo>
                  <a:lnTo>
                    <a:pt x="616789" y="45201"/>
                  </a:lnTo>
                  <a:lnTo>
                    <a:pt x="626468" y="45833"/>
                  </a:lnTo>
                  <a:lnTo>
                    <a:pt x="634943" y="47730"/>
                  </a:lnTo>
                  <a:lnTo>
                    <a:pt x="659217" y="83875"/>
                  </a:lnTo>
                  <a:lnTo>
                    <a:pt x="659217" y="90511"/>
                  </a:lnTo>
                  <a:lnTo>
                    <a:pt x="597207" y="107374"/>
                  </a:lnTo>
                  <a:lnTo>
                    <a:pt x="588140" y="108506"/>
                  </a:lnTo>
                  <a:lnTo>
                    <a:pt x="545682" y="119000"/>
                  </a:lnTo>
                  <a:lnTo>
                    <a:pt x="514178" y="141907"/>
                  </a:lnTo>
                  <a:lnTo>
                    <a:pt x="502073" y="183611"/>
                  </a:lnTo>
                  <a:lnTo>
                    <a:pt x="502755" y="195411"/>
                  </a:lnTo>
                  <a:lnTo>
                    <a:pt x="519091" y="232970"/>
                  </a:lnTo>
                  <a:lnTo>
                    <a:pt x="552872" y="254197"/>
                  </a:lnTo>
                  <a:lnTo>
                    <a:pt x="585947" y="258970"/>
                  </a:lnTo>
                  <a:lnTo>
                    <a:pt x="595422" y="258634"/>
                  </a:lnTo>
                  <a:lnTo>
                    <a:pt x="633474" y="247180"/>
                  </a:lnTo>
                  <a:lnTo>
                    <a:pt x="659543" y="219480"/>
                  </a:lnTo>
                  <a:lnTo>
                    <a:pt x="718289" y="219480"/>
                  </a:lnTo>
                  <a:lnTo>
                    <a:pt x="718289" y="215564"/>
                  </a:lnTo>
                  <a:lnTo>
                    <a:pt x="601287" y="215564"/>
                  </a:lnTo>
                  <a:lnTo>
                    <a:pt x="592475" y="215044"/>
                  </a:lnTo>
                  <a:lnTo>
                    <a:pt x="559767" y="190260"/>
                  </a:lnTo>
                  <a:lnTo>
                    <a:pt x="559022" y="174986"/>
                  </a:lnTo>
                  <a:lnTo>
                    <a:pt x="561035" y="168785"/>
                  </a:lnTo>
                  <a:lnTo>
                    <a:pt x="565060" y="163998"/>
                  </a:lnTo>
                  <a:lnTo>
                    <a:pt x="569085" y="159103"/>
                  </a:lnTo>
                  <a:lnTo>
                    <a:pt x="574579" y="155295"/>
                  </a:lnTo>
                  <a:lnTo>
                    <a:pt x="588504" y="149856"/>
                  </a:lnTo>
                  <a:lnTo>
                    <a:pt x="596391" y="147897"/>
                  </a:lnTo>
                  <a:lnTo>
                    <a:pt x="624404" y="143981"/>
                  </a:lnTo>
                  <a:lnTo>
                    <a:pt x="629789" y="143111"/>
                  </a:lnTo>
                  <a:lnTo>
                    <a:pt x="659380" y="134462"/>
                  </a:lnTo>
                  <a:lnTo>
                    <a:pt x="718289" y="134462"/>
                  </a:lnTo>
                  <a:lnTo>
                    <a:pt x="718180" y="83875"/>
                  </a:lnTo>
                  <a:lnTo>
                    <a:pt x="717717" y="74197"/>
                  </a:lnTo>
                  <a:lnTo>
                    <a:pt x="716004" y="63274"/>
                  </a:lnTo>
                  <a:lnTo>
                    <a:pt x="713148" y="53391"/>
                  </a:lnTo>
                  <a:lnTo>
                    <a:pt x="709446" y="45201"/>
                  </a:lnTo>
                  <a:close/>
                </a:path>
                <a:path w="1609725" h="347979">
                  <a:moveTo>
                    <a:pt x="718289" y="219480"/>
                  </a:moveTo>
                  <a:lnTo>
                    <a:pt x="661501" y="219480"/>
                  </a:lnTo>
                  <a:lnTo>
                    <a:pt x="661501" y="253912"/>
                  </a:lnTo>
                  <a:lnTo>
                    <a:pt x="718289" y="253912"/>
                  </a:lnTo>
                  <a:lnTo>
                    <a:pt x="718289" y="219480"/>
                  </a:lnTo>
                  <a:close/>
                </a:path>
                <a:path w="1609725" h="347979">
                  <a:moveTo>
                    <a:pt x="718289" y="134462"/>
                  </a:moveTo>
                  <a:lnTo>
                    <a:pt x="659380" y="134462"/>
                  </a:lnTo>
                  <a:lnTo>
                    <a:pt x="659366" y="164202"/>
                  </a:lnTo>
                  <a:lnTo>
                    <a:pt x="658931" y="170801"/>
                  </a:lnTo>
                  <a:lnTo>
                    <a:pt x="638278" y="204671"/>
                  </a:lnTo>
                  <a:lnTo>
                    <a:pt x="601287" y="215564"/>
                  </a:lnTo>
                  <a:lnTo>
                    <a:pt x="718289" y="215564"/>
                  </a:lnTo>
                  <a:lnTo>
                    <a:pt x="718289" y="134462"/>
                  </a:lnTo>
                  <a:close/>
                </a:path>
                <a:path w="1609725" h="347979">
                  <a:moveTo>
                    <a:pt x="616463" y="0"/>
                  </a:moveTo>
                  <a:lnTo>
                    <a:pt x="568487" y="7832"/>
                  </a:lnTo>
                  <a:lnTo>
                    <a:pt x="531771" y="31004"/>
                  </a:lnTo>
                  <a:lnTo>
                    <a:pt x="510231" y="69189"/>
                  </a:lnTo>
                  <a:lnTo>
                    <a:pt x="565387" y="77022"/>
                  </a:lnTo>
                  <a:lnTo>
                    <a:pt x="568099" y="70790"/>
                  </a:lnTo>
                  <a:lnTo>
                    <a:pt x="571832" y="64987"/>
                  </a:lnTo>
                  <a:lnTo>
                    <a:pt x="606498" y="45793"/>
                  </a:lnTo>
                  <a:lnTo>
                    <a:pt x="616789" y="45201"/>
                  </a:lnTo>
                  <a:lnTo>
                    <a:pt x="709446" y="45201"/>
                  </a:lnTo>
                  <a:lnTo>
                    <a:pt x="709150" y="44548"/>
                  </a:lnTo>
                  <a:lnTo>
                    <a:pt x="677707" y="13727"/>
                  </a:lnTo>
                  <a:lnTo>
                    <a:pt x="634535" y="1060"/>
                  </a:lnTo>
                  <a:lnTo>
                    <a:pt x="625509" y="265"/>
                  </a:lnTo>
                  <a:lnTo>
                    <a:pt x="616463" y="0"/>
                  </a:lnTo>
                  <a:close/>
                </a:path>
                <a:path w="1609725" h="347979">
                  <a:moveTo>
                    <a:pt x="887835" y="51728"/>
                  </a:moveTo>
                  <a:lnTo>
                    <a:pt x="830721" y="51728"/>
                  </a:lnTo>
                  <a:lnTo>
                    <a:pt x="830721" y="253912"/>
                  </a:lnTo>
                  <a:lnTo>
                    <a:pt x="887835" y="253912"/>
                  </a:lnTo>
                  <a:lnTo>
                    <a:pt x="887835" y="51728"/>
                  </a:lnTo>
                  <a:close/>
                </a:path>
                <a:path w="1609725" h="347979">
                  <a:moveTo>
                    <a:pt x="968937" y="3263"/>
                  </a:moveTo>
                  <a:lnTo>
                    <a:pt x="749620" y="3263"/>
                  </a:lnTo>
                  <a:lnTo>
                    <a:pt x="749620" y="51728"/>
                  </a:lnTo>
                  <a:lnTo>
                    <a:pt x="968937" y="51728"/>
                  </a:lnTo>
                  <a:lnTo>
                    <a:pt x="968937" y="3263"/>
                  </a:lnTo>
                  <a:close/>
                </a:path>
                <a:path w="1609725" h="347979">
                  <a:moveTo>
                    <a:pt x="1027887" y="295686"/>
                  </a:moveTo>
                  <a:lnTo>
                    <a:pt x="1014180" y="341704"/>
                  </a:lnTo>
                  <a:lnTo>
                    <a:pt x="1018205" y="343336"/>
                  </a:lnTo>
                  <a:lnTo>
                    <a:pt x="1023590" y="344750"/>
                  </a:lnTo>
                  <a:lnTo>
                    <a:pt x="1030335" y="345947"/>
                  </a:lnTo>
                  <a:lnTo>
                    <a:pt x="1037188" y="347252"/>
                  </a:lnTo>
                  <a:lnTo>
                    <a:pt x="1044640" y="347905"/>
                  </a:lnTo>
                  <a:lnTo>
                    <a:pt x="1052691" y="347905"/>
                  </a:lnTo>
                  <a:lnTo>
                    <a:pt x="1092507" y="340235"/>
                  </a:lnTo>
                  <a:lnTo>
                    <a:pt x="1126408" y="310913"/>
                  </a:lnTo>
                  <a:lnTo>
                    <a:pt x="1132995" y="299385"/>
                  </a:lnTo>
                  <a:lnTo>
                    <a:pt x="1044151" y="299385"/>
                  </a:lnTo>
                  <a:lnTo>
                    <a:pt x="1036481" y="298189"/>
                  </a:lnTo>
                  <a:lnTo>
                    <a:pt x="1027887" y="295686"/>
                  </a:lnTo>
                  <a:close/>
                </a:path>
                <a:path w="1609725" h="347979">
                  <a:moveTo>
                    <a:pt x="1058728" y="3263"/>
                  </a:moveTo>
                  <a:lnTo>
                    <a:pt x="996066" y="3263"/>
                  </a:lnTo>
                  <a:lnTo>
                    <a:pt x="1086959" y="259134"/>
                  </a:lnTo>
                  <a:lnTo>
                    <a:pt x="1081900" y="272678"/>
                  </a:lnTo>
                  <a:lnTo>
                    <a:pt x="1078310" y="282142"/>
                  </a:lnTo>
                  <a:lnTo>
                    <a:pt x="1073904" y="288887"/>
                  </a:lnTo>
                  <a:lnTo>
                    <a:pt x="1068683" y="292912"/>
                  </a:lnTo>
                  <a:lnTo>
                    <a:pt x="1063569" y="297046"/>
                  </a:lnTo>
                  <a:lnTo>
                    <a:pt x="1057640" y="299168"/>
                  </a:lnTo>
                  <a:lnTo>
                    <a:pt x="1044151" y="299385"/>
                  </a:lnTo>
                  <a:lnTo>
                    <a:pt x="1132995" y="299385"/>
                  </a:lnTo>
                  <a:lnTo>
                    <a:pt x="1135710" y="293861"/>
                  </a:lnTo>
                  <a:lnTo>
                    <a:pt x="1139504" y="284264"/>
                  </a:lnTo>
                  <a:lnTo>
                    <a:pt x="1172257" y="192555"/>
                  </a:lnTo>
                  <a:lnTo>
                    <a:pt x="1116495" y="192555"/>
                  </a:lnTo>
                  <a:lnTo>
                    <a:pt x="1058728" y="3263"/>
                  </a:lnTo>
                  <a:close/>
                </a:path>
                <a:path w="1609725" h="347979">
                  <a:moveTo>
                    <a:pt x="1239861" y="3263"/>
                  </a:moveTo>
                  <a:lnTo>
                    <a:pt x="1177036" y="3263"/>
                  </a:lnTo>
                  <a:lnTo>
                    <a:pt x="1119106" y="192555"/>
                  </a:lnTo>
                  <a:lnTo>
                    <a:pt x="1172257" y="192555"/>
                  </a:lnTo>
                  <a:lnTo>
                    <a:pt x="1239861" y="3263"/>
                  </a:lnTo>
                  <a:close/>
                </a:path>
                <a:path w="1609725" h="347979">
                  <a:moveTo>
                    <a:pt x="1381218" y="0"/>
                  </a:moveTo>
                  <a:lnTo>
                    <a:pt x="1331651" y="9270"/>
                  </a:lnTo>
                  <a:lnTo>
                    <a:pt x="1293834" y="36063"/>
                  </a:lnTo>
                  <a:lnTo>
                    <a:pt x="1269703" y="77338"/>
                  </a:lnTo>
                  <a:lnTo>
                    <a:pt x="1261442" y="129567"/>
                  </a:lnTo>
                  <a:lnTo>
                    <a:pt x="1262339" y="148027"/>
                  </a:lnTo>
                  <a:lnTo>
                    <a:pt x="1275802" y="196798"/>
                  </a:lnTo>
                  <a:lnTo>
                    <a:pt x="1304471" y="233300"/>
                  </a:lnTo>
                  <a:lnTo>
                    <a:pt x="1346664" y="254687"/>
                  </a:lnTo>
                  <a:lnTo>
                    <a:pt x="1381544" y="258807"/>
                  </a:lnTo>
                  <a:lnTo>
                    <a:pt x="1396782" y="258093"/>
                  </a:lnTo>
                  <a:lnTo>
                    <a:pt x="1436374" y="247384"/>
                  </a:lnTo>
                  <a:lnTo>
                    <a:pt x="1473253" y="215401"/>
                  </a:lnTo>
                  <a:lnTo>
                    <a:pt x="1475943" y="210668"/>
                  </a:lnTo>
                  <a:lnTo>
                    <a:pt x="1382034" y="210668"/>
                  </a:lnTo>
                  <a:lnTo>
                    <a:pt x="1373110" y="210056"/>
                  </a:lnTo>
                  <a:lnTo>
                    <a:pt x="1337852" y="188843"/>
                  </a:lnTo>
                  <a:lnTo>
                    <a:pt x="1323207" y="152412"/>
                  </a:lnTo>
                  <a:lnTo>
                    <a:pt x="1321330" y="128587"/>
                  </a:lnTo>
                  <a:lnTo>
                    <a:pt x="1321799" y="116390"/>
                  </a:lnTo>
                  <a:lnTo>
                    <a:pt x="1333049" y="76655"/>
                  </a:lnTo>
                  <a:lnTo>
                    <a:pt x="1365022" y="50097"/>
                  </a:lnTo>
                  <a:lnTo>
                    <a:pt x="1382034" y="47649"/>
                  </a:lnTo>
                  <a:lnTo>
                    <a:pt x="1475834" y="47649"/>
                  </a:lnTo>
                  <a:lnTo>
                    <a:pt x="1472927" y="42753"/>
                  </a:lnTo>
                  <a:lnTo>
                    <a:pt x="1435232" y="11259"/>
                  </a:lnTo>
                  <a:lnTo>
                    <a:pt x="1396037" y="703"/>
                  </a:lnTo>
                  <a:lnTo>
                    <a:pt x="1381218" y="0"/>
                  </a:lnTo>
                  <a:close/>
                </a:path>
                <a:path w="1609725" h="347979">
                  <a:moveTo>
                    <a:pt x="1488919" y="168241"/>
                  </a:moveTo>
                  <a:lnTo>
                    <a:pt x="1432457" y="168241"/>
                  </a:lnTo>
                  <a:lnTo>
                    <a:pt x="1430717" y="177270"/>
                  </a:lnTo>
                  <a:lnTo>
                    <a:pt x="1427507" y="184940"/>
                  </a:lnTo>
                  <a:lnTo>
                    <a:pt x="1418152" y="197559"/>
                  </a:lnTo>
                  <a:lnTo>
                    <a:pt x="1412332" y="202400"/>
                  </a:lnTo>
                  <a:lnTo>
                    <a:pt x="1398515" y="209036"/>
                  </a:lnTo>
                  <a:lnTo>
                    <a:pt x="1390737" y="210668"/>
                  </a:lnTo>
                  <a:lnTo>
                    <a:pt x="1475943" y="210668"/>
                  </a:lnTo>
                  <a:lnTo>
                    <a:pt x="1479311" y="204743"/>
                  </a:lnTo>
                  <a:lnTo>
                    <a:pt x="1483941" y="193330"/>
                  </a:lnTo>
                  <a:lnTo>
                    <a:pt x="1487144" y="181163"/>
                  </a:lnTo>
                  <a:lnTo>
                    <a:pt x="1488919" y="168241"/>
                  </a:lnTo>
                  <a:close/>
                </a:path>
                <a:path w="1609725" h="347979">
                  <a:moveTo>
                    <a:pt x="1475834" y="47649"/>
                  </a:moveTo>
                  <a:lnTo>
                    <a:pt x="1382034" y="47649"/>
                  </a:lnTo>
                  <a:lnTo>
                    <a:pt x="1392182" y="48414"/>
                  </a:lnTo>
                  <a:lnTo>
                    <a:pt x="1401249" y="50708"/>
                  </a:lnTo>
                  <a:lnTo>
                    <a:pt x="1430152" y="81397"/>
                  </a:lnTo>
                  <a:lnTo>
                    <a:pt x="1432457" y="90076"/>
                  </a:lnTo>
                  <a:lnTo>
                    <a:pt x="1488919" y="90076"/>
                  </a:lnTo>
                  <a:lnTo>
                    <a:pt x="1487185" y="76961"/>
                  </a:lnTo>
                  <a:lnTo>
                    <a:pt x="1483942" y="64701"/>
                  </a:lnTo>
                  <a:lnTo>
                    <a:pt x="1479189" y="53299"/>
                  </a:lnTo>
                  <a:lnTo>
                    <a:pt x="1475834" y="47649"/>
                  </a:lnTo>
                  <a:close/>
                </a:path>
                <a:path w="1609725" h="347979">
                  <a:moveTo>
                    <a:pt x="1573814" y="186028"/>
                  </a:moveTo>
                  <a:lnTo>
                    <a:pt x="1540443" y="207976"/>
                  </a:lnTo>
                  <a:lnTo>
                    <a:pt x="1537914" y="221602"/>
                  </a:lnTo>
                  <a:lnTo>
                    <a:pt x="1538506" y="228822"/>
                  </a:lnTo>
                  <a:lnTo>
                    <a:pt x="1566655" y="256849"/>
                  </a:lnTo>
                  <a:lnTo>
                    <a:pt x="1573814" y="257502"/>
                  </a:lnTo>
                  <a:lnTo>
                    <a:pt x="1580233" y="257502"/>
                  </a:lnTo>
                  <a:lnTo>
                    <a:pt x="1586108" y="255924"/>
                  </a:lnTo>
                  <a:lnTo>
                    <a:pt x="1596878" y="249506"/>
                  </a:lnTo>
                  <a:lnTo>
                    <a:pt x="1601229" y="245154"/>
                  </a:lnTo>
                  <a:lnTo>
                    <a:pt x="1604493" y="239715"/>
                  </a:lnTo>
                  <a:lnTo>
                    <a:pt x="1607865" y="234275"/>
                  </a:lnTo>
                  <a:lnTo>
                    <a:pt x="1609606" y="228238"/>
                  </a:lnTo>
                  <a:lnTo>
                    <a:pt x="1609714" y="221602"/>
                  </a:lnTo>
                  <a:lnTo>
                    <a:pt x="1608970" y="214523"/>
                  </a:lnTo>
                  <a:lnTo>
                    <a:pt x="1580760" y="186680"/>
                  </a:lnTo>
                  <a:lnTo>
                    <a:pt x="1573814" y="186028"/>
                  </a:lnTo>
                  <a:close/>
                </a:path>
                <a:path w="1609725" h="347979">
                  <a:moveTo>
                    <a:pt x="1573814" y="7016"/>
                  </a:moveTo>
                  <a:lnTo>
                    <a:pt x="1540443" y="29128"/>
                  </a:lnTo>
                  <a:lnTo>
                    <a:pt x="1537914" y="42753"/>
                  </a:lnTo>
                  <a:lnTo>
                    <a:pt x="1538506" y="49913"/>
                  </a:lnTo>
                  <a:lnTo>
                    <a:pt x="1566655" y="78001"/>
                  </a:lnTo>
                  <a:lnTo>
                    <a:pt x="1573814" y="78654"/>
                  </a:lnTo>
                  <a:lnTo>
                    <a:pt x="1580233" y="78654"/>
                  </a:lnTo>
                  <a:lnTo>
                    <a:pt x="1586108" y="77022"/>
                  </a:lnTo>
                  <a:lnTo>
                    <a:pt x="1591438" y="73758"/>
                  </a:lnTo>
                  <a:lnTo>
                    <a:pt x="1596878" y="70494"/>
                  </a:lnTo>
                  <a:lnTo>
                    <a:pt x="1601229" y="66143"/>
                  </a:lnTo>
                  <a:lnTo>
                    <a:pt x="1604493" y="60703"/>
                  </a:lnTo>
                  <a:lnTo>
                    <a:pt x="1607865" y="55264"/>
                  </a:lnTo>
                  <a:lnTo>
                    <a:pt x="1609606" y="49281"/>
                  </a:lnTo>
                  <a:lnTo>
                    <a:pt x="1609714" y="42753"/>
                  </a:lnTo>
                  <a:lnTo>
                    <a:pt x="1608970" y="35675"/>
                  </a:lnTo>
                  <a:lnTo>
                    <a:pt x="1580760" y="7679"/>
                  </a:lnTo>
                  <a:lnTo>
                    <a:pt x="1573814" y="7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8765" y="4787996"/>
              <a:ext cx="3467059" cy="43732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6" y="10138210"/>
              <a:ext cx="1388140" cy="138814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313226" y="2374198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5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8375" y="2448174"/>
              <a:ext cx="3519250" cy="28546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313226" y="2900734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8375" y="2968618"/>
              <a:ext cx="2871823" cy="23226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313226" y="3494283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6635" y="3568260"/>
              <a:ext cx="3722304" cy="28546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8070360"/>
              <a:ext cx="1407286" cy="1665768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651188" y="5389815"/>
              <a:ext cx="10509250" cy="3896995"/>
            </a:xfrm>
            <a:custGeom>
              <a:avLst/>
              <a:gdLst/>
              <a:ahLst/>
              <a:cxnLst/>
              <a:rect l="l" t="t" r="r" b="b"/>
              <a:pathLst>
                <a:path w="10509250" h="3896995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94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94"/>
                  </a:lnTo>
                  <a:lnTo>
                    <a:pt x="274154" y="390994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995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63"/>
                  </a:lnTo>
                  <a:lnTo>
                    <a:pt x="456768" y="1161427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995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20"/>
                  </a:lnTo>
                  <a:lnTo>
                    <a:pt x="584212" y="518820"/>
                  </a:lnTo>
                  <a:lnTo>
                    <a:pt x="584212" y="491070"/>
                  </a:lnTo>
                  <a:close/>
                </a:path>
                <a:path w="10509250" h="3896995">
                  <a:moveTo>
                    <a:pt x="589102" y="384467"/>
                  </a:moveTo>
                  <a:lnTo>
                    <a:pt x="576910" y="343928"/>
                  </a:lnTo>
                  <a:lnTo>
                    <a:pt x="556463" y="327164"/>
                  </a:lnTo>
                  <a:lnTo>
                    <a:pt x="556463" y="384467"/>
                  </a:lnTo>
                  <a:lnTo>
                    <a:pt x="556463" y="402958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18"/>
                  </a:lnTo>
                  <a:lnTo>
                    <a:pt x="492277" y="402958"/>
                  </a:lnTo>
                  <a:lnTo>
                    <a:pt x="492277" y="384467"/>
                  </a:lnTo>
                  <a:lnTo>
                    <a:pt x="510159" y="350532"/>
                  </a:lnTo>
                  <a:lnTo>
                    <a:pt x="524370" y="348018"/>
                  </a:lnTo>
                  <a:lnTo>
                    <a:pt x="532003" y="348640"/>
                  </a:lnTo>
                  <a:lnTo>
                    <a:pt x="556463" y="384467"/>
                  </a:lnTo>
                  <a:lnTo>
                    <a:pt x="556463" y="327164"/>
                  </a:lnTo>
                  <a:lnTo>
                    <a:pt x="551345" y="324789"/>
                  </a:lnTo>
                  <a:lnTo>
                    <a:pt x="543077" y="322287"/>
                  </a:lnTo>
                  <a:lnTo>
                    <a:pt x="534073" y="320776"/>
                  </a:lnTo>
                  <a:lnTo>
                    <a:pt x="524370" y="320281"/>
                  </a:lnTo>
                  <a:lnTo>
                    <a:pt x="514781" y="320776"/>
                  </a:lnTo>
                  <a:lnTo>
                    <a:pt x="477088" y="337921"/>
                  </a:lnTo>
                  <a:lnTo>
                    <a:pt x="460133" y="375107"/>
                  </a:lnTo>
                  <a:lnTo>
                    <a:pt x="459638" y="384467"/>
                  </a:lnTo>
                  <a:lnTo>
                    <a:pt x="459638" y="402958"/>
                  </a:lnTo>
                  <a:lnTo>
                    <a:pt x="471944" y="443484"/>
                  </a:lnTo>
                  <a:lnTo>
                    <a:pt x="506145" y="465137"/>
                  </a:lnTo>
                  <a:lnTo>
                    <a:pt x="524916" y="467144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305"/>
                  </a:lnTo>
                  <a:lnTo>
                    <a:pt x="589102" y="402958"/>
                  </a:lnTo>
                  <a:lnTo>
                    <a:pt x="589102" y="384467"/>
                  </a:lnTo>
                  <a:close/>
                </a:path>
                <a:path w="10509250" h="3896995">
                  <a:moveTo>
                    <a:pt x="610971" y="2066658"/>
                  </a:moveTo>
                  <a:lnTo>
                    <a:pt x="481520" y="2066658"/>
                  </a:lnTo>
                  <a:lnTo>
                    <a:pt x="481520" y="2064486"/>
                  </a:lnTo>
                  <a:lnTo>
                    <a:pt x="544068" y="1997570"/>
                  </a:lnTo>
                  <a:lnTo>
                    <a:pt x="555383" y="1985213"/>
                  </a:lnTo>
                  <a:lnTo>
                    <a:pt x="581469" y="1954060"/>
                  </a:lnTo>
                  <a:lnTo>
                    <a:pt x="602945" y="1914169"/>
                  </a:lnTo>
                  <a:lnTo>
                    <a:pt x="606082" y="1891512"/>
                  </a:lnTo>
                  <a:lnTo>
                    <a:pt x="605409" y="1881009"/>
                  </a:lnTo>
                  <a:lnTo>
                    <a:pt x="589457" y="1844154"/>
                  </a:lnTo>
                  <a:lnTo>
                    <a:pt x="555891" y="1820075"/>
                  </a:lnTo>
                  <a:lnTo>
                    <a:pt x="522312" y="1814271"/>
                  </a:lnTo>
                  <a:lnTo>
                    <a:pt x="510438" y="1814918"/>
                  </a:lnTo>
                  <a:lnTo>
                    <a:pt x="469176" y="1830285"/>
                  </a:lnTo>
                  <a:lnTo>
                    <a:pt x="442722" y="1863051"/>
                  </a:lnTo>
                  <a:lnTo>
                    <a:pt x="436372" y="1896402"/>
                  </a:lnTo>
                  <a:lnTo>
                    <a:pt x="468464" y="1896402"/>
                  </a:lnTo>
                  <a:lnTo>
                    <a:pt x="468858" y="1888705"/>
                  </a:lnTo>
                  <a:lnTo>
                    <a:pt x="470065" y="1881517"/>
                  </a:lnTo>
                  <a:lnTo>
                    <a:pt x="493217" y="1850301"/>
                  </a:lnTo>
                  <a:lnTo>
                    <a:pt x="521220" y="1843646"/>
                  </a:lnTo>
                  <a:lnTo>
                    <a:pt x="528586" y="1844001"/>
                  </a:lnTo>
                  <a:lnTo>
                    <a:pt x="567461" y="1866074"/>
                  </a:lnTo>
                  <a:lnTo>
                    <a:pt x="574535" y="1891512"/>
                  </a:lnTo>
                  <a:lnTo>
                    <a:pt x="574535" y="1900034"/>
                  </a:lnTo>
                  <a:lnTo>
                    <a:pt x="553859" y="1940737"/>
                  </a:lnTo>
                  <a:lnTo>
                    <a:pt x="435279" y="2072093"/>
                  </a:lnTo>
                  <a:lnTo>
                    <a:pt x="435279" y="2096579"/>
                  </a:lnTo>
                  <a:lnTo>
                    <a:pt x="610971" y="2096579"/>
                  </a:lnTo>
                  <a:lnTo>
                    <a:pt x="610971" y="2066658"/>
                  </a:lnTo>
                  <a:close/>
                </a:path>
                <a:path w="10509250" h="3896995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15"/>
                  </a:lnTo>
                  <a:lnTo>
                    <a:pt x="0" y="880694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52"/>
                  </a:lnTo>
                  <a:lnTo>
                    <a:pt x="1149438" y="2867774"/>
                  </a:lnTo>
                  <a:lnTo>
                    <a:pt x="1149438" y="3518763"/>
                  </a:lnTo>
                  <a:lnTo>
                    <a:pt x="0" y="3522942"/>
                  </a:lnTo>
                  <a:lnTo>
                    <a:pt x="25" y="3532517"/>
                  </a:lnTo>
                  <a:lnTo>
                    <a:pt x="1149438" y="3528339"/>
                  </a:lnTo>
                  <a:lnTo>
                    <a:pt x="1149438" y="3896372"/>
                  </a:lnTo>
                  <a:lnTo>
                    <a:pt x="1159014" y="3896372"/>
                  </a:lnTo>
                  <a:lnTo>
                    <a:pt x="1159014" y="3528314"/>
                  </a:lnTo>
                  <a:lnTo>
                    <a:pt x="10508691" y="3494290"/>
                  </a:lnTo>
                  <a:lnTo>
                    <a:pt x="10508666" y="3484715"/>
                  </a:lnTo>
                  <a:lnTo>
                    <a:pt x="1159014" y="3518738"/>
                  </a:lnTo>
                  <a:lnTo>
                    <a:pt x="1159014" y="2867749"/>
                  </a:lnTo>
                  <a:lnTo>
                    <a:pt x="10508691" y="2833725"/>
                  </a:lnTo>
                  <a:lnTo>
                    <a:pt x="10508666" y="2824149"/>
                  </a:lnTo>
                  <a:lnTo>
                    <a:pt x="1159014" y="2858173"/>
                  </a:lnTo>
                  <a:lnTo>
                    <a:pt x="1159014" y="2207183"/>
                  </a:lnTo>
                  <a:lnTo>
                    <a:pt x="10508691" y="2173160"/>
                  </a:lnTo>
                  <a:lnTo>
                    <a:pt x="10508666" y="2163584"/>
                  </a:lnTo>
                  <a:lnTo>
                    <a:pt x="1159014" y="2197608"/>
                  </a:lnTo>
                  <a:lnTo>
                    <a:pt x="1159014" y="1546618"/>
                  </a:lnTo>
                  <a:lnTo>
                    <a:pt x="10508691" y="1512595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60803" y="5796791"/>
              <a:ext cx="1299817" cy="28720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197" y="6423738"/>
              <a:ext cx="8996532" cy="40866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88197" y="7132168"/>
              <a:ext cx="8996532" cy="408663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2651188" y="9238322"/>
              <a:ext cx="10509250" cy="3896360"/>
            </a:xfrm>
            <a:custGeom>
              <a:avLst/>
              <a:gdLst/>
              <a:ahLst/>
              <a:cxnLst/>
              <a:rect l="l" t="t" r="r" b="b"/>
              <a:pathLst>
                <a:path w="10509250" h="3896359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82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82"/>
                  </a:lnTo>
                  <a:lnTo>
                    <a:pt x="274154" y="390982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359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50"/>
                  </a:lnTo>
                  <a:lnTo>
                    <a:pt x="456768" y="1161415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359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07"/>
                  </a:lnTo>
                  <a:lnTo>
                    <a:pt x="584212" y="518807"/>
                  </a:lnTo>
                  <a:lnTo>
                    <a:pt x="584212" y="491070"/>
                  </a:lnTo>
                  <a:close/>
                </a:path>
                <a:path w="10509250" h="3896359">
                  <a:moveTo>
                    <a:pt x="589102" y="384454"/>
                  </a:moveTo>
                  <a:lnTo>
                    <a:pt x="576910" y="343916"/>
                  </a:lnTo>
                  <a:lnTo>
                    <a:pt x="556463" y="327164"/>
                  </a:lnTo>
                  <a:lnTo>
                    <a:pt x="556463" y="384454"/>
                  </a:lnTo>
                  <a:lnTo>
                    <a:pt x="556463" y="402945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05"/>
                  </a:lnTo>
                  <a:lnTo>
                    <a:pt x="492277" y="402945"/>
                  </a:lnTo>
                  <a:lnTo>
                    <a:pt x="492277" y="384454"/>
                  </a:lnTo>
                  <a:lnTo>
                    <a:pt x="510159" y="350520"/>
                  </a:lnTo>
                  <a:lnTo>
                    <a:pt x="524370" y="348005"/>
                  </a:lnTo>
                  <a:lnTo>
                    <a:pt x="532003" y="348640"/>
                  </a:lnTo>
                  <a:lnTo>
                    <a:pt x="556463" y="384454"/>
                  </a:lnTo>
                  <a:lnTo>
                    <a:pt x="556463" y="327164"/>
                  </a:lnTo>
                  <a:lnTo>
                    <a:pt x="551345" y="324777"/>
                  </a:lnTo>
                  <a:lnTo>
                    <a:pt x="543077" y="322275"/>
                  </a:lnTo>
                  <a:lnTo>
                    <a:pt x="534073" y="320776"/>
                  </a:lnTo>
                  <a:lnTo>
                    <a:pt x="524370" y="320268"/>
                  </a:lnTo>
                  <a:lnTo>
                    <a:pt x="514781" y="320776"/>
                  </a:lnTo>
                  <a:lnTo>
                    <a:pt x="477088" y="337908"/>
                  </a:lnTo>
                  <a:lnTo>
                    <a:pt x="460133" y="375107"/>
                  </a:lnTo>
                  <a:lnTo>
                    <a:pt x="459638" y="384454"/>
                  </a:lnTo>
                  <a:lnTo>
                    <a:pt x="459638" y="402945"/>
                  </a:lnTo>
                  <a:lnTo>
                    <a:pt x="471944" y="443484"/>
                  </a:lnTo>
                  <a:lnTo>
                    <a:pt x="506145" y="465124"/>
                  </a:lnTo>
                  <a:lnTo>
                    <a:pt x="524916" y="467131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292"/>
                  </a:lnTo>
                  <a:lnTo>
                    <a:pt x="589102" y="402945"/>
                  </a:lnTo>
                  <a:lnTo>
                    <a:pt x="589102" y="384454"/>
                  </a:lnTo>
                  <a:close/>
                </a:path>
                <a:path w="10509250" h="3896359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03"/>
                  </a:lnTo>
                  <a:lnTo>
                    <a:pt x="0" y="880681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40"/>
                  </a:lnTo>
                  <a:lnTo>
                    <a:pt x="1149438" y="2867761"/>
                  </a:lnTo>
                  <a:lnTo>
                    <a:pt x="1149438" y="3518751"/>
                  </a:lnTo>
                  <a:lnTo>
                    <a:pt x="0" y="3522929"/>
                  </a:lnTo>
                  <a:lnTo>
                    <a:pt x="25" y="3532505"/>
                  </a:lnTo>
                  <a:lnTo>
                    <a:pt x="1149438" y="3528326"/>
                  </a:lnTo>
                  <a:lnTo>
                    <a:pt x="1149438" y="3896360"/>
                  </a:lnTo>
                  <a:lnTo>
                    <a:pt x="1159014" y="3896360"/>
                  </a:lnTo>
                  <a:lnTo>
                    <a:pt x="1159014" y="3528301"/>
                  </a:lnTo>
                  <a:lnTo>
                    <a:pt x="10508691" y="3494278"/>
                  </a:lnTo>
                  <a:lnTo>
                    <a:pt x="10508666" y="3484702"/>
                  </a:lnTo>
                  <a:lnTo>
                    <a:pt x="1159014" y="3518725"/>
                  </a:lnTo>
                  <a:lnTo>
                    <a:pt x="1159014" y="2867736"/>
                  </a:lnTo>
                  <a:lnTo>
                    <a:pt x="10508691" y="2833713"/>
                  </a:lnTo>
                  <a:lnTo>
                    <a:pt x="10508666" y="2824137"/>
                  </a:lnTo>
                  <a:lnTo>
                    <a:pt x="1159014" y="2858160"/>
                  </a:lnTo>
                  <a:lnTo>
                    <a:pt x="1159014" y="2207171"/>
                  </a:lnTo>
                  <a:lnTo>
                    <a:pt x="10508691" y="2173147"/>
                  </a:lnTo>
                  <a:lnTo>
                    <a:pt x="10508666" y="2163572"/>
                  </a:lnTo>
                  <a:lnTo>
                    <a:pt x="1159014" y="2197595"/>
                  </a:lnTo>
                  <a:lnTo>
                    <a:pt x="1159014" y="1546606"/>
                  </a:lnTo>
                  <a:lnTo>
                    <a:pt x="10508691" y="1512582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94815" y="9649097"/>
              <a:ext cx="1832880" cy="35682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65773" y="10477630"/>
              <a:ext cx="4928768" cy="19755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1191282" y="10272237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1559340" y="10396692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79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79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79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79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79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79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79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79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79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79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79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79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79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79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79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79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79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79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79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79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79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79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79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79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79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79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79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79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79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79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79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146" y="11928432"/>
              <a:ext cx="1225392" cy="1225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63" y="801254"/>
            <a:ext cx="6520223" cy="3867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9947" y="703695"/>
            <a:ext cx="4503737" cy="382731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950200" y="1689100"/>
            <a:ext cx="2324100" cy="508000"/>
            <a:chOff x="7950200" y="1689100"/>
            <a:chExt cx="2324100" cy="508000"/>
          </a:xfrm>
        </p:grpSpPr>
        <p:sp>
          <p:nvSpPr>
            <p:cNvPr id="6" name="object 6" descr=""/>
            <p:cNvSpPr/>
            <p:nvPr/>
          </p:nvSpPr>
          <p:spPr>
            <a:xfrm>
              <a:off x="7950200" y="16891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88300" y="17272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883900" y="1651000"/>
            <a:ext cx="5461000" cy="495300"/>
            <a:chOff x="10883900" y="1651000"/>
            <a:chExt cx="5461000" cy="495300"/>
          </a:xfrm>
        </p:grpSpPr>
        <p:sp>
          <p:nvSpPr>
            <p:cNvPr id="9" name="object 9" descr=""/>
            <p:cNvSpPr/>
            <p:nvPr/>
          </p:nvSpPr>
          <p:spPr>
            <a:xfrm>
              <a:off x="10883900" y="16637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096336" y="1832840"/>
              <a:ext cx="2288540" cy="307975"/>
            </a:xfrm>
            <a:custGeom>
              <a:avLst/>
              <a:gdLst/>
              <a:ahLst/>
              <a:cxnLst/>
              <a:rect l="l" t="t" r="r" b="b"/>
              <a:pathLst>
                <a:path w="2288540" h="307975">
                  <a:moveTo>
                    <a:pt x="28142" y="261504"/>
                  </a:moveTo>
                  <a:lnTo>
                    <a:pt x="16019" y="302202"/>
                  </a:lnTo>
                  <a:lnTo>
                    <a:pt x="19579" y="303645"/>
                  </a:lnTo>
                  <a:lnTo>
                    <a:pt x="24341" y="304896"/>
                  </a:lnTo>
                  <a:lnTo>
                    <a:pt x="30306" y="305954"/>
                  </a:lnTo>
                  <a:lnTo>
                    <a:pt x="36368" y="307109"/>
                  </a:lnTo>
                  <a:lnTo>
                    <a:pt x="42958" y="307686"/>
                  </a:lnTo>
                  <a:lnTo>
                    <a:pt x="50078" y="307686"/>
                  </a:lnTo>
                  <a:lnTo>
                    <a:pt x="92435" y="297205"/>
                  </a:lnTo>
                  <a:lnTo>
                    <a:pt x="119639" y="267746"/>
                  </a:lnTo>
                  <a:lnTo>
                    <a:pt x="121099" y="264775"/>
                  </a:lnTo>
                  <a:lnTo>
                    <a:pt x="42525" y="264775"/>
                  </a:lnTo>
                  <a:lnTo>
                    <a:pt x="35742" y="263717"/>
                  </a:lnTo>
                  <a:lnTo>
                    <a:pt x="28142" y="261504"/>
                  </a:lnTo>
                  <a:close/>
                </a:path>
                <a:path w="2288540" h="307975">
                  <a:moveTo>
                    <a:pt x="55418" y="2886"/>
                  </a:moveTo>
                  <a:lnTo>
                    <a:pt x="0" y="2886"/>
                  </a:lnTo>
                  <a:lnTo>
                    <a:pt x="80385" y="229177"/>
                  </a:lnTo>
                  <a:lnTo>
                    <a:pt x="75911" y="241155"/>
                  </a:lnTo>
                  <a:lnTo>
                    <a:pt x="72736" y="249526"/>
                  </a:lnTo>
                  <a:lnTo>
                    <a:pt x="68839" y="255491"/>
                  </a:lnTo>
                  <a:lnTo>
                    <a:pt x="64221" y="259051"/>
                  </a:lnTo>
                  <a:lnTo>
                    <a:pt x="59699" y="262707"/>
                  </a:lnTo>
                  <a:lnTo>
                    <a:pt x="54456" y="264583"/>
                  </a:lnTo>
                  <a:lnTo>
                    <a:pt x="42525" y="264775"/>
                  </a:lnTo>
                  <a:lnTo>
                    <a:pt x="121099" y="264775"/>
                  </a:lnTo>
                  <a:lnTo>
                    <a:pt x="123500" y="259889"/>
                  </a:lnTo>
                  <a:lnTo>
                    <a:pt x="126855" y="251402"/>
                  </a:lnTo>
                  <a:lnTo>
                    <a:pt x="155822" y="170295"/>
                  </a:lnTo>
                  <a:lnTo>
                    <a:pt x="106506" y="170295"/>
                  </a:lnTo>
                  <a:lnTo>
                    <a:pt x="55418" y="2886"/>
                  </a:lnTo>
                  <a:close/>
                </a:path>
                <a:path w="2288540" h="307975">
                  <a:moveTo>
                    <a:pt x="215611" y="2886"/>
                  </a:moveTo>
                  <a:lnTo>
                    <a:pt x="160048" y="2886"/>
                  </a:lnTo>
                  <a:lnTo>
                    <a:pt x="108815" y="170295"/>
                  </a:lnTo>
                  <a:lnTo>
                    <a:pt x="155822" y="170295"/>
                  </a:lnTo>
                  <a:lnTo>
                    <a:pt x="215611" y="2886"/>
                  </a:lnTo>
                  <a:close/>
                </a:path>
                <a:path w="2288540" h="307975">
                  <a:moveTo>
                    <a:pt x="340626" y="0"/>
                  </a:moveTo>
                  <a:lnTo>
                    <a:pt x="296790" y="8199"/>
                  </a:lnTo>
                  <a:lnTo>
                    <a:pt x="263344" y="31894"/>
                  </a:lnTo>
                  <a:lnTo>
                    <a:pt x="242003" y="68397"/>
                  </a:lnTo>
                  <a:lnTo>
                    <a:pt x="234697" y="114588"/>
                  </a:lnTo>
                  <a:lnTo>
                    <a:pt x="235491" y="130914"/>
                  </a:lnTo>
                  <a:lnTo>
                    <a:pt x="247397" y="174047"/>
                  </a:lnTo>
                  <a:lnTo>
                    <a:pt x="272752" y="206329"/>
                  </a:lnTo>
                  <a:lnTo>
                    <a:pt x="310067" y="225244"/>
                  </a:lnTo>
                  <a:lnTo>
                    <a:pt x="340915" y="228888"/>
                  </a:lnTo>
                  <a:lnTo>
                    <a:pt x="354391" y="228257"/>
                  </a:lnTo>
                  <a:lnTo>
                    <a:pt x="399184" y="213175"/>
                  </a:lnTo>
                  <a:lnTo>
                    <a:pt x="424401" y="186314"/>
                  </a:lnTo>
                  <a:lnTo>
                    <a:pt x="341348" y="186314"/>
                  </a:lnTo>
                  <a:lnTo>
                    <a:pt x="333456" y="185773"/>
                  </a:lnTo>
                  <a:lnTo>
                    <a:pt x="297910" y="160220"/>
                  </a:lnTo>
                  <a:lnTo>
                    <a:pt x="287662" y="113722"/>
                  </a:lnTo>
                  <a:lnTo>
                    <a:pt x="288077" y="102934"/>
                  </a:lnTo>
                  <a:lnTo>
                    <a:pt x="302418" y="61190"/>
                  </a:lnTo>
                  <a:lnTo>
                    <a:pt x="341348" y="42140"/>
                  </a:lnTo>
                  <a:lnTo>
                    <a:pt x="424304" y="42140"/>
                  </a:lnTo>
                  <a:lnTo>
                    <a:pt x="421733" y="37811"/>
                  </a:lnTo>
                  <a:lnTo>
                    <a:pt x="388396" y="9957"/>
                  </a:lnTo>
                  <a:lnTo>
                    <a:pt x="353732" y="622"/>
                  </a:lnTo>
                  <a:lnTo>
                    <a:pt x="340626" y="0"/>
                  </a:lnTo>
                  <a:close/>
                </a:path>
                <a:path w="2288540" h="307975">
                  <a:moveTo>
                    <a:pt x="435876" y="148792"/>
                  </a:moveTo>
                  <a:lnTo>
                    <a:pt x="385942" y="148792"/>
                  </a:lnTo>
                  <a:lnTo>
                    <a:pt x="384403" y="156777"/>
                  </a:lnTo>
                  <a:lnTo>
                    <a:pt x="381565" y="163560"/>
                  </a:lnTo>
                  <a:lnTo>
                    <a:pt x="373290" y="174721"/>
                  </a:lnTo>
                  <a:lnTo>
                    <a:pt x="368143" y="179002"/>
                  </a:lnTo>
                  <a:lnTo>
                    <a:pt x="355924" y="184871"/>
                  </a:lnTo>
                  <a:lnTo>
                    <a:pt x="349045" y="186314"/>
                  </a:lnTo>
                  <a:lnTo>
                    <a:pt x="424401" y="186314"/>
                  </a:lnTo>
                  <a:lnTo>
                    <a:pt x="427380" y="181074"/>
                  </a:lnTo>
                  <a:lnTo>
                    <a:pt x="431475" y="170980"/>
                  </a:lnTo>
                  <a:lnTo>
                    <a:pt x="434307" y="160220"/>
                  </a:lnTo>
                  <a:lnTo>
                    <a:pt x="435876" y="148792"/>
                  </a:lnTo>
                  <a:close/>
                </a:path>
                <a:path w="2288540" h="307975">
                  <a:moveTo>
                    <a:pt x="424304" y="42140"/>
                  </a:moveTo>
                  <a:lnTo>
                    <a:pt x="341348" y="42140"/>
                  </a:lnTo>
                  <a:lnTo>
                    <a:pt x="350323" y="42817"/>
                  </a:lnTo>
                  <a:lnTo>
                    <a:pt x="358342" y="44846"/>
                  </a:lnTo>
                  <a:lnTo>
                    <a:pt x="385942" y="79663"/>
                  </a:lnTo>
                  <a:lnTo>
                    <a:pt x="435876" y="79663"/>
                  </a:lnTo>
                  <a:lnTo>
                    <a:pt x="434387" y="68397"/>
                  </a:lnTo>
                  <a:lnTo>
                    <a:pt x="434272" y="67793"/>
                  </a:lnTo>
                  <a:lnTo>
                    <a:pt x="431475" y="57222"/>
                  </a:lnTo>
                  <a:lnTo>
                    <a:pt x="427272" y="47137"/>
                  </a:lnTo>
                  <a:lnTo>
                    <a:pt x="424304" y="42140"/>
                  </a:lnTo>
                  <a:close/>
                </a:path>
                <a:path w="2288540" h="307975">
                  <a:moveTo>
                    <a:pt x="584921" y="45748"/>
                  </a:moveTo>
                  <a:lnTo>
                    <a:pt x="534410" y="45748"/>
                  </a:lnTo>
                  <a:lnTo>
                    <a:pt x="534410" y="224559"/>
                  </a:lnTo>
                  <a:lnTo>
                    <a:pt x="584921" y="224559"/>
                  </a:lnTo>
                  <a:lnTo>
                    <a:pt x="584921" y="45748"/>
                  </a:lnTo>
                  <a:close/>
                </a:path>
                <a:path w="2288540" h="307975">
                  <a:moveTo>
                    <a:pt x="656647" y="2886"/>
                  </a:moveTo>
                  <a:lnTo>
                    <a:pt x="462684" y="2886"/>
                  </a:lnTo>
                  <a:lnTo>
                    <a:pt x="462684" y="45748"/>
                  </a:lnTo>
                  <a:lnTo>
                    <a:pt x="656647" y="45748"/>
                  </a:lnTo>
                  <a:lnTo>
                    <a:pt x="656647" y="2886"/>
                  </a:lnTo>
                  <a:close/>
                </a:path>
                <a:path w="2288540" h="307975">
                  <a:moveTo>
                    <a:pt x="862129" y="39976"/>
                  </a:moveTo>
                  <a:lnTo>
                    <a:pt x="780184" y="39976"/>
                  </a:lnTo>
                  <a:lnTo>
                    <a:pt x="788743" y="40535"/>
                  </a:lnTo>
                  <a:lnTo>
                    <a:pt x="796239" y="42213"/>
                  </a:lnTo>
                  <a:lnTo>
                    <a:pt x="817706" y="74179"/>
                  </a:lnTo>
                  <a:lnTo>
                    <a:pt x="817706" y="80048"/>
                  </a:lnTo>
                  <a:lnTo>
                    <a:pt x="762865" y="94961"/>
                  </a:lnTo>
                  <a:lnTo>
                    <a:pt x="754847" y="95962"/>
                  </a:lnTo>
                  <a:lnTo>
                    <a:pt x="717297" y="105244"/>
                  </a:lnTo>
                  <a:lnTo>
                    <a:pt x="685655" y="131329"/>
                  </a:lnTo>
                  <a:lnTo>
                    <a:pt x="678728" y="162357"/>
                  </a:lnTo>
                  <a:lnTo>
                    <a:pt x="679332" y="172821"/>
                  </a:lnTo>
                  <a:lnTo>
                    <a:pt x="699943" y="212075"/>
                  </a:lnTo>
                  <a:lnTo>
                    <a:pt x="742634" y="228563"/>
                  </a:lnTo>
                  <a:lnTo>
                    <a:pt x="752907" y="229032"/>
                  </a:lnTo>
                  <a:lnTo>
                    <a:pt x="761287" y="228735"/>
                  </a:lnTo>
                  <a:lnTo>
                    <a:pt x="798897" y="216717"/>
                  </a:lnTo>
                  <a:lnTo>
                    <a:pt x="817995" y="194107"/>
                  </a:lnTo>
                  <a:lnTo>
                    <a:pt x="869949" y="194107"/>
                  </a:lnTo>
                  <a:lnTo>
                    <a:pt x="869949" y="190644"/>
                  </a:lnTo>
                  <a:lnTo>
                    <a:pt x="766473" y="190644"/>
                  </a:lnTo>
                  <a:lnTo>
                    <a:pt x="758680" y="190184"/>
                  </a:lnTo>
                  <a:lnTo>
                    <a:pt x="729095" y="171113"/>
                  </a:lnTo>
                  <a:lnTo>
                    <a:pt x="729095" y="154757"/>
                  </a:lnTo>
                  <a:lnTo>
                    <a:pt x="730875" y="149273"/>
                  </a:lnTo>
                  <a:lnTo>
                    <a:pt x="734435" y="145039"/>
                  </a:lnTo>
                  <a:lnTo>
                    <a:pt x="737995" y="140710"/>
                  </a:lnTo>
                  <a:lnTo>
                    <a:pt x="742853" y="137342"/>
                  </a:lnTo>
                  <a:lnTo>
                    <a:pt x="755168" y="132532"/>
                  </a:lnTo>
                  <a:lnTo>
                    <a:pt x="762144" y="130800"/>
                  </a:lnTo>
                  <a:lnTo>
                    <a:pt x="786918" y="127336"/>
                  </a:lnTo>
                  <a:lnTo>
                    <a:pt x="791681" y="126567"/>
                  </a:lnTo>
                  <a:lnTo>
                    <a:pt x="817851" y="118918"/>
                  </a:lnTo>
                  <a:lnTo>
                    <a:pt x="869949" y="118918"/>
                  </a:lnTo>
                  <a:lnTo>
                    <a:pt x="869853" y="74179"/>
                  </a:lnTo>
                  <a:lnTo>
                    <a:pt x="869444" y="65619"/>
                  </a:lnTo>
                  <a:lnTo>
                    <a:pt x="867929" y="55959"/>
                  </a:lnTo>
                  <a:lnTo>
                    <a:pt x="865403" y="47219"/>
                  </a:lnTo>
                  <a:lnTo>
                    <a:pt x="862129" y="39976"/>
                  </a:lnTo>
                  <a:close/>
                </a:path>
                <a:path w="2288540" h="307975">
                  <a:moveTo>
                    <a:pt x="869949" y="194107"/>
                  </a:moveTo>
                  <a:lnTo>
                    <a:pt x="819727" y="194107"/>
                  </a:lnTo>
                  <a:lnTo>
                    <a:pt x="819727" y="224559"/>
                  </a:lnTo>
                  <a:lnTo>
                    <a:pt x="869949" y="224559"/>
                  </a:lnTo>
                  <a:lnTo>
                    <a:pt x="869949" y="194107"/>
                  </a:lnTo>
                  <a:close/>
                </a:path>
                <a:path w="2288540" h="307975">
                  <a:moveTo>
                    <a:pt x="869949" y="118918"/>
                  </a:moveTo>
                  <a:lnTo>
                    <a:pt x="817851" y="118918"/>
                  </a:lnTo>
                  <a:lnTo>
                    <a:pt x="817804" y="153383"/>
                  </a:lnTo>
                  <a:lnTo>
                    <a:pt x="815734" y="160770"/>
                  </a:lnTo>
                  <a:lnTo>
                    <a:pt x="811501" y="167697"/>
                  </a:lnTo>
                  <a:lnTo>
                    <a:pt x="807364" y="174625"/>
                  </a:lnTo>
                  <a:lnTo>
                    <a:pt x="801447" y="180205"/>
                  </a:lnTo>
                  <a:lnTo>
                    <a:pt x="766473" y="190644"/>
                  </a:lnTo>
                  <a:lnTo>
                    <a:pt x="869949" y="190644"/>
                  </a:lnTo>
                  <a:lnTo>
                    <a:pt x="869949" y="118918"/>
                  </a:lnTo>
                  <a:close/>
                </a:path>
                <a:path w="2288540" h="307975">
                  <a:moveTo>
                    <a:pt x="779895" y="0"/>
                  </a:moveTo>
                  <a:lnTo>
                    <a:pt x="737465" y="6927"/>
                  </a:lnTo>
                  <a:lnTo>
                    <a:pt x="704994" y="27420"/>
                  </a:lnTo>
                  <a:lnTo>
                    <a:pt x="685944" y="61190"/>
                  </a:lnTo>
                  <a:lnTo>
                    <a:pt x="734723" y="68118"/>
                  </a:lnTo>
                  <a:lnTo>
                    <a:pt x="737321" y="60517"/>
                  </a:lnTo>
                  <a:lnTo>
                    <a:pt x="742324" y="53926"/>
                  </a:lnTo>
                  <a:lnTo>
                    <a:pt x="780184" y="39976"/>
                  </a:lnTo>
                  <a:lnTo>
                    <a:pt x="862129" y="39976"/>
                  </a:lnTo>
                  <a:lnTo>
                    <a:pt x="861868" y="39398"/>
                  </a:lnTo>
                  <a:lnTo>
                    <a:pt x="834059" y="12140"/>
                  </a:lnTo>
                  <a:lnTo>
                    <a:pt x="795878" y="938"/>
                  </a:lnTo>
                  <a:lnTo>
                    <a:pt x="787896" y="234"/>
                  </a:lnTo>
                  <a:lnTo>
                    <a:pt x="779895" y="0"/>
                  </a:lnTo>
                  <a:close/>
                </a:path>
                <a:path w="2288540" h="307975">
                  <a:moveTo>
                    <a:pt x="972848" y="2886"/>
                  </a:moveTo>
                  <a:lnTo>
                    <a:pt x="922481" y="2886"/>
                  </a:lnTo>
                  <a:lnTo>
                    <a:pt x="922481" y="224559"/>
                  </a:lnTo>
                  <a:lnTo>
                    <a:pt x="972848" y="224559"/>
                  </a:lnTo>
                  <a:lnTo>
                    <a:pt x="972848" y="134937"/>
                  </a:lnTo>
                  <a:lnTo>
                    <a:pt x="956685" y="134937"/>
                  </a:lnTo>
                  <a:lnTo>
                    <a:pt x="956685" y="92074"/>
                  </a:lnTo>
                  <a:lnTo>
                    <a:pt x="972848" y="92074"/>
                  </a:lnTo>
                  <a:lnTo>
                    <a:pt x="972848" y="2886"/>
                  </a:lnTo>
                  <a:close/>
                </a:path>
                <a:path w="2288540" h="307975">
                  <a:moveTo>
                    <a:pt x="1108940" y="2886"/>
                  </a:moveTo>
                  <a:lnTo>
                    <a:pt x="1058718" y="2886"/>
                  </a:lnTo>
                  <a:lnTo>
                    <a:pt x="1058718" y="224559"/>
                  </a:lnTo>
                  <a:lnTo>
                    <a:pt x="1108940" y="224559"/>
                  </a:lnTo>
                  <a:lnTo>
                    <a:pt x="1108940" y="134937"/>
                  </a:lnTo>
                  <a:lnTo>
                    <a:pt x="1074737" y="134937"/>
                  </a:lnTo>
                  <a:lnTo>
                    <a:pt x="1074737" y="92074"/>
                  </a:lnTo>
                  <a:lnTo>
                    <a:pt x="1108940" y="92074"/>
                  </a:lnTo>
                  <a:lnTo>
                    <a:pt x="1108940" y="2886"/>
                  </a:lnTo>
                  <a:close/>
                </a:path>
                <a:path w="2288540" h="307975">
                  <a:moveTo>
                    <a:pt x="972848" y="92074"/>
                  </a:moveTo>
                  <a:lnTo>
                    <a:pt x="956685" y="92074"/>
                  </a:lnTo>
                  <a:lnTo>
                    <a:pt x="956685" y="134937"/>
                  </a:lnTo>
                  <a:lnTo>
                    <a:pt x="972848" y="134937"/>
                  </a:lnTo>
                  <a:lnTo>
                    <a:pt x="972848" y="92074"/>
                  </a:lnTo>
                  <a:close/>
                </a:path>
                <a:path w="2288540" h="307975">
                  <a:moveTo>
                    <a:pt x="1058718" y="92074"/>
                  </a:moveTo>
                  <a:lnTo>
                    <a:pt x="972848" y="92074"/>
                  </a:lnTo>
                  <a:lnTo>
                    <a:pt x="972848" y="134937"/>
                  </a:lnTo>
                  <a:lnTo>
                    <a:pt x="1058718" y="134937"/>
                  </a:lnTo>
                  <a:lnTo>
                    <a:pt x="1058718" y="92074"/>
                  </a:lnTo>
                  <a:close/>
                </a:path>
                <a:path w="2288540" h="307975">
                  <a:moveTo>
                    <a:pt x="1108940" y="92074"/>
                  </a:moveTo>
                  <a:lnTo>
                    <a:pt x="1074737" y="92074"/>
                  </a:lnTo>
                  <a:lnTo>
                    <a:pt x="1074737" y="134937"/>
                  </a:lnTo>
                  <a:lnTo>
                    <a:pt x="1108940" y="134937"/>
                  </a:lnTo>
                  <a:lnTo>
                    <a:pt x="1108940" y="92074"/>
                  </a:lnTo>
                  <a:close/>
                </a:path>
                <a:path w="2288540" h="307975">
                  <a:moveTo>
                    <a:pt x="1258490" y="0"/>
                  </a:moveTo>
                  <a:lnTo>
                    <a:pt x="1214653" y="8036"/>
                  </a:lnTo>
                  <a:lnTo>
                    <a:pt x="1181063" y="31461"/>
                  </a:lnTo>
                  <a:lnTo>
                    <a:pt x="1159578" y="67856"/>
                  </a:lnTo>
                  <a:lnTo>
                    <a:pt x="1152272" y="114588"/>
                  </a:lnTo>
                  <a:lnTo>
                    <a:pt x="1153084" y="131221"/>
                  </a:lnTo>
                  <a:lnTo>
                    <a:pt x="1165261" y="174625"/>
                  </a:lnTo>
                  <a:lnTo>
                    <a:pt x="1190967" y="206744"/>
                  </a:lnTo>
                  <a:lnTo>
                    <a:pt x="1228183" y="225316"/>
                  </a:lnTo>
                  <a:lnTo>
                    <a:pt x="1258490" y="228888"/>
                  </a:lnTo>
                  <a:lnTo>
                    <a:pt x="1274185" y="227995"/>
                  </a:lnTo>
                  <a:lnTo>
                    <a:pt x="1314774" y="214601"/>
                  </a:lnTo>
                  <a:lnTo>
                    <a:pt x="1344182" y="187036"/>
                  </a:lnTo>
                  <a:lnTo>
                    <a:pt x="1258779" y="187036"/>
                  </a:lnTo>
                  <a:lnTo>
                    <a:pt x="1250138" y="186432"/>
                  </a:lnTo>
                  <a:lnTo>
                    <a:pt x="1214338" y="158912"/>
                  </a:lnTo>
                  <a:lnTo>
                    <a:pt x="1205237" y="114444"/>
                  </a:lnTo>
                  <a:lnTo>
                    <a:pt x="1205597" y="104513"/>
                  </a:lnTo>
                  <a:lnTo>
                    <a:pt x="1218406" y="62742"/>
                  </a:lnTo>
                  <a:lnTo>
                    <a:pt x="1258779" y="41419"/>
                  </a:lnTo>
                  <a:lnTo>
                    <a:pt x="1343775" y="41419"/>
                  </a:lnTo>
                  <a:lnTo>
                    <a:pt x="1335881" y="31461"/>
                  </a:lnTo>
                  <a:lnTo>
                    <a:pt x="1302327" y="8036"/>
                  </a:lnTo>
                  <a:lnTo>
                    <a:pt x="1274185" y="892"/>
                  </a:lnTo>
                  <a:lnTo>
                    <a:pt x="1258490" y="0"/>
                  </a:lnTo>
                  <a:close/>
                </a:path>
                <a:path w="2288540" h="307975">
                  <a:moveTo>
                    <a:pt x="1343775" y="41419"/>
                  </a:moveTo>
                  <a:lnTo>
                    <a:pt x="1258779" y="41419"/>
                  </a:lnTo>
                  <a:lnTo>
                    <a:pt x="1267221" y="42032"/>
                  </a:lnTo>
                  <a:lnTo>
                    <a:pt x="1274942" y="43872"/>
                  </a:lnTo>
                  <a:lnTo>
                    <a:pt x="1305826" y="77643"/>
                  </a:lnTo>
                  <a:lnTo>
                    <a:pt x="1311738" y="114588"/>
                  </a:lnTo>
                  <a:lnTo>
                    <a:pt x="1311374" y="124312"/>
                  </a:lnTo>
                  <a:lnTo>
                    <a:pt x="1298538" y="165893"/>
                  </a:lnTo>
                  <a:lnTo>
                    <a:pt x="1258779" y="187036"/>
                  </a:lnTo>
                  <a:lnTo>
                    <a:pt x="1344182" y="187036"/>
                  </a:lnTo>
                  <a:lnTo>
                    <a:pt x="1361425" y="146771"/>
                  </a:lnTo>
                  <a:lnTo>
                    <a:pt x="1364708" y="114588"/>
                  </a:lnTo>
                  <a:lnTo>
                    <a:pt x="1363888" y="97946"/>
                  </a:lnTo>
                  <a:lnTo>
                    <a:pt x="1361425" y="82369"/>
                  </a:lnTo>
                  <a:lnTo>
                    <a:pt x="1357321" y="67856"/>
                  </a:lnTo>
                  <a:lnTo>
                    <a:pt x="1351575" y="54407"/>
                  </a:lnTo>
                  <a:lnTo>
                    <a:pt x="1344405" y="42213"/>
                  </a:lnTo>
                  <a:lnTo>
                    <a:pt x="1343775" y="41419"/>
                  </a:lnTo>
                  <a:close/>
                </a:path>
                <a:path w="2288540" h="307975">
                  <a:moveTo>
                    <a:pt x="1502135" y="2886"/>
                  </a:moveTo>
                  <a:lnTo>
                    <a:pt x="1409050" y="2886"/>
                  </a:lnTo>
                  <a:lnTo>
                    <a:pt x="1409050" y="224559"/>
                  </a:lnTo>
                  <a:lnTo>
                    <a:pt x="1516423" y="224559"/>
                  </a:lnTo>
                  <a:lnTo>
                    <a:pt x="1528924" y="224099"/>
                  </a:lnTo>
                  <a:lnTo>
                    <a:pt x="1569198" y="213076"/>
                  </a:lnTo>
                  <a:lnTo>
                    <a:pt x="1594937" y="183428"/>
                  </a:lnTo>
                  <a:lnTo>
                    <a:pt x="1457974" y="183428"/>
                  </a:lnTo>
                  <a:lnTo>
                    <a:pt x="1457974" y="128443"/>
                  </a:lnTo>
                  <a:lnTo>
                    <a:pt x="1583970" y="128443"/>
                  </a:lnTo>
                  <a:lnTo>
                    <a:pt x="1581655" y="125989"/>
                  </a:lnTo>
                  <a:lnTo>
                    <a:pt x="1539225" y="108671"/>
                  </a:lnTo>
                  <a:lnTo>
                    <a:pt x="1549751" y="106173"/>
                  </a:lnTo>
                  <a:lnTo>
                    <a:pt x="1559105" y="102718"/>
                  </a:lnTo>
                  <a:lnTo>
                    <a:pt x="1567286" y="98307"/>
                  </a:lnTo>
                  <a:lnTo>
                    <a:pt x="1572033" y="94672"/>
                  </a:lnTo>
                  <a:lnTo>
                    <a:pt x="1457974" y="94672"/>
                  </a:lnTo>
                  <a:lnTo>
                    <a:pt x="1457974" y="44738"/>
                  </a:lnTo>
                  <a:lnTo>
                    <a:pt x="1584216" y="44738"/>
                  </a:lnTo>
                  <a:lnTo>
                    <a:pt x="1581546" y="37450"/>
                  </a:lnTo>
                  <a:lnTo>
                    <a:pt x="1551898" y="11734"/>
                  </a:lnTo>
                  <a:lnTo>
                    <a:pt x="1520797" y="3869"/>
                  </a:lnTo>
                  <a:lnTo>
                    <a:pt x="1502135" y="2886"/>
                  </a:lnTo>
                  <a:close/>
                </a:path>
                <a:path w="2288540" h="307975">
                  <a:moveTo>
                    <a:pt x="1583970" y="128443"/>
                  </a:moveTo>
                  <a:lnTo>
                    <a:pt x="1526044" y="128443"/>
                  </a:lnTo>
                  <a:lnTo>
                    <a:pt x="1533597" y="131089"/>
                  </a:lnTo>
                  <a:lnTo>
                    <a:pt x="1539081" y="136380"/>
                  </a:lnTo>
                  <a:lnTo>
                    <a:pt x="1544565" y="141576"/>
                  </a:lnTo>
                  <a:lnTo>
                    <a:pt x="1547307" y="148743"/>
                  </a:lnTo>
                  <a:lnTo>
                    <a:pt x="1547307" y="165773"/>
                  </a:lnTo>
                  <a:lnTo>
                    <a:pt x="1544565" y="172027"/>
                  </a:lnTo>
                  <a:lnTo>
                    <a:pt x="1539081" y="176645"/>
                  </a:lnTo>
                  <a:lnTo>
                    <a:pt x="1533597" y="181167"/>
                  </a:lnTo>
                  <a:lnTo>
                    <a:pt x="1526044" y="183428"/>
                  </a:lnTo>
                  <a:lnTo>
                    <a:pt x="1594937" y="183428"/>
                  </a:lnTo>
                  <a:lnTo>
                    <a:pt x="1595690" y="181516"/>
                  </a:lnTo>
                  <a:lnTo>
                    <a:pt x="1597503" y="173244"/>
                  </a:lnTo>
                  <a:lnTo>
                    <a:pt x="1598107" y="164378"/>
                  </a:lnTo>
                  <a:lnTo>
                    <a:pt x="1597638" y="156810"/>
                  </a:lnTo>
                  <a:lnTo>
                    <a:pt x="1596231" y="149694"/>
                  </a:lnTo>
                  <a:lnTo>
                    <a:pt x="1593886" y="143028"/>
                  </a:lnTo>
                  <a:lnTo>
                    <a:pt x="1590602" y="136813"/>
                  </a:lnTo>
                  <a:lnTo>
                    <a:pt x="1586467" y="131089"/>
                  </a:lnTo>
                  <a:lnTo>
                    <a:pt x="1583970" y="128443"/>
                  </a:lnTo>
                  <a:close/>
                </a:path>
                <a:path w="2288540" h="307975">
                  <a:moveTo>
                    <a:pt x="1584216" y="44738"/>
                  </a:moveTo>
                  <a:lnTo>
                    <a:pt x="1502135" y="44738"/>
                  </a:lnTo>
                  <a:lnTo>
                    <a:pt x="1509910" y="45144"/>
                  </a:lnTo>
                  <a:lnTo>
                    <a:pt x="1516784" y="46362"/>
                  </a:lnTo>
                  <a:lnTo>
                    <a:pt x="1522755" y="48391"/>
                  </a:lnTo>
                  <a:lnTo>
                    <a:pt x="1527824" y="51232"/>
                  </a:lnTo>
                  <a:lnTo>
                    <a:pt x="1534078" y="55562"/>
                  </a:lnTo>
                  <a:lnTo>
                    <a:pt x="1537205" y="61527"/>
                  </a:lnTo>
                  <a:lnTo>
                    <a:pt x="1537205" y="74420"/>
                  </a:lnTo>
                  <a:lnTo>
                    <a:pt x="1510265" y="94672"/>
                  </a:lnTo>
                  <a:lnTo>
                    <a:pt x="1572033" y="94672"/>
                  </a:lnTo>
                  <a:lnTo>
                    <a:pt x="1587283" y="62489"/>
                  </a:lnTo>
                  <a:lnTo>
                    <a:pt x="1585849" y="49194"/>
                  </a:lnTo>
                  <a:lnTo>
                    <a:pt x="1584216" y="44738"/>
                  </a:lnTo>
                  <a:close/>
                </a:path>
                <a:path w="2288540" h="307975">
                  <a:moveTo>
                    <a:pt x="1691589" y="2886"/>
                  </a:moveTo>
                  <a:lnTo>
                    <a:pt x="1641222" y="2886"/>
                  </a:lnTo>
                  <a:lnTo>
                    <a:pt x="1641222" y="224559"/>
                  </a:lnTo>
                  <a:lnTo>
                    <a:pt x="1695053" y="224559"/>
                  </a:lnTo>
                  <a:lnTo>
                    <a:pt x="1736456" y="153843"/>
                  </a:lnTo>
                  <a:lnTo>
                    <a:pt x="1691589" y="153843"/>
                  </a:lnTo>
                  <a:lnTo>
                    <a:pt x="1691589" y="2886"/>
                  </a:lnTo>
                  <a:close/>
                </a:path>
                <a:path w="2288540" h="307975">
                  <a:moveTo>
                    <a:pt x="1834031" y="73457"/>
                  </a:moveTo>
                  <a:lnTo>
                    <a:pt x="1783520" y="73457"/>
                  </a:lnTo>
                  <a:lnTo>
                    <a:pt x="1783520" y="224559"/>
                  </a:lnTo>
                  <a:lnTo>
                    <a:pt x="1834031" y="224559"/>
                  </a:lnTo>
                  <a:lnTo>
                    <a:pt x="1834031" y="73457"/>
                  </a:lnTo>
                  <a:close/>
                </a:path>
                <a:path w="2288540" h="307975">
                  <a:moveTo>
                    <a:pt x="1834031" y="2886"/>
                  </a:moveTo>
                  <a:lnTo>
                    <a:pt x="1780345" y="2886"/>
                  </a:lnTo>
                  <a:lnTo>
                    <a:pt x="1691589" y="153843"/>
                  </a:lnTo>
                  <a:lnTo>
                    <a:pt x="1736456" y="153843"/>
                  </a:lnTo>
                  <a:lnTo>
                    <a:pt x="1783520" y="73457"/>
                  </a:lnTo>
                  <a:lnTo>
                    <a:pt x="1834031" y="73457"/>
                  </a:lnTo>
                  <a:lnTo>
                    <a:pt x="1834031" y="2886"/>
                  </a:lnTo>
                  <a:close/>
                </a:path>
                <a:path w="2288540" h="307975">
                  <a:moveTo>
                    <a:pt x="1985096" y="45748"/>
                  </a:moveTo>
                  <a:lnTo>
                    <a:pt x="1934585" y="45748"/>
                  </a:lnTo>
                  <a:lnTo>
                    <a:pt x="1934585" y="224559"/>
                  </a:lnTo>
                  <a:lnTo>
                    <a:pt x="1985096" y="224559"/>
                  </a:lnTo>
                  <a:lnTo>
                    <a:pt x="1985096" y="45748"/>
                  </a:lnTo>
                  <a:close/>
                </a:path>
                <a:path w="2288540" h="307975">
                  <a:moveTo>
                    <a:pt x="2056822" y="2886"/>
                  </a:moveTo>
                  <a:lnTo>
                    <a:pt x="1862859" y="2886"/>
                  </a:lnTo>
                  <a:lnTo>
                    <a:pt x="1862859" y="45748"/>
                  </a:lnTo>
                  <a:lnTo>
                    <a:pt x="2056822" y="45748"/>
                  </a:lnTo>
                  <a:lnTo>
                    <a:pt x="2056822" y="2886"/>
                  </a:lnTo>
                  <a:close/>
                </a:path>
                <a:path w="2288540" h="307975">
                  <a:moveTo>
                    <a:pt x="2148789" y="2886"/>
                  </a:moveTo>
                  <a:lnTo>
                    <a:pt x="2098422" y="2886"/>
                  </a:lnTo>
                  <a:lnTo>
                    <a:pt x="2098422" y="224559"/>
                  </a:lnTo>
                  <a:lnTo>
                    <a:pt x="2199156" y="224559"/>
                  </a:lnTo>
                  <a:lnTo>
                    <a:pt x="2212767" y="223963"/>
                  </a:lnTo>
                  <a:lnTo>
                    <a:pt x="2256577" y="209748"/>
                  </a:lnTo>
                  <a:lnTo>
                    <a:pt x="2281101" y="181696"/>
                  </a:lnTo>
                  <a:lnTo>
                    <a:pt x="2148789" y="181696"/>
                  </a:lnTo>
                  <a:lnTo>
                    <a:pt x="2148789" y="117907"/>
                  </a:lnTo>
                  <a:lnTo>
                    <a:pt x="2133780" y="117907"/>
                  </a:lnTo>
                  <a:lnTo>
                    <a:pt x="2133780" y="75045"/>
                  </a:lnTo>
                  <a:lnTo>
                    <a:pt x="2148789" y="75045"/>
                  </a:lnTo>
                  <a:lnTo>
                    <a:pt x="2148789" y="2886"/>
                  </a:lnTo>
                  <a:close/>
                </a:path>
                <a:path w="2288540" h="307975">
                  <a:moveTo>
                    <a:pt x="2199156" y="75045"/>
                  </a:moveTo>
                  <a:lnTo>
                    <a:pt x="2148789" y="75045"/>
                  </a:lnTo>
                  <a:lnTo>
                    <a:pt x="2148789" y="117907"/>
                  </a:lnTo>
                  <a:lnTo>
                    <a:pt x="2199156" y="117907"/>
                  </a:lnTo>
                  <a:lnTo>
                    <a:pt x="2207292" y="118476"/>
                  </a:lnTo>
                  <a:lnTo>
                    <a:pt x="2237436" y="143641"/>
                  </a:lnTo>
                  <a:lnTo>
                    <a:pt x="2238122" y="159664"/>
                  </a:lnTo>
                  <a:lnTo>
                    <a:pt x="2234466" y="167168"/>
                  </a:lnTo>
                  <a:lnTo>
                    <a:pt x="2199156" y="181696"/>
                  </a:lnTo>
                  <a:lnTo>
                    <a:pt x="2281101" y="181696"/>
                  </a:lnTo>
                  <a:lnTo>
                    <a:pt x="2282139" y="179730"/>
                  </a:lnTo>
                  <a:lnTo>
                    <a:pt x="2285458" y="170367"/>
                  </a:lnTo>
                  <a:lnTo>
                    <a:pt x="2287479" y="160391"/>
                  </a:lnTo>
                  <a:lnTo>
                    <a:pt x="2288200" y="149802"/>
                  </a:lnTo>
                  <a:lnTo>
                    <a:pt x="2286685" y="133864"/>
                  </a:lnTo>
                  <a:lnTo>
                    <a:pt x="2264821" y="95682"/>
                  </a:lnTo>
                  <a:lnTo>
                    <a:pt x="2219171" y="76335"/>
                  </a:lnTo>
                  <a:lnTo>
                    <a:pt x="2199156" y="75045"/>
                  </a:lnTo>
                  <a:close/>
                </a:path>
                <a:path w="2288540" h="307975">
                  <a:moveTo>
                    <a:pt x="2148789" y="75045"/>
                  </a:moveTo>
                  <a:lnTo>
                    <a:pt x="2133780" y="75045"/>
                  </a:lnTo>
                  <a:lnTo>
                    <a:pt x="2133780" y="117907"/>
                  </a:lnTo>
                  <a:lnTo>
                    <a:pt x="2148789" y="117907"/>
                  </a:lnTo>
                  <a:lnTo>
                    <a:pt x="2148789" y="75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614400" y="16510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824815" y="1741054"/>
              <a:ext cx="1892300" cy="368300"/>
            </a:xfrm>
            <a:custGeom>
              <a:avLst/>
              <a:gdLst/>
              <a:ahLst/>
              <a:cxnLst/>
              <a:rect l="l" t="t" r="r" b="b"/>
              <a:pathLst>
                <a:path w="1892300" h="368300">
                  <a:moveTo>
                    <a:pt x="246928" y="260638"/>
                  </a:moveTo>
                  <a:lnTo>
                    <a:pt x="0" y="260638"/>
                  </a:lnTo>
                  <a:lnTo>
                    <a:pt x="0" y="368011"/>
                  </a:lnTo>
                  <a:lnTo>
                    <a:pt x="51377" y="368011"/>
                  </a:lnTo>
                  <a:lnTo>
                    <a:pt x="51377" y="303645"/>
                  </a:lnTo>
                  <a:lnTo>
                    <a:pt x="246928" y="303645"/>
                  </a:lnTo>
                  <a:lnTo>
                    <a:pt x="246928" y="260638"/>
                  </a:lnTo>
                  <a:close/>
                </a:path>
                <a:path w="1892300" h="368300">
                  <a:moveTo>
                    <a:pt x="246928" y="303645"/>
                  </a:moveTo>
                  <a:lnTo>
                    <a:pt x="196417" y="303645"/>
                  </a:lnTo>
                  <a:lnTo>
                    <a:pt x="196417" y="368011"/>
                  </a:lnTo>
                  <a:lnTo>
                    <a:pt x="246928" y="368011"/>
                  </a:lnTo>
                  <a:lnTo>
                    <a:pt x="246928" y="303645"/>
                  </a:lnTo>
                  <a:close/>
                </a:path>
                <a:path w="1892300" h="368300">
                  <a:moveTo>
                    <a:pt x="212580" y="81972"/>
                  </a:moveTo>
                  <a:lnTo>
                    <a:pt x="52387" y="81972"/>
                  </a:lnTo>
                  <a:lnTo>
                    <a:pt x="46037" y="159615"/>
                  </a:lnTo>
                  <a:lnTo>
                    <a:pt x="45216" y="168771"/>
                  </a:lnTo>
                  <a:lnTo>
                    <a:pt x="40120" y="209658"/>
                  </a:lnTo>
                  <a:lnTo>
                    <a:pt x="26265" y="252027"/>
                  </a:lnTo>
                  <a:lnTo>
                    <a:pt x="17606" y="260638"/>
                  </a:lnTo>
                  <a:lnTo>
                    <a:pt x="71293" y="260638"/>
                  </a:lnTo>
                  <a:lnTo>
                    <a:pt x="86590" y="219940"/>
                  </a:lnTo>
                  <a:lnTo>
                    <a:pt x="92679" y="176591"/>
                  </a:lnTo>
                  <a:lnTo>
                    <a:pt x="94239" y="159615"/>
                  </a:lnTo>
                  <a:lnTo>
                    <a:pt x="97703" y="124113"/>
                  </a:lnTo>
                  <a:lnTo>
                    <a:pt x="212580" y="124113"/>
                  </a:lnTo>
                  <a:lnTo>
                    <a:pt x="212580" y="81972"/>
                  </a:lnTo>
                  <a:close/>
                </a:path>
                <a:path w="1892300" h="368300">
                  <a:moveTo>
                    <a:pt x="212580" y="124113"/>
                  </a:moveTo>
                  <a:lnTo>
                    <a:pt x="162646" y="124113"/>
                  </a:lnTo>
                  <a:lnTo>
                    <a:pt x="162646" y="260638"/>
                  </a:lnTo>
                  <a:lnTo>
                    <a:pt x="212580" y="260638"/>
                  </a:lnTo>
                  <a:lnTo>
                    <a:pt x="212580" y="124113"/>
                  </a:lnTo>
                  <a:close/>
                </a:path>
                <a:path w="1892300" h="368300">
                  <a:moveTo>
                    <a:pt x="382623" y="79086"/>
                  </a:moveTo>
                  <a:lnTo>
                    <a:pt x="338786" y="87123"/>
                  </a:lnTo>
                  <a:lnTo>
                    <a:pt x="305196" y="110547"/>
                  </a:lnTo>
                  <a:lnTo>
                    <a:pt x="283711" y="146942"/>
                  </a:lnTo>
                  <a:lnTo>
                    <a:pt x="276405" y="193674"/>
                  </a:lnTo>
                  <a:lnTo>
                    <a:pt x="277217" y="210307"/>
                  </a:lnTo>
                  <a:lnTo>
                    <a:pt x="289394" y="253711"/>
                  </a:lnTo>
                  <a:lnTo>
                    <a:pt x="315100" y="285831"/>
                  </a:lnTo>
                  <a:lnTo>
                    <a:pt x="352316" y="304403"/>
                  </a:lnTo>
                  <a:lnTo>
                    <a:pt x="382623" y="307975"/>
                  </a:lnTo>
                  <a:lnTo>
                    <a:pt x="398318" y="307082"/>
                  </a:lnTo>
                  <a:lnTo>
                    <a:pt x="438907" y="293687"/>
                  </a:lnTo>
                  <a:lnTo>
                    <a:pt x="468315" y="266122"/>
                  </a:lnTo>
                  <a:lnTo>
                    <a:pt x="382912" y="266122"/>
                  </a:lnTo>
                  <a:lnTo>
                    <a:pt x="374271" y="265518"/>
                  </a:lnTo>
                  <a:lnTo>
                    <a:pt x="338471" y="237998"/>
                  </a:lnTo>
                  <a:lnTo>
                    <a:pt x="329370" y="193530"/>
                  </a:lnTo>
                  <a:lnTo>
                    <a:pt x="329730" y="183599"/>
                  </a:lnTo>
                  <a:lnTo>
                    <a:pt x="342539" y="141828"/>
                  </a:lnTo>
                  <a:lnTo>
                    <a:pt x="382912" y="120505"/>
                  </a:lnTo>
                  <a:lnTo>
                    <a:pt x="467908" y="120505"/>
                  </a:lnTo>
                  <a:lnTo>
                    <a:pt x="460014" y="110547"/>
                  </a:lnTo>
                  <a:lnTo>
                    <a:pt x="426460" y="87123"/>
                  </a:lnTo>
                  <a:lnTo>
                    <a:pt x="398318" y="79979"/>
                  </a:lnTo>
                  <a:lnTo>
                    <a:pt x="382623" y="79086"/>
                  </a:lnTo>
                  <a:close/>
                </a:path>
                <a:path w="1892300" h="368300">
                  <a:moveTo>
                    <a:pt x="467908" y="120505"/>
                  </a:moveTo>
                  <a:lnTo>
                    <a:pt x="382912" y="120505"/>
                  </a:lnTo>
                  <a:lnTo>
                    <a:pt x="391354" y="121119"/>
                  </a:lnTo>
                  <a:lnTo>
                    <a:pt x="399075" y="122959"/>
                  </a:lnTo>
                  <a:lnTo>
                    <a:pt x="429959" y="156729"/>
                  </a:lnTo>
                  <a:lnTo>
                    <a:pt x="435871" y="193674"/>
                  </a:lnTo>
                  <a:lnTo>
                    <a:pt x="435507" y="203398"/>
                  </a:lnTo>
                  <a:lnTo>
                    <a:pt x="422671" y="244980"/>
                  </a:lnTo>
                  <a:lnTo>
                    <a:pt x="382912" y="266122"/>
                  </a:lnTo>
                  <a:lnTo>
                    <a:pt x="468315" y="266122"/>
                  </a:lnTo>
                  <a:lnTo>
                    <a:pt x="485558" y="225857"/>
                  </a:lnTo>
                  <a:lnTo>
                    <a:pt x="488841" y="193674"/>
                  </a:lnTo>
                  <a:lnTo>
                    <a:pt x="488020" y="177033"/>
                  </a:lnTo>
                  <a:lnTo>
                    <a:pt x="485558" y="161455"/>
                  </a:lnTo>
                  <a:lnTo>
                    <a:pt x="481454" y="146942"/>
                  </a:lnTo>
                  <a:lnTo>
                    <a:pt x="475708" y="133494"/>
                  </a:lnTo>
                  <a:lnTo>
                    <a:pt x="468537" y="121299"/>
                  </a:lnTo>
                  <a:lnTo>
                    <a:pt x="467908" y="120505"/>
                  </a:lnTo>
                  <a:close/>
                </a:path>
                <a:path w="1892300" h="368300">
                  <a:moveTo>
                    <a:pt x="663205" y="7892"/>
                  </a:moveTo>
                  <a:lnTo>
                    <a:pt x="612802" y="10805"/>
                  </a:lnTo>
                  <a:lnTo>
                    <a:pt x="569578" y="30433"/>
                  </a:lnTo>
                  <a:lnTo>
                    <a:pt x="540489" y="69083"/>
                  </a:lnTo>
                  <a:lnTo>
                    <a:pt x="525913" y="127460"/>
                  </a:lnTo>
                  <a:lnTo>
                    <a:pt x="524091" y="184005"/>
                  </a:lnTo>
                  <a:lnTo>
                    <a:pt x="524894" y="203479"/>
                  </a:lnTo>
                  <a:lnTo>
                    <a:pt x="536935" y="252268"/>
                  </a:lnTo>
                  <a:lnTo>
                    <a:pt x="562426" y="286065"/>
                  </a:lnTo>
                  <a:lnTo>
                    <a:pt x="599497" y="304475"/>
                  </a:lnTo>
                  <a:lnTo>
                    <a:pt x="629588" y="307975"/>
                  </a:lnTo>
                  <a:lnTo>
                    <a:pt x="645201" y="307127"/>
                  </a:lnTo>
                  <a:lnTo>
                    <a:pt x="685439" y="294409"/>
                  </a:lnTo>
                  <a:lnTo>
                    <a:pt x="714853" y="267647"/>
                  </a:lnTo>
                  <a:lnTo>
                    <a:pt x="715772" y="266122"/>
                  </a:lnTo>
                  <a:lnTo>
                    <a:pt x="629876" y="266122"/>
                  </a:lnTo>
                  <a:lnTo>
                    <a:pt x="618259" y="264977"/>
                  </a:lnTo>
                  <a:lnTo>
                    <a:pt x="585011" y="237755"/>
                  </a:lnTo>
                  <a:lnTo>
                    <a:pt x="577056" y="198004"/>
                  </a:lnTo>
                  <a:lnTo>
                    <a:pt x="577408" y="190436"/>
                  </a:lnTo>
                  <a:lnTo>
                    <a:pt x="595865" y="144510"/>
                  </a:lnTo>
                  <a:lnTo>
                    <a:pt x="618600" y="133638"/>
                  </a:lnTo>
                  <a:lnTo>
                    <a:pt x="565510" y="133638"/>
                  </a:lnTo>
                  <a:lnTo>
                    <a:pt x="576478" y="88322"/>
                  </a:lnTo>
                  <a:lnTo>
                    <a:pt x="609013" y="57736"/>
                  </a:lnTo>
                  <a:lnTo>
                    <a:pt x="661698" y="51665"/>
                  </a:lnTo>
                  <a:lnTo>
                    <a:pt x="670845" y="51269"/>
                  </a:lnTo>
                  <a:lnTo>
                    <a:pt x="715361" y="43391"/>
                  </a:lnTo>
                  <a:lnTo>
                    <a:pt x="729023" y="33770"/>
                  </a:lnTo>
                  <a:lnTo>
                    <a:pt x="715165" y="8033"/>
                  </a:lnTo>
                  <a:lnTo>
                    <a:pt x="679185" y="8033"/>
                  </a:lnTo>
                  <a:lnTo>
                    <a:pt x="663205" y="7892"/>
                  </a:lnTo>
                  <a:close/>
                </a:path>
                <a:path w="1892300" h="368300">
                  <a:moveTo>
                    <a:pt x="718720" y="133061"/>
                  </a:moveTo>
                  <a:lnTo>
                    <a:pt x="629588" y="133061"/>
                  </a:lnTo>
                  <a:lnTo>
                    <a:pt x="637390" y="133539"/>
                  </a:lnTo>
                  <a:lnTo>
                    <a:pt x="644633" y="134973"/>
                  </a:lnTo>
                  <a:lnTo>
                    <a:pt x="675481" y="162935"/>
                  </a:lnTo>
                  <a:lnTo>
                    <a:pt x="681831" y="198004"/>
                  </a:lnTo>
                  <a:lnTo>
                    <a:pt x="681434" y="208115"/>
                  </a:lnTo>
                  <a:lnTo>
                    <a:pt x="667904" y="247794"/>
                  </a:lnTo>
                  <a:lnTo>
                    <a:pt x="629876" y="266122"/>
                  </a:lnTo>
                  <a:lnTo>
                    <a:pt x="715772" y="266122"/>
                  </a:lnTo>
                  <a:lnTo>
                    <a:pt x="731584" y="228491"/>
                  </a:lnTo>
                  <a:lnTo>
                    <a:pt x="734796" y="196561"/>
                  </a:lnTo>
                  <a:lnTo>
                    <a:pt x="734047" y="180578"/>
                  </a:lnTo>
                  <a:lnTo>
                    <a:pt x="731801" y="165821"/>
                  </a:lnTo>
                  <a:lnTo>
                    <a:pt x="728058" y="152291"/>
                  </a:lnTo>
                  <a:lnTo>
                    <a:pt x="722817" y="139988"/>
                  </a:lnTo>
                  <a:lnTo>
                    <a:pt x="718720" y="133061"/>
                  </a:lnTo>
                  <a:close/>
                </a:path>
                <a:path w="1892300" h="368300">
                  <a:moveTo>
                    <a:pt x="641133" y="91930"/>
                  </a:moveTo>
                  <a:lnTo>
                    <a:pt x="597116" y="102610"/>
                  </a:lnTo>
                  <a:lnTo>
                    <a:pt x="567964" y="133638"/>
                  </a:lnTo>
                  <a:lnTo>
                    <a:pt x="618600" y="133638"/>
                  </a:lnTo>
                  <a:lnTo>
                    <a:pt x="621506" y="133061"/>
                  </a:lnTo>
                  <a:lnTo>
                    <a:pt x="718720" y="133061"/>
                  </a:lnTo>
                  <a:lnTo>
                    <a:pt x="689768" y="104342"/>
                  </a:lnTo>
                  <a:lnTo>
                    <a:pt x="654510" y="92706"/>
                  </a:lnTo>
                  <a:lnTo>
                    <a:pt x="641133" y="91930"/>
                  </a:lnTo>
                  <a:close/>
                </a:path>
                <a:path w="1892300" h="368300">
                  <a:moveTo>
                    <a:pt x="710839" y="0"/>
                  </a:moveTo>
                  <a:lnTo>
                    <a:pt x="706221" y="3463"/>
                  </a:lnTo>
                  <a:lnTo>
                    <a:pt x="700544" y="5676"/>
                  </a:lnTo>
                  <a:lnTo>
                    <a:pt x="687074" y="7600"/>
                  </a:lnTo>
                  <a:lnTo>
                    <a:pt x="679185" y="8033"/>
                  </a:lnTo>
                  <a:lnTo>
                    <a:pt x="715165" y="8033"/>
                  </a:lnTo>
                  <a:lnTo>
                    <a:pt x="710839" y="0"/>
                  </a:lnTo>
                  <a:close/>
                </a:path>
                <a:path w="1892300" h="368300">
                  <a:moveTo>
                    <a:pt x="952255" y="119062"/>
                  </a:moveTo>
                  <a:lnTo>
                    <a:pt x="870310" y="119062"/>
                  </a:lnTo>
                  <a:lnTo>
                    <a:pt x="878870" y="119621"/>
                  </a:lnTo>
                  <a:lnTo>
                    <a:pt x="886366" y="121299"/>
                  </a:lnTo>
                  <a:lnTo>
                    <a:pt x="907833" y="153265"/>
                  </a:lnTo>
                  <a:lnTo>
                    <a:pt x="907833" y="159134"/>
                  </a:lnTo>
                  <a:lnTo>
                    <a:pt x="852992" y="174047"/>
                  </a:lnTo>
                  <a:lnTo>
                    <a:pt x="844973" y="175048"/>
                  </a:lnTo>
                  <a:lnTo>
                    <a:pt x="807424" y="184330"/>
                  </a:lnTo>
                  <a:lnTo>
                    <a:pt x="775782" y="210415"/>
                  </a:lnTo>
                  <a:lnTo>
                    <a:pt x="768855" y="241444"/>
                  </a:lnTo>
                  <a:lnTo>
                    <a:pt x="769459" y="251907"/>
                  </a:lnTo>
                  <a:lnTo>
                    <a:pt x="790069" y="291161"/>
                  </a:lnTo>
                  <a:lnTo>
                    <a:pt x="832761" y="307650"/>
                  </a:lnTo>
                  <a:lnTo>
                    <a:pt x="843034" y="308119"/>
                  </a:lnTo>
                  <a:lnTo>
                    <a:pt x="851414" y="307821"/>
                  </a:lnTo>
                  <a:lnTo>
                    <a:pt x="889024" y="295804"/>
                  </a:lnTo>
                  <a:lnTo>
                    <a:pt x="908122" y="273194"/>
                  </a:lnTo>
                  <a:lnTo>
                    <a:pt x="960076" y="273194"/>
                  </a:lnTo>
                  <a:lnTo>
                    <a:pt x="960076" y="269730"/>
                  </a:lnTo>
                  <a:lnTo>
                    <a:pt x="856600" y="269730"/>
                  </a:lnTo>
                  <a:lnTo>
                    <a:pt x="848807" y="269270"/>
                  </a:lnTo>
                  <a:lnTo>
                    <a:pt x="819222" y="250199"/>
                  </a:lnTo>
                  <a:lnTo>
                    <a:pt x="819222" y="233843"/>
                  </a:lnTo>
                  <a:lnTo>
                    <a:pt x="821002" y="228359"/>
                  </a:lnTo>
                  <a:lnTo>
                    <a:pt x="824561" y="224126"/>
                  </a:lnTo>
                  <a:lnTo>
                    <a:pt x="828121" y="219796"/>
                  </a:lnTo>
                  <a:lnTo>
                    <a:pt x="832980" y="216429"/>
                  </a:lnTo>
                  <a:lnTo>
                    <a:pt x="845295" y="211618"/>
                  </a:lnTo>
                  <a:lnTo>
                    <a:pt x="852270" y="209886"/>
                  </a:lnTo>
                  <a:lnTo>
                    <a:pt x="877045" y="206423"/>
                  </a:lnTo>
                  <a:lnTo>
                    <a:pt x="881808" y="205653"/>
                  </a:lnTo>
                  <a:lnTo>
                    <a:pt x="907977" y="198004"/>
                  </a:lnTo>
                  <a:lnTo>
                    <a:pt x="960076" y="198004"/>
                  </a:lnTo>
                  <a:lnTo>
                    <a:pt x="959980" y="153265"/>
                  </a:lnTo>
                  <a:lnTo>
                    <a:pt x="959571" y="144706"/>
                  </a:lnTo>
                  <a:lnTo>
                    <a:pt x="958056" y="135045"/>
                  </a:lnTo>
                  <a:lnTo>
                    <a:pt x="955530" y="126305"/>
                  </a:lnTo>
                  <a:lnTo>
                    <a:pt x="952255" y="119062"/>
                  </a:lnTo>
                  <a:close/>
                </a:path>
                <a:path w="1892300" h="368300">
                  <a:moveTo>
                    <a:pt x="960076" y="273194"/>
                  </a:moveTo>
                  <a:lnTo>
                    <a:pt x="909853" y="273194"/>
                  </a:lnTo>
                  <a:lnTo>
                    <a:pt x="909853" y="303645"/>
                  </a:lnTo>
                  <a:lnTo>
                    <a:pt x="960076" y="303645"/>
                  </a:lnTo>
                  <a:lnTo>
                    <a:pt x="960076" y="273194"/>
                  </a:lnTo>
                  <a:close/>
                </a:path>
                <a:path w="1892300" h="368300">
                  <a:moveTo>
                    <a:pt x="960076" y="198004"/>
                  </a:moveTo>
                  <a:lnTo>
                    <a:pt x="907977" y="198004"/>
                  </a:lnTo>
                  <a:lnTo>
                    <a:pt x="907931" y="232469"/>
                  </a:lnTo>
                  <a:lnTo>
                    <a:pt x="905861" y="239856"/>
                  </a:lnTo>
                  <a:lnTo>
                    <a:pt x="901627" y="246784"/>
                  </a:lnTo>
                  <a:lnTo>
                    <a:pt x="897490" y="253711"/>
                  </a:lnTo>
                  <a:lnTo>
                    <a:pt x="891573" y="259291"/>
                  </a:lnTo>
                  <a:lnTo>
                    <a:pt x="856600" y="269730"/>
                  </a:lnTo>
                  <a:lnTo>
                    <a:pt x="960076" y="269730"/>
                  </a:lnTo>
                  <a:lnTo>
                    <a:pt x="960076" y="198004"/>
                  </a:lnTo>
                  <a:close/>
                </a:path>
                <a:path w="1892300" h="368300">
                  <a:moveTo>
                    <a:pt x="870022" y="79086"/>
                  </a:moveTo>
                  <a:lnTo>
                    <a:pt x="827592" y="86013"/>
                  </a:lnTo>
                  <a:lnTo>
                    <a:pt x="795121" y="106506"/>
                  </a:lnTo>
                  <a:lnTo>
                    <a:pt x="776071" y="140277"/>
                  </a:lnTo>
                  <a:lnTo>
                    <a:pt x="824850" y="147204"/>
                  </a:lnTo>
                  <a:lnTo>
                    <a:pt x="827448" y="139603"/>
                  </a:lnTo>
                  <a:lnTo>
                    <a:pt x="832451" y="133013"/>
                  </a:lnTo>
                  <a:lnTo>
                    <a:pt x="870310" y="119062"/>
                  </a:lnTo>
                  <a:lnTo>
                    <a:pt x="952255" y="119062"/>
                  </a:lnTo>
                  <a:lnTo>
                    <a:pt x="951994" y="118485"/>
                  </a:lnTo>
                  <a:lnTo>
                    <a:pt x="924186" y="91227"/>
                  </a:lnTo>
                  <a:lnTo>
                    <a:pt x="886005" y="80024"/>
                  </a:lnTo>
                  <a:lnTo>
                    <a:pt x="878022" y="79320"/>
                  </a:lnTo>
                  <a:lnTo>
                    <a:pt x="870022" y="79086"/>
                  </a:lnTo>
                  <a:close/>
                </a:path>
                <a:path w="1892300" h="368300">
                  <a:moveTo>
                    <a:pt x="1105693" y="81972"/>
                  </a:moveTo>
                  <a:lnTo>
                    <a:pt x="1012608" y="81972"/>
                  </a:lnTo>
                  <a:lnTo>
                    <a:pt x="1012608" y="303645"/>
                  </a:lnTo>
                  <a:lnTo>
                    <a:pt x="1119981" y="303645"/>
                  </a:lnTo>
                  <a:lnTo>
                    <a:pt x="1132482" y="303185"/>
                  </a:lnTo>
                  <a:lnTo>
                    <a:pt x="1172756" y="292163"/>
                  </a:lnTo>
                  <a:lnTo>
                    <a:pt x="1198495" y="262514"/>
                  </a:lnTo>
                  <a:lnTo>
                    <a:pt x="1061532" y="262514"/>
                  </a:lnTo>
                  <a:lnTo>
                    <a:pt x="1061532" y="207529"/>
                  </a:lnTo>
                  <a:lnTo>
                    <a:pt x="1187528" y="207529"/>
                  </a:lnTo>
                  <a:lnTo>
                    <a:pt x="1185213" y="205076"/>
                  </a:lnTo>
                  <a:lnTo>
                    <a:pt x="1142783" y="187757"/>
                  </a:lnTo>
                  <a:lnTo>
                    <a:pt x="1153309" y="185259"/>
                  </a:lnTo>
                  <a:lnTo>
                    <a:pt x="1162663" y="181804"/>
                  </a:lnTo>
                  <a:lnTo>
                    <a:pt x="1170844" y="177394"/>
                  </a:lnTo>
                  <a:lnTo>
                    <a:pt x="1175591" y="173759"/>
                  </a:lnTo>
                  <a:lnTo>
                    <a:pt x="1061532" y="173759"/>
                  </a:lnTo>
                  <a:lnTo>
                    <a:pt x="1061532" y="123824"/>
                  </a:lnTo>
                  <a:lnTo>
                    <a:pt x="1187774" y="123824"/>
                  </a:lnTo>
                  <a:lnTo>
                    <a:pt x="1185104" y="116536"/>
                  </a:lnTo>
                  <a:lnTo>
                    <a:pt x="1155456" y="90821"/>
                  </a:lnTo>
                  <a:lnTo>
                    <a:pt x="1124355" y="82955"/>
                  </a:lnTo>
                  <a:lnTo>
                    <a:pt x="1105693" y="81972"/>
                  </a:lnTo>
                  <a:close/>
                </a:path>
                <a:path w="1892300" h="368300">
                  <a:moveTo>
                    <a:pt x="1187528" y="207529"/>
                  </a:moveTo>
                  <a:lnTo>
                    <a:pt x="1129602" y="207529"/>
                  </a:lnTo>
                  <a:lnTo>
                    <a:pt x="1137155" y="210175"/>
                  </a:lnTo>
                  <a:lnTo>
                    <a:pt x="1142639" y="215467"/>
                  </a:lnTo>
                  <a:lnTo>
                    <a:pt x="1148123" y="220662"/>
                  </a:lnTo>
                  <a:lnTo>
                    <a:pt x="1150865" y="227830"/>
                  </a:lnTo>
                  <a:lnTo>
                    <a:pt x="1150865" y="244859"/>
                  </a:lnTo>
                  <a:lnTo>
                    <a:pt x="1148123" y="251113"/>
                  </a:lnTo>
                  <a:lnTo>
                    <a:pt x="1142639" y="255731"/>
                  </a:lnTo>
                  <a:lnTo>
                    <a:pt x="1137155" y="260253"/>
                  </a:lnTo>
                  <a:lnTo>
                    <a:pt x="1129602" y="262514"/>
                  </a:lnTo>
                  <a:lnTo>
                    <a:pt x="1198495" y="262514"/>
                  </a:lnTo>
                  <a:lnTo>
                    <a:pt x="1199247" y="260602"/>
                  </a:lnTo>
                  <a:lnTo>
                    <a:pt x="1201060" y="252331"/>
                  </a:lnTo>
                  <a:lnTo>
                    <a:pt x="1201665" y="243464"/>
                  </a:lnTo>
                  <a:lnTo>
                    <a:pt x="1201196" y="235897"/>
                  </a:lnTo>
                  <a:lnTo>
                    <a:pt x="1199789" y="228780"/>
                  </a:lnTo>
                  <a:lnTo>
                    <a:pt x="1197444" y="222114"/>
                  </a:lnTo>
                  <a:lnTo>
                    <a:pt x="1194160" y="215899"/>
                  </a:lnTo>
                  <a:lnTo>
                    <a:pt x="1190025" y="210175"/>
                  </a:lnTo>
                  <a:lnTo>
                    <a:pt x="1187528" y="207529"/>
                  </a:lnTo>
                  <a:close/>
                </a:path>
                <a:path w="1892300" h="368300">
                  <a:moveTo>
                    <a:pt x="1187774" y="123824"/>
                  </a:moveTo>
                  <a:lnTo>
                    <a:pt x="1105693" y="123824"/>
                  </a:lnTo>
                  <a:lnTo>
                    <a:pt x="1113468" y="124230"/>
                  </a:lnTo>
                  <a:lnTo>
                    <a:pt x="1120342" y="125448"/>
                  </a:lnTo>
                  <a:lnTo>
                    <a:pt x="1126313" y="127478"/>
                  </a:lnTo>
                  <a:lnTo>
                    <a:pt x="1131382" y="130319"/>
                  </a:lnTo>
                  <a:lnTo>
                    <a:pt x="1137636" y="134648"/>
                  </a:lnTo>
                  <a:lnTo>
                    <a:pt x="1140763" y="140614"/>
                  </a:lnTo>
                  <a:lnTo>
                    <a:pt x="1140763" y="153506"/>
                  </a:lnTo>
                  <a:lnTo>
                    <a:pt x="1113823" y="173759"/>
                  </a:lnTo>
                  <a:lnTo>
                    <a:pt x="1175591" y="173759"/>
                  </a:lnTo>
                  <a:lnTo>
                    <a:pt x="1190841" y="141576"/>
                  </a:lnTo>
                  <a:lnTo>
                    <a:pt x="1189407" y="128280"/>
                  </a:lnTo>
                  <a:lnTo>
                    <a:pt x="1187774" y="123824"/>
                  </a:lnTo>
                  <a:close/>
                </a:path>
                <a:path w="1892300" h="368300">
                  <a:moveTo>
                    <a:pt x="1295147" y="81972"/>
                  </a:moveTo>
                  <a:lnTo>
                    <a:pt x="1244780" y="81972"/>
                  </a:lnTo>
                  <a:lnTo>
                    <a:pt x="1244780" y="303645"/>
                  </a:lnTo>
                  <a:lnTo>
                    <a:pt x="1298611" y="303645"/>
                  </a:lnTo>
                  <a:lnTo>
                    <a:pt x="1340013" y="232929"/>
                  </a:lnTo>
                  <a:lnTo>
                    <a:pt x="1295147" y="232929"/>
                  </a:lnTo>
                  <a:lnTo>
                    <a:pt x="1295147" y="81972"/>
                  </a:lnTo>
                  <a:close/>
                </a:path>
                <a:path w="1892300" h="368300">
                  <a:moveTo>
                    <a:pt x="1437589" y="152544"/>
                  </a:moveTo>
                  <a:lnTo>
                    <a:pt x="1387078" y="152544"/>
                  </a:lnTo>
                  <a:lnTo>
                    <a:pt x="1387078" y="303645"/>
                  </a:lnTo>
                  <a:lnTo>
                    <a:pt x="1437589" y="303645"/>
                  </a:lnTo>
                  <a:lnTo>
                    <a:pt x="1437589" y="152544"/>
                  </a:lnTo>
                  <a:close/>
                </a:path>
                <a:path w="1892300" h="368300">
                  <a:moveTo>
                    <a:pt x="1437589" y="81972"/>
                  </a:moveTo>
                  <a:lnTo>
                    <a:pt x="1383903" y="81972"/>
                  </a:lnTo>
                  <a:lnTo>
                    <a:pt x="1295147" y="232929"/>
                  </a:lnTo>
                  <a:lnTo>
                    <a:pt x="1340013" y="232929"/>
                  </a:lnTo>
                  <a:lnTo>
                    <a:pt x="1387078" y="152544"/>
                  </a:lnTo>
                  <a:lnTo>
                    <a:pt x="1437589" y="152544"/>
                  </a:lnTo>
                  <a:lnTo>
                    <a:pt x="1437589" y="81972"/>
                  </a:lnTo>
                  <a:close/>
                </a:path>
                <a:path w="1892300" h="368300">
                  <a:moveTo>
                    <a:pt x="1588654" y="124835"/>
                  </a:moveTo>
                  <a:lnTo>
                    <a:pt x="1538143" y="124835"/>
                  </a:lnTo>
                  <a:lnTo>
                    <a:pt x="1538143" y="303645"/>
                  </a:lnTo>
                  <a:lnTo>
                    <a:pt x="1588654" y="303645"/>
                  </a:lnTo>
                  <a:lnTo>
                    <a:pt x="1588654" y="124835"/>
                  </a:lnTo>
                  <a:close/>
                </a:path>
                <a:path w="1892300" h="368300">
                  <a:moveTo>
                    <a:pt x="1660380" y="81972"/>
                  </a:moveTo>
                  <a:lnTo>
                    <a:pt x="1466417" y="81972"/>
                  </a:lnTo>
                  <a:lnTo>
                    <a:pt x="1466417" y="124835"/>
                  </a:lnTo>
                  <a:lnTo>
                    <a:pt x="1660380" y="124835"/>
                  </a:lnTo>
                  <a:lnTo>
                    <a:pt x="1660380" y="81972"/>
                  </a:lnTo>
                  <a:close/>
                </a:path>
                <a:path w="1892300" h="368300">
                  <a:moveTo>
                    <a:pt x="1752347" y="81972"/>
                  </a:moveTo>
                  <a:lnTo>
                    <a:pt x="1701980" y="81972"/>
                  </a:lnTo>
                  <a:lnTo>
                    <a:pt x="1701980" y="303645"/>
                  </a:lnTo>
                  <a:lnTo>
                    <a:pt x="1802714" y="303645"/>
                  </a:lnTo>
                  <a:lnTo>
                    <a:pt x="1816325" y="303050"/>
                  </a:lnTo>
                  <a:lnTo>
                    <a:pt x="1860135" y="288834"/>
                  </a:lnTo>
                  <a:lnTo>
                    <a:pt x="1884659" y="260782"/>
                  </a:lnTo>
                  <a:lnTo>
                    <a:pt x="1752347" y="260782"/>
                  </a:lnTo>
                  <a:lnTo>
                    <a:pt x="1752347" y="196994"/>
                  </a:lnTo>
                  <a:lnTo>
                    <a:pt x="1737338" y="196994"/>
                  </a:lnTo>
                  <a:lnTo>
                    <a:pt x="1737338" y="154131"/>
                  </a:lnTo>
                  <a:lnTo>
                    <a:pt x="1752347" y="154131"/>
                  </a:lnTo>
                  <a:lnTo>
                    <a:pt x="1752347" y="81972"/>
                  </a:lnTo>
                  <a:close/>
                </a:path>
                <a:path w="1892300" h="368300">
                  <a:moveTo>
                    <a:pt x="1802714" y="154131"/>
                  </a:moveTo>
                  <a:lnTo>
                    <a:pt x="1752347" y="154131"/>
                  </a:lnTo>
                  <a:lnTo>
                    <a:pt x="1752347" y="196994"/>
                  </a:lnTo>
                  <a:lnTo>
                    <a:pt x="1802714" y="196994"/>
                  </a:lnTo>
                  <a:lnTo>
                    <a:pt x="1810850" y="197562"/>
                  </a:lnTo>
                  <a:lnTo>
                    <a:pt x="1840994" y="222728"/>
                  </a:lnTo>
                  <a:lnTo>
                    <a:pt x="1841680" y="238750"/>
                  </a:lnTo>
                  <a:lnTo>
                    <a:pt x="1838024" y="246254"/>
                  </a:lnTo>
                  <a:lnTo>
                    <a:pt x="1802714" y="260782"/>
                  </a:lnTo>
                  <a:lnTo>
                    <a:pt x="1884659" y="260782"/>
                  </a:lnTo>
                  <a:lnTo>
                    <a:pt x="1885697" y="258816"/>
                  </a:lnTo>
                  <a:lnTo>
                    <a:pt x="1889016" y="249453"/>
                  </a:lnTo>
                  <a:lnTo>
                    <a:pt x="1891037" y="239477"/>
                  </a:lnTo>
                  <a:lnTo>
                    <a:pt x="1891758" y="228888"/>
                  </a:lnTo>
                  <a:lnTo>
                    <a:pt x="1890243" y="212950"/>
                  </a:lnTo>
                  <a:lnTo>
                    <a:pt x="1868379" y="174769"/>
                  </a:lnTo>
                  <a:lnTo>
                    <a:pt x="1822729" y="155421"/>
                  </a:lnTo>
                  <a:lnTo>
                    <a:pt x="1802714" y="154131"/>
                  </a:lnTo>
                  <a:close/>
                </a:path>
                <a:path w="1892300" h="368300">
                  <a:moveTo>
                    <a:pt x="1752347" y="154131"/>
                  </a:moveTo>
                  <a:lnTo>
                    <a:pt x="1737338" y="154131"/>
                  </a:lnTo>
                  <a:lnTo>
                    <a:pt x="1737338" y="196994"/>
                  </a:lnTo>
                  <a:lnTo>
                    <a:pt x="1752347" y="196994"/>
                  </a:lnTo>
                  <a:lnTo>
                    <a:pt x="1752347" y="15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14" name="object 1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 descr="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75854"/>
            <a:ext cx="4345324" cy="386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2023-11-19T09:10:36Z</dcterms:created>
  <dcterms:modified xsi:type="dcterms:W3CDTF">2023-11-19T09:10:36Z</dcterms:modified>
</cp:coreProperties>
</file>