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20104100" cy="20104100"/>
  <p:notesSz cx="20104100" cy="201041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3938" y="6232271"/>
            <a:ext cx="11717973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67877" y="11258296"/>
            <a:ext cx="965009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89292" y="4623943"/>
            <a:ext cx="599684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099712" y="4623943"/>
            <a:ext cx="599684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9292" y="804164"/>
            <a:ext cx="12407265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9292" y="4623943"/>
            <a:ext cx="1240726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687189" y="18696814"/>
            <a:ext cx="4411472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89292" y="18696814"/>
            <a:ext cx="3170745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925812" y="18696814"/>
            <a:ext cx="3170745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2.png"/><Relationship Id="rId3" Type="http://schemas.openxmlformats.org/officeDocument/2006/relationships/image" Target="../media/image2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2.png"/><Relationship Id="rId3" Type="http://schemas.openxmlformats.org/officeDocument/2006/relationships/image" Target="../media/image22.png"/><Relationship Id="rId4" Type="http://schemas.openxmlformats.org/officeDocument/2006/relationships/image" Target="../media/image63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60.png"/><Relationship Id="rId5" Type="http://schemas.openxmlformats.org/officeDocument/2006/relationships/image" Target="../media/image2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68.png"/><Relationship Id="rId9" Type="http://schemas.openxmlformats.org/officeDocument/2006/relationships/image" Target="../media/image36.png"/><Relationship Id="rId10" Type="http://schemas.openxmlformats.org/officeDocument/2006/relationships/image" Target="../media/image69.png"/><Relationship Id="rId11" Type="http://schemas.openxmlformats.org/officeDocument/2006/relationships/image" Target="../media/image38.png"/><Relationship Id="rId12" Type="http://schemas.openxmlformats.org/officeDocument/2006/relationships/image" Target="../media/image2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28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28.png"/><Relationship Id="rId5" Type="http://schemas.openxmlformats.org/officeDocument/2006/relationships/image" Target="../media/image79.jp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Relationship Id="rId10" Type="http://schemas.openxmlformats.org/officeDocument/2006/relationships/image" Target="../media/image84.png"/><Relationship Id="rId11" Type="http://schemas.openxmlformats.org/officeDocument/2006/relationships/image" Target="../media/image85.png"/><Relationship Id="rId12" Type="http://schemas.openxmlformats.org/officeDocument/2006/relationships/image" Target="../media/image86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7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8.png"/><Relationship Id="rId3" Type="http://schemas.openxmlformats.org/officeDocument/2006/relationships/image" Target="../media/image22.png"/><Relationship Id="rId4" Type="http://schemas.openxmlformats.org/officeDocument/2006/relationships/image" Target="../media/image89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9.png"/><Relationship Id="rId3" Type="http://schemas.openxmlformats.org/officeDocument/2006/relationships/image" Target="../media/image22.png"/><Relationship Id="rId4" Type="http://schemas.openxmlformats.org/officeDocument/2006/relationships/image" Target="../media/image90.png"/><Relationship Id="rId5" Type="http://schemas.openxmlformats.org/officeDocument/2006/relationships/image" Target="../media/image65.png"/><Relationship Id="rId6" Type="http://schemas.openxmlformats.org/officeDocument/2006/relationships/image" Target="../media/image91.png"/><Relationship Id="rId7" Type="http://schemas.openxmlformats.org/officeDocument/2006/relationships/image" Target="../media/image6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5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11.png"/><Relationship Id="rId8" Type="http://schemas.openxmlformats.org/officeDocument/2006/relationships/image" Target="../media/image2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2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43.jp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28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Relationship Id="rId12" Type="http://schemas.openxmlformats.org/officeDocument/2006/relationships/image" Target="../media/image49.png"/><Relationship Id="rId13" Type="http://schemas.openxmlformats.org/officeDocument/2006/relationships/image" Target="../media/image50.png"/><Relationship Id="rId14" Type="http://schemas.openxmlformats.org/officeDocument/2006/relationships/image" Target="../media/image51.png"/><Relationship Id="rId15" Type="http://schemas.openxmlformats.org/officeDocument/2006/relationships/image" Target="../media/image52.png"/><Relationship Id="rId16" Type="http://schemas.openxmlformats.org/officeDocument/2006/relationships/image" Target="../media/image53.png"/><Relationship Id="rId17" Type="http://schemas.openxmlformats.org/officeDocument/2006/relationships/image" Target="../media/image54.png"/><Relationship Id="rId18" Type="http://schemas.openxmlformats.org/officeDocument/2006/relationships/image" Target="../media/image55.png"/><Relationship Id="rId19" Type="http://schemas.openxmlformats.org/officeDocument/2006/relationships/image" Target="../media/image56.png"/><Relationship Id="rId20" Type="http://schemas.openxmlformats.org/officeDocument/2006/relationships/image" Target="../media/image5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2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0.png"/><Relationship Id="rId3" Type="http://schemas.openxmlformats.org/officeDocument/2006/relationships/image" Target="../media/image22.png"/><Relationship Id="rId4" Type="http://schemas.openxmlformats.org/officeDocument/2006/relationships/image" Target="../media/image6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9685" cy="20104100"/>
          </a:xfrm>
          <a:custGeom>
            <a:avLst/>
            <a:gdLst/>
            <a:ahLst/>
            <a:cxnLst/>
            <a:rect l="l" t="t" r="r" b="b"/>
            <a:pathLst>
              <a:path w="19685" h="20104100">
                <a:moveTo>
                  <a:pt x="0" y="20104099"/>
                </a:moveTo>
                <a:lnTo>
                  <a:pt x="19146" y="20104099"/>
                </a:lnTo>
                <a:lnTo>
                  <a:pt x="19146" y="0"/>
                </a:lnTo>
                <a:lnTo>
                  <a:pt x="0" y="0"/>
                </a:lnTo>
                <a:lnTo>
                  <a:pt x="0" y="2010409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-550"/>
            <a:ext cx="13785850" cy="20104735"/>
            <a:chOff x="0" y="-550"/>
            <a:chExt cx="13785850" cy="20104735"/>
          </a:xfrm>
        </p:grpSpPr>
        <p:sp>
          <p:nvSpPr>
            <p:cNvPr id="4" name="object 4" descr=""/>
            <p:cNvSpPr/>
            <p:nvPr/>
          </p:nvSpPr>
          <p:spPr>
            <a:xfrm>
              <a:off x="1321126" y="0"/>
              <a:ext cx="12465050" cy="20104100"/>
            </a:xfrm>
            <a:custGeom>
              <a:avLst/>
              <a:gdLst/>
              <a:ahLst/>
              <a:cxnLst/>
              <a:rect l="l" t="t" r="r" b="b"/>
              <a:pathLst>
                <a:path w="12465050" h="20104100">
                  <a:moveTo>
                    <a:pt x="0" y="20104099"/>
                  </a:moveTo>
                  <a:lnTo>
                    <a:pt x="12464541" y="20104099"/>
                  </a:lnTo>
                  <a:lnTo>
                    <a:pt x="12464541" y="0"/>
                  </a:lnTo>
                  <a:lnTo>
                    <a:pt x="0" y="0"/>
                  </a:lnTo>
                  <a:lnTo>
                    <a:pt x="0" y="2010409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9146" y="19147"/>
              <a:ext cx="1302385" cy="20085050"/>
            </a:xfrm>
            <a:custGeom>
              <a:avLst/>
              <a:gdLst/>
              <a:ahLst/>
              <a:cxnLst/>
              <a:rect l="l" t="t" r="r" b="b"/>
              <a:pathLst>
                <a:path w="1302385" h="20085050">
                  <a:moveTo>
                    <a:pt x="0" y="0"/>
                  </a:moveTo>
                  <a:lnTo>
                    <a:pt x="1301979" y="0"/>
                  </a:lnTo>
                  <a:lnTo>
                    <a:pt x="1301979" y="20084952"/>
                  </a:lnTo>
                  <a:lnTo>
                    <a:pt x="0" y="200849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453" y="114880"/>
              <a:ext cx="976484" cy="95733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187" y="2192304"/>
              <a:ext cx="775443" cy="70843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301979" y="0"/>
              <a:ext cx="12484100" cy="3284220"/>
            </a:xfrm>
            <a:custGeom>
              <a:avLst/>
              <a:gdLst/>
              <a:ahLst/>
              <a:cxnLst/>
              <a:rect l="l" t="t" r="r" b="b"/>
              <a:pathLst>
                <a:path w="12484100" h="3284220">
                  <a:moveTo>
                    <a:pt x="12483688" y="0"/>
                  </a:moveTo>
                  <a:lnTo>
                    <a:pt x="0" y="0"/>
                  </a:lnTo>
                  <a:lnTo>
                    <a:pt x="0" y="3283669"/>
                  </a:lnTo>
                  <a:lnTo>
                    <a:pt x="12483688" y="3283669"/>
                  </a:lnTo>
                  <a:lnTo>
                    <a:pt x="12483688" y="0"/>
                  </a:lnTo>
                  <a:close/>
                </a:path>
              </a:pathLst>
            </a:custGeom>
            <a:solidFill>
              <a:srgbClr val="FDF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301978" y="-547"/>
              <a:ext cx="12484100" cy="3284220"/>
            </a:xfrm>
            <a:custGeom>
              <a:avLst/>
              <a:gdLst/>
              <a:ahLst/>
              <a:cxnLst/>
              <a:rect l="l" t="t" r="r" b="b"/>
              <a:pathLst>
                <a:path w="12484100" h="3284220">
                  <a:moveTo>
                    <a:pt x="12483681" y="558"/>
                  </a:moveTo>
                  <a:lnTo>
                    <a:pt x="12474105" y="558"/>
                  </a:lnTo>
                  <a:lnTo>
                    <a:pt x="12474105" y="10121"/>
                  </a:lnTo>
                  <a:lnTo>
                    <a:pt x="12474105" y="3274644"/>
                  </a:lnTo>
                  <a:lnTo>
                    <a:pt x="9563" y="3274644"/>
                  </a:lnTo>
                  <a:lnTo>
                    <a:pt x="9563" y="3274060"/>
                  </a:lnTo>
                  <a:lnTo>
                    <a:pt x="9563" y="10121"/>
                  </a:lnTo>
                  <a:lnTo>
                    <a:pt x="12474105" y="10121"/>
                  </a:lnTo>
                  <a:lnTo>
                    <a:pt x="12474105" y="558"/>
                  </a:lnTo>
                  <a:lnTo>
                    <a:pt x="9563" y="558"/>
                  </a:lnTo>
                  <a:lnTo>
                    <a:pt x="9563" y="0"/>
                  </a:lnTo>
                  <a:lnTo>
                    <a:pt x="0" y="0"/>
                  </a:lnTo>
                  <a:lnTo>
                    <a:pt x="0" y="558"/>
                  </a:lnTo>
                  <a:lnTo>
                    <a:pt x="0" y="10121"/>
                  </a:lnTo>
                  <a:lnTo>
                    <a:pt x="0" y="3274060"/>
                  </a:lnTo>
                  <a:lnTo>
                    <a:pt x="0" y="3284220"/>
                  </a:lnTo>
                  <a:lnTo>
                    <a:pt x="9563" y="3284220"/>
                  </a:lnTo>
                  <a:lnTo>
                    <a:pt x="12474105" y="3284220"/>
                  </a:lnTo>
                  <a:lnTo>
                    <a:pt x="12483681" y="3284220"/>
                  </a:lnTo>
                  <a:lnTo>
                    <a:pt x="12483681" y="5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6611" y="867239"/>
              <a:ext cx="8437833" cy="924723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74905" y="868187"/>
              <a:ext cx="8361184" cy="847188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1333" y="7146637"/>
              <a:ext cx="1342714" cy="363788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649626" y="7146637"/>
              <a:ext cx="1266190" cy="287655"/>
            </a:xfrm>
            <a:custGeom>
              <a:avLst/>
              <a:gdLst/>
              <a:ahLst/>
              <a:cxnLst/>
              <a:rect l="l" t="t" r="r" b="b"/>
              <a:pathLst>
                <a:path w="1266189" h="287654">
                  <a:moveTo>
                    <a:pt x="34268" y="212681"/>
                  </a:moveTo>
                  <a:lnTo>
                    <a:pt x="0" y="212681"/>
                  </a:lnTo>
                  <a:lnTo>
                    <a:pt x="1240" y="223296"/>
                  </a:lnTo>
                  <a:lnTo>
                    <a:pt x="20049" y="258941"/>
                  </a:lnTo>
                  <a:lnTo>
                    <a:pt x="57547" y="280912"/>
                  </a:lnTo>
                  <a:lnTo>
                    <a:pt x="94645" y="286113"/>
                  </a:lnTo>
                  <a:lnTo>
                    <a:pt x="107811" y="285467"/>
                  </a:lnTo>
                  <a:lnTo>
                    <a:pt x="152966" y="270135"/>
                  </a:lnTo>
                  <a:lnTo>
                    <a:pt x="169482" y="256196"/>
                  </a:lnTo>
                  <a:lnTo>
                    <a:pt x="94101" y="256196"/>
                  </a:lnTo>
                  <a:lnTo>
                    <a:pt x="86257" y="255865"/>
                  </a:lnTo>
                  <a:lnTo>
                    <a:pt x="47909" y="240490"/>
                  </a:lnTo>
                  <a:lnTo>
                    <a:pt x="34993" y="221656"/>
                  </a:lnTo>
                  <a:lnTo>
                    <a:pt x="34268" y="212681"/>
                  </a:lnTo>
                  <a:close/>
                </a:path>
                <a:path w="1266189" h="287654">
                  <a:moveTo>
                    <a:pt x="162671" y="29372"/>
                  </a:moveTo>
                  <a:lnTo>
                    <a:pt x="95189" y="29372"/>
                  </a:lnTo>
                  <a:lnTo>
                    <a:pt x="102618" y="29738"/>
                  </a:lnTo>
                  <a:lnTo>
                    <a:pt x="109536" y="30834"/>
                  </a:lnTo>
                  <a:lnTo>
                    <a:pt x="143691" y="58519"/>
                  </a:lnTo>
                  <a:lnTo>
                    <a:pt x="145776" y="66723"/>
                  </a:lnTo>
                  <a:lnTo>
                    <a:pt x="145776" y="76151"/>
                  </a:lnTo>
                  <a:lnTo>
                    <a:pt x="130104" y="111372"/>
                  </a:lnTo>
                  <a:lnTo>
                    <a:pt x="89750" y="124562"/>
                  </a:lnTo>
                  <a:lnTo>
                    <a:pt x="67448" y="124562"/>
                  </a:lnTo>
                  <a:lnTo>
                    <a:pt x="67448" y="154479"/>
                  </a:lnTo>
                  <a:lnTo>
                    <a:pt x="89750" y="154479"/>
                  </a:lnTo>
                  <a:lnTo>
                    <a:pt x="99949" y="154896"/>
                  </a:lnTo>
                  <a:lnTo>
                    <a:pt x="138569" y="169098"/>
                  </a:lnTo>
                  <a:lnTo>
                    <a:pt x="155567" y="206697"/>
                  </a:lnTo>
                  <a:lnTo>
                    <a:pt x="155074" y="213820"/>
                  </a:lnTo>
                  <a:lnTo>
                    <a:pt x="132483" y="246507"/>
                  </a:lnTo>
                  <a:lnTo>
                    <a:pt x="94101" y="256196"/>
                  </a:lnTo>
                  <a:lnTo>
                    <a:pt x="169482" y="256196"/>
                  </a:lnTo>
                  <a:lnTo>
                    <a:pt x="187974" y="217763"/>
                  </a:lnTo>
                  <a:lnTo>
                    <a:pt x="188747" y="206697"/>
                  </a:lnTo>
                  <a:lnTo>
                    <a:pt x="187821" y="193974"/>
                  </a:lnTo>
                  <a:lnTo>
                    <a:pt x="165791" y="154046"/>
                  </a:lnTo>
                  <a:lnTo>
                    <a:pt x="132721" y="139793"/>
                  </a:lnTo>
                  <a:lnTo>
                    <a:pt x="132721" y="137617"/>
                  </a:lnTo>
                  <a:lnTo>
                    <a:pt x="166038" y="114635"/>
                  </a:lnTo>
                  <a:lnTo>
                    <a:pt x="178301" y="76151"/>
                  </a:lnTo>
                  <a:lnTo>
                    <a:pt x="178343" y="73432"/>
                  </a:lnTo>
                  <a:lnTo>
                    <a:pt x="177792" y="64831"/>
                  </a:lnTo>
                  <a:lnTo>
                    <a:pt x="175931" y="55482"/>
                  </a:lnTo>
                  <a:lnTo>
                    <a:pt x="172829" y="46473"/>
                  </a:lnTo>
                  <a:lnTo>
                    <a:pt x="168486" y="37803"/>
                  </a:lnTo>
                  <a:lnTo>
                    <a:pt x="162971" y="29704"/>
                  </a:lnTo>
                  <a:lnTo>
                    <a:pt x="162671" y="29372"/>
                  </a:lnTo>
                  <a:close/>
                </a:path>
                <a:path w="1266189" h="287654">
                  <a:moveTo>
                    <a:pt x="95733" y="0"/>
                  </a:moveTo>
                  <a:lnTo>
                    <a:pt x="51538" y="9247"/>
                  </a:lnTo>
                  <a:lnTo>
                    <a:pt x="19173" y="35084"/>
                  </a:lnTo>
                  <a:lnTo>
                    <a:pt x="5983" y="73432"/>
                  </a:lnTo>
                  <a:lnTo>
                    <a:pt x="38619" y="73432"/>
                  </a:lnTo>
                  <a:lnTo>
                    <a:pt x="39073" y="64185"/>
                  </a:lnTo>
                  <a:lnTo>
                    <a:pt x="41974" y="56298"/>
                  </a:lnTo>
                  <a:lnTo>
                    <a:pt x="74486" y="32356"/>
                  </a:lnTo>
                  <a:lnTo>
                    <a:pt x="95189" y="29372"/>
                  </a:lnTo>
                  <a:lnTo>
                    <a:pt x="162671" y="29372"/>
                  </a:lnTo>
                  <a:lnTo>
                    <a:pt x="156417" y="22471"/>
                  </a:lnTo>
                  <a:lnTo>
                    <a:pt x="119735" y="2617"/>
                  </a:lnTo>
                  <a:lnTo>
                    <a:pt x="108193" y="654"/>
                  </a:lnTo>
                  <a:lnTo>
                    <a:pt x="95733" y="0"/>
                  </a:lnTo>
                  <a:close/>
                </a:path>
                <a:path w="1266189" h="287654">
                  <a:moveTo>
                    <a:pt x="390207" y="98997"/>
                  </a:moveTo>
                  <a:lnTo>
                    <a:pt x="325957" y="98997"/>
                  </a:lnTo>
                  <a:lnTo>
                    <a:pt x="336334" y="99694"/>
                  </a:lnTo>
                  <a:lnTo>
                    <a:pt x="345301" y="101785"/>
                  </a:lnTo>
                  <a:lnTo>
                    <a:pt x="369328" y="131922"/>
                  </a:lnTo>
                  <a:lnTo>
                    <a:pt x="370016" y="141424"/>
                  </a:lnTo>
                  <a:lnTo>
                    <a:pt x="370016" y="147680"/>
                  </a:lnTo>
                  <a:lnTo>
                    <a:pt x="368158" y="151306"/>
                  </a:lnTo>
                  <a:lnTo>
                    <a:pt x="364441" y="153391"/>
                  </a:lnTo>
                  <a:lnTo>
                    <a:pt x="360814" y="155476"/>
                  </a:lnTo>
                  <a:lnTo>
                    <a:pt x="355012" y="156972"/>
                  </a:lnTo>
                  <a:lnTo>
                    <a:pt x="340669" y="158567"/>
                  </a:lnTo>
                  <a:lnTo>
                    <a:pt x="316166" y="161550"/>
                  </a:lnTo>
                  <a:lnTo>
                    <a:pt x="273534" y="170661"/>
                  </a:lnTo>
                  <a:lnTo>
                    <a:pt x="242190" y="193915"/>
                  </a:lnTo>
                  <a:lnTo>
                    <a:pt x="235217" y="224648"/>
                  </a:lnTo>
                  <a:lnTo>
                    <a:pt x="235713" y="232841"/>
                  </a:lnTo>
                  <a:lnTo>
                    <a:pt x="255822" y="270441"/>
                  </a:lnTo>
                  <a:lnTo>
                    <a:pt x="296677" y="286733"/>
                  </a:lnTo>
                  <a:lnTo>
                    <a:pt x="306375" y="287201"/>
                  </a:lnTo>
                  <a:lnTo>
                    <a:pt x="315137" y="286861"/>
                  </a:lnTo>
                  <a:lnTo>
                    <a:pt x="352429" y="273738"/>
                  </a:lnTo>
                  <a:lnTo>
                    <a:pt x="366296" y="258372"/>
                  </a:lnTo>
                  <a:lnTo>
                    <a:pt x="311270" y="258372"/>
                  </a:lnTo>
                  <a:lnTo>
                    <a:pt x="302010" y="257828"/>
                  </a:lnTo>
                  <a:lnTo>
                    <a:pt x="267984" y="232501"/>
                  </a:lnTo>
                  <a:lnTo>
                    <a:pt x="267211" y="216488"/>
                  </a:lnTo>
                  <a:lnTo>
                    <a:pt x="269387" y="210052"/>
                  </a:lnTo>
                  <a:lnTo>
                    <a:pt x="306194" y="190379"/>
                  </a:lnTo>
                  <a:lnTo>
                    <a:pt x="327997" y="187660"/>
                  </a:lnTo>
                  <a:lnTo>
                    <a:pt x="333617" y="186934"/>
                  </a:lnTo>
                  <a:lnTo>
                    <a:pt x="370016" y="177325"/>
                  </a:lnTo>
                  <a:lnTo>
                    <a:pt x="402109" y="177325"/>
                  </a:lnTo>
                  <a:lnTo>
                    <a:pt x="402109" y="144688"/>
                  </a:lnTo>
                  <a:lnTo>
                    <a:pt x="401599" y="132874"/>
                  </a:lnTo>
                  <a:lnTo>
                    <a:pt x="400069" y="122318"/>
                  </a:lnTo>
                  <a:lnTo>
                    <a:pt x="397519" y="113020"/>
                  </a:lnTo>
                  <a:lnTo>
                    <a:pt x="393950" y="104980"/>
                  </a:lnTo>
                  <a:lnTo>
                    <a:pt x="390207" y="98997"/>
                  </a:lnTo>
                  <a:close/>
                </a:path>
                <a:path w="1266189" h="287654">
                  <a:moveTo>
                    <a:pt x="402109" y="254020"/>
                  </a:moveTo>
                  <a:lnTo>
                    <a:pt x="370016" y="254020"/>
                  </a:lnTo>
                  <a:lnTo>
                    <a:pt x="370016" y="282305"/>
                  </a:lnTo>
                  <a:lnTo>
                    <a:pt x="402109" y="282305"/>
                  </a:lnTo>
                  <a:lnTo>
                    <a:pt x="402109" y="254020"/>
                  </a:lnTo>
                  <a:close/>
                </a:path>
                <a:path w="1266189" h="287654">
                  <a:moveTo>
                    <a:pt x="402109" y="177325"/>
                  </a:moveTo>
                  <a:lnTo>
                    <a:pt x="370016" y="177325"/>
                  </a:lnTo>
                  <a:lnTo>
                    <a:pt x="370012" y="206765"/>
                  </a:lnTo>
                  <a:lnTo>
                    <a:pt x="369591" y="213148"/>
                  </a:lnTo>
                  <a:lnTo>
                    <a:pt x="349550" y="246881"/>
                  </a:lnTo>
                  <a:lnTo>
                    <a:pt x="311270" y="258372"/>
                  </a:lnTo>
                  <a:lnTo>
                    <a:pt x="366296" y="258372"/>
                  </a:lnTo>
                  <a:lnTo>
                    <a:pt x="368384" y="254020"/>
                  </a:lnTo>
                  <a:lnTo>
                    <a:pt x="402109" y="254020"/>
                  </a:lnTo>
                  <a:lnTo>
                    <a:pt x="402109" y="177325"/>
                  </a:lnTo>
                  <a:close/>
                </a:path>
                <a:path w="1266189" h="287654">
                  <a:moveTo>
                    <a:pt x="331578" y="70712"/>
                  </a:moveTo>
                  <a:lnTo>
                    <a:pt x="324869" y="70712"/>
                  </a:lnTo>
                  <a:lnTo>
                    <a:pt x="316948" y="70984"/>
                  </a:lnTo>
                  <a:lnTo>
                    <a:pt x="277206" y="80911"/>
                  </a:lnTo>
                  <a:lnTo>
                    <a:pt x="245521" y="110675"/>
                  </a:lnTo>
                  <a:lnTo>
                    <a:pt x="241102" y="119667"/>
                  </a:lnTo>
                  <a:lnTo>
                    <a:pt x="271563" y="130546"/>
                  </a:lnTo>
                  <a:lnTo>
                    <a:pt x="274699" y="124919"/>
                  </a:lnTo>
                  <a:lnTo>
                    <a:pt x="278804" y="119463"/>
                  </a:lnTo>
                  <a:lnTo>
                    <a:pt x="315086" y="99626"/>
                  </a:lnTo>
                  <a:lnTo>
                    <a:pt x="325957" y="98997"/>
                  </a:lnTo>
                  <a:lnTo>
                    <a:pt x="390207" y="98997"/>
                  </a:lnTo>
                  <a:lnTo>
                    <a:pt x="389607" y="98037"/>
                  </a:lnTo>
                  <a:lnTo>
                    <a:pt x="354522" y="74630"/>
                  </a:lnTo>
                  <a:lnTo>
                    <a:pt x="339283" y="71528"/>
                  </a:lnTo>
                  <a:lnTo>
                    <a:pt x="331578" y="70712"/>
                  </a:lnTo>
                  <a:close/>
                </a:path>
                <a:path w="1266189" h="287654">
                  <a:moveTo>
                    <a:pt x="498025" y="193045"/>
                  </a:moveTo>
                  <a:lnTo>
                    <a:pt x="447086" y="282305"/>
                  </a:lnTo>
                  <a:lnTo>
                    <a:pt x="481898" y="282305"/>
                  </a:lnTo>
                  <a:lnTo>
                    <a:pt x="530323" y="197450"/>
                  </a:lnTo>
                  <a:lnTo>
                    <a:pt x="527045" y="197450"/>
                  </a:lnTo>
                  <a:lnTo>
                    <a:pt x="516804" y="196983"/>
                  </a:lnTo>
                  <a:lnTo>
                    <a:pt x="507293" y="195581"/>
                  </a:lnTo>
                  <a:lnTo>
                    <a:pt x="498514" y="193243"/>
                  </a:lnTo>
                  <a:lnTo>
                    <a:pt x="498025" y="193045"/>
                  </a:lnTo>
                  <a:close/>
                </a:path>
                <a:path w="1266189" h="287654">
                  <a:moveTo>
                    <a:pt x="616796" y="102805"/>
                  </a:moveTo>
                  <a:lnTo>
                    <a:pt x="586335" y="102805"/>
                  </a:lnTo>
                  <a:lnTo>
                    <a:pt x="586335" y="282305"/>
                  </a:lnTo>
                  <a:lnTo>
                    <a:pt x="616796" y="282305"/>
                  </a:lnTo>
                  <a:lnTo>
                    <a:pt x="616796" y="197450"/>
                  </a:lnTo>
                  <a:lnTo>
                    <a:pt x="594494" y="197450"/>
                  </a:lnTo>
                  <a:lnTo>
                    <a:pt x="594494" y="167534"/>
                  </a:lnTo>
                  <a:lnTo>
                    <a:pt x="616796" y="167534"/>
                  </a:lnTo>
                  <a:lnTo>
                    <a:pt x="616796" y="102805"/>
                  </a:lnTo>
                  <a:close/>
                </a:path>
                <a:path w="1266189" h="287654">
                  <a:moveTo>
                    <a:pt x="541188" y="178413"/>
                  </a:moveTo>
                  <a:lnTo>
                    <a:pt x="506376" y="178413"/>
                  </a:lnTo>
                  <a:lnTo>
                    <a:pt x="498025" y="193045"/>
                  </a:lnTo>
                  <a:lnTo>
                    <a:pt x="498514" y="193243"/>
                  </a:lnTo>
                  <a:lnTo>
                    <a:pt x="507293" y="195581"/>
                  </a:lnTo>
                  <a:lnTo>
                    <a:pt x="516804" y="196983"/>
                  </a:lnTo>
                  <a:lnTo>
                    <a:pt x="527045" y="197450"/>
                  </a:lnTo>
                  <a:lnTo>
                    <a:pt x="530323" y="197450"/>
                  </a:lnTo>
                  <a:lnTo>
                    <a:pt x="541188" y="178413"/>
                  </a:lnTo>
                  <a:close/>
                </a:path>
                <a:path w="1266189" h="287654">
                  <a:moveTo>
                    <a:pt x="586335" y="178413"/>
                  </a:moveTo>
                  <a:lnTo>
                    <a:pt x="541188" y="178413"/>
                  </a:lnTo>
                  <a:lnTo>
                    <a:pt x="530323" y="197450"/>
                  </a:lnTo>
                  <a:lnTo>
                    <a:pt x="586335" y="197450"/>
                  </a:lnTo>
                  <a:lnTo>
                    <a:pt x="586335" y="178413"/>
                  </a:lnTo>
                  <a:close/>
                </a:path>
                <a:path w="1266189" h="287654">
                  <a:moveTo>
                    <a:pt x="616796" y="167534"/>
                  </a:moveTo>
                  <a:lnTo>
                    <a:pt x="594494" y="167534"/>
                  </a:lnTo>
                  <a:lnTo>
                    <a:pt x="594494" y="197450"/>
                  </a:lnTo>
                  <a:lnTo>
                    <a:pt x="616796" y="197450"/>
                  </a:lnTo>
                  <a:lnTo>
                    <a:pt x="616796" y="167534"/>
                  </a:lnTo>
                  <a:close/>
                </a:path>
                <a:path w="1266189" h="287654">
                  <a:moveTo>
                    <a:pt x="616796" y="73432"/>
                  </a:moveTo>
                  <a:lnTo>
                    <a:pt x="530853" y="73432"/>
                  </a:lnTo>
                  <a:lnTo>
                    <a:pt x="520017" y="73899"/>
                  </a:lnTo>
                  <a:lnTo>
                    <a:pt x="477785" y="89988"/>
                  </a:lnTo>
                  <a:lnTo>
                    <a:pt x="459053" y="126126"/>
                  </a:lnTo>
                  <a:lnTo>
                    <a:pt x="458509" y="135441"/>
                  </a:lnTo>
                  <a:lnTo>
                    <a:pt x="459027" y="144705"/>
                  </a:lnTo>
                  <a:lnTo>
                    <a:pt x="476867" y="180894"/>
                  </a:lnTo>
                  <a:lnTo>
                    <a:pt x="498025" y="193045"/>
                  </a:lnTo>
                  <a:lnTo>
                    <a:pt x="506376" y="178413"/>
                  </a:lnTo>
                  <a:lnTo>
                    <a:pt x="586335" y="178413"/>
                  </a:lnTo>
                  <a:lnTo>
                    <a:pt x="586335" y="167534"/>
                  </a:lnTo>
                  <a:lnTo>
                    <a:pt x="527045" y="167534"/>
                  </a:lnTo>
                  <a:lnTo>
                    <a:pt x="518997" y="166998"/>
                  </a:lnTo>
                  <a:lnTo>
                    <a:pt x="490601" y="135441"/>
                  </a:lnTo>
                  <a:lnTo>
                    <a:pt x="491273" y="128234"/>
                  </a:lnTo>
                  <a:lnTo>
                    <a:pt x="521971" y="103349"/>
                  </a:lnTo>
                  <a:lnTo>
                    <a:pt x="530853" y="102805"/>
                  </a:lnTo>
                  <a:lnTo>
                    <a:pt x="616796" y="102805"/>
                  </a:lnTo>
                  <a:lnTo>
                    <a:pt x="616796" y="73432"/>
                  </a:lnTo>
                  <a:close/>
                </a:path>
                <a:path w="1266189" h="287654">
                  <a:moveTo>
                    <a:pt x="761110" y="73432"/>
                  </a:moveTo>
                  <a:lnTo>
                    <a:pt x="675712" y="73432"/>
                  </a:lnTo>
                  <a:lnTo>
                    <a:pt x="675712" y="282305"/>
                  </a:lnTo>
                  <a:lnTo>
                    <a:pt x="774165" y="282305"/>
                  </a:lnTo>
                  <a:lnTo>
                    <a:pt x="784398" y="281847"/>
                  </a:lnTo>
                  <a:lnTo>
                    <a:pt x="824072" y="266293"/>
                  </a:lnTo>
                  <a:lnTo>
                    <a:pt x="835113" y="252933"/>
                  </a:lnTo>
                  <a:lnTo>
                    <a:pt x="706172" y="252933"/>
                  </a:lnTo>
                  <a:lnTo>
                    <a:pt x="706172" y="188747"/>
                  </a:lnTo>
                  <a:lnTo>
                    <a:pt x="827159" y="188747"/>
                  </a:lnTo>
                  <a:lnTo>
                    <a:pt x="826791" y="188339"/>
                  </a:lnTo>
                  <a:lnTo>
                    <a:pt x="794291" y="172429"/>
                  </a:lnTo>
                  <a:lnTo>
                    <a:pt x="802731" y="170177"/>
                  </a:lnTo>
                  <a:lnTo>
                    <a:pt x="810371" y="167092"/>
                  </a:lnTo>
                  <a:lnTo>
                    <a:pt x="817213" y="163174"/>
                  </a:lnTo>
                  <a:lnTo>
                    <a:pt x="819970" y="161006"/>
                  </a:lnTo>
                  <a:lnTo>
                    <a:pt x="706172" y="161006"/>
                  </a:lnTo>
                  <a:lnTo>
                    <a:pt x="706172" y="102805"/>
                  </a:lnTo>
                  <a:lnTo>
                    <a:pt x="827258" y="102805"/>
                  </a:lnTo>
                  <a:lnTo>
                    <a:pt x="823375" y="96889"/>
                  </a:lnTo>
                  <a:lnTo>
                    <a:pt x="814689" y="88662"/>
                  </a:lnTo>
                  <a:lnTo>
                    <a:pt x="803895" y="81999"/>
                  </a:lnTo>
                  <a:lnTo>
                    <a:pt x="791367" y="77239"/>
                  </a:lnTo>
                  <a:lnTo>
                    <a:pt x="777106" y="74384"/>
                  </a:lnTo>
                  <a:lnTo>
                    <a:pt x="761110" y="73432"/>
                  </a:lnTo>
                  <a:close/>
                </a:path>
                <a:path w="1266189" h="287654">
                  <a:moveTo>
                    <a:pt x="827159" y="188747"/>
                  </a:moveTo>
                  <a:lnTo>
                    <a:pt x="774165" y="188747"/>
                  </a:lnTo>
                  <a:lnTo>
                    <a:pt x="782010" y="189334"/>
                  </a:lnTo>
                  <a:lnTo>
                    <a:pt x="788953" y="191093"/>
                  </a:lnTo>
                  <a:lnTo>
                    <a:pt x="809521" y="223560"/>
                  </a:lnTo>
                  <a:lnTo>
                    <a:pt x="809521" y="232625"/>
                  </a:lnTo>
                  <a:lnTo>
                    <a:pt x="774165" y="252933"/>
                  </a:lnTo>
                  <a:lnTo>
                    <a:pt x="835113" y="252933"/>
                  </a:lnTo>
                  <a:lnTo>
                    <a:pt x="837568" y="248437"/>
                  </a:lnTo>
                  <a:lnTo>
                    <a:pt x="840118" y="241476"/>
                  </a:lnTo>
                  <a:lnTo>
                    <a:pt x="841648" y="234090"/>
                  </a:lnTo>
                  <a:lnTo>
                    <a:pt x="842158" y="226279"/>
                  </a:lnTo>
                  <a:lnTo>
                    <a:pt x="841707" y="218375"/>
                  </a:lnTo>
                  <a:lnTo>
                    <a:pt x="840356" y="211117"/>
                  </a:lnTo>
                  <a:lnTo>
                    <a:pt x="838104" y="204505"/>
                  </a:lnTo>
                  <a:lnTo>
                    <a:pt x="834951" y="198538"/>
                  </a:lnTo>
                  <a:lnTo>
                    <a:pt x="831109" y="193133"/>
                  </a:lnTo>
                  <a:lnTo>
                    <a:pt x="827159" y="188747"/>
                  </a:lnTo>
                  <a:close/>
                </a:path>
                <a:path w="1266189" h="287654">
                  <a:moveTo>
                    <a:pt x="827258" y="102805"/>
                  </a:moveTo>
                  <a:lnTo>
                    <a:pt x="761110" y="102805"/>
                  </a:lnTo>
                  <a:lnTo>
                    <a:pt x="770247" y="103281"/>
                  </a:lnTo>
                  <a:lnTo>
                    <a:pt x="778347" y="104708"/>
                  </a:lnTo>
                  <a:lnTo>
                    <a:pt x="785409" y="107088"/>
                  </a:lnTo>
                  <a:lnTo>
                    <a:pt x="791435" y="110420"/>
                  </a:lnTo>
                  <a:lnTo>
                    <a:pt x="798778" y="115406"/>
                  </a:lnTo>
                  <a:lnTo>
                    <a:pt x="802450" y="122296"/>
                  </a:lnTo>
                  <a:lnTo>
                    <a:pt x="802450" y="137254"/>
                  </a:lnTo>
                  <a:lnTo>
                    <a:pt x="769723" y="161006"/>
                  </a:lnTo>
                  <a:lnTo>
                    <a:pt x="819970" y="161006"/>
                  </a:lnTo>
                  <a:lnTo>
                    <a:pt x="834543" y="128914"/>
                  </a:lnTo>
                  <a:lnTo>
                    <a:pt x="833302" y="117015"/>
                  </a:lnTo>
                  <a:lnTo>
                    <a:pt x="829579" y="106340"/>
                  </a:lnTo>
                  <a:lnTo>
                    <a:pt x="827258" y="102805"/>
                  </a:lnTo>
                  <a:close/>
                </a:path>
                <a:path w="1266189" h="287654">
                  <a:moveTo>
                    <a:pt x="922831" y="73432"/>
                  </a:moveTo>
                  <a:lnTo>
                    <a:pt x="890739" y="73432"/>
                  </a:lnTo>
                  <a:lnTo>
                    <a:pt x="890739" y="282305"/>
                  </a:lnTo>
                  <a:lnTo>
                    <a:pt x="922831" y="282305"/>
                  </a:lnTo>
                  <a:lnTo>
                    <a:pt x="922831" y="194187"/>
                  </a:lnTo>
                  <a:lnTo>
                    <a:pt x="992016" y="194187"/>
                  </a:lnTo>
                  <a:lnTo>
                    <a:pt x="976138" y="174061"/>
                  </a:lnTo>
                  <a:lnTo>
                    <a:pt x="984341" y="164270"/>
                  </a:lnTo>
                  <a:lnTo>
                    <a:pt x="922831" y="164270"/>
                  </a:lnTo>
                  <a:lnTo>
                    <a:pt x="922831" y="73432"/>
                  </a:lnTo>
                  <a:close/>
                </a:path>
                <a:path w="1266189" h="287654">
                  <a:moveTo>
                    <a:pt x="992016" y="194187"/>
                  </a:moveTo>
                  <a:lnTo>
                    <a:pt x="951660" y="194187"/>
                  </a:lnTo>
                  <a:lnTo>
                    <a:pt x="1020197" y="282305"/>
                  </a:lnTo>
                  <a:lnTo>
                    <a:pt x="1061537" y="282305"/>
                  </a:lnTo>
                  <a:lnTo>
                    <a:pt x="992016" y="194187"/>
                  </a:lnTo>
                  <a:close/>
                </a:path>
                <a:path w="1266189" h="287654">
                  <a:moveTo>
                    <a:pt x="1060449" y="73432"/>
                  </a:moveTo>
                  <a:lnTo>
                    <a:pt x="1019109" y="73432"/>
                  </a:lnTo>
                  <a:lnTo>
                    <a:pt x="944045" y="164270"/>
                  </a:lnTo>
                  <a:lnTo>
                    <a:pt x="984341" y="164270"/>
                  </a:lnTo>
                  <a:lnTo>
                    <a:pt x="1060449" y="73432"/>
                  </a:lnTo>
                  <a:close/>
                </a:path>
                <a:path w="1266189" h="287654">
                  <a:moveTo>
                    <a:pt x="1128509" y="73432"/>
                  </a:moveTo>
                  <a:lnTo>
                    <a:pt x="1096417" y="73432"/>
                  </a:lnTo>
                  <a:lnTo>
                    <a:pt x="1096417" y="282305"/>
                  </a:lnTo>
                  <a:lnTo>
                    <a:pt x="1133949" y="282305"/>
                  </a:lnTo>
                  <a:lnTo>
                    <a:pt x="1163267" y="234983"/>
                  </a:lnTo>
                  <a:lnTo>
                    <a:pt x="1128509" y="234983"/>
                  </a:lnTo>
                  <a:lnTo>
                    <a:pt x="1128509" y="73432"/>
                  </a:lnTo>
                  <a:close/>
                </a:path>
                <a:path w="1266189" h="287654">
                  <a:moveTo>
                    <a:pt x="1266127" y="120755"/>
                  </a:moveTo>
                  <a:lnTo>
                    <a:pt x="1234034" y="120755"/>
                  </a:lnTo>
                  <a:lnTo>
                    <a:pt x="1234034" y="282305"/>
                  </a:lnTo>
                  <a:lnTo>
                    <a:pt x="1266127" y="282305"/>
                  </a:lnTo>
                  <a:lnTo>
                    <a:pt x="1266127" y="120755"/>
                  </a:lnTo>
                  <a:close/>
                </a:path>
                <a:path w="1266189" h="287654">
                  <a:moveTo>
                    <a:pt x="1266127" y="73432"/>
                  </a:moveTo>
                  <a:lnTo>
                    <a:pt x="1229139" y="73432"/>
                  </a:lnTo>
                  <a:lnTo>
                    <a:pt x="1128509" y="234983"/>
                  </a:lnTo>
                  <a:lnTo>
                    <a:pt x="1163267" y="234983"/>
                  </a:lnTo>
                  <a:lnTo>
                    <a:pt x="1234034" y="120755"/>
                  </a:lnTo>
                  <a:lnTo>
                    <a:pt x="1266127" y="120755"/>
                  </a:lnTo>
                  <a:lnTo>
                    <a:pt x="1266127" y="734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120922" y="7007714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89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268371" y="7146637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5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23310" y="1914676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90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970759" y="2053598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4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445580" y="7792732"/>
              <a:ext cx="12340590" cy="3954145"/>
            </a:xfrm>
            <a:custGeom>
              <a:avLst/>
              <a:gdLst/>
              <a:ahLst/>
              <a:cxnLst/>
              <a:rect l="l" t="t" r="r" b="b"/>
              <a:pathLst>
                <a:path w="12340590" h="3954145">
                  <a:moveTo>
                    <a:pt x="0" y="0"/>
                  </a:moveTo>
                  <a:lnTo>
                    <a:pt x="12340087" y="0"/>
                  </a:lnTo>
                  <a:lnTo>
                    <a:pt x="12340087" y="3953806"/>
                  </a:lnTo>
                  <a:lnTo>
                    <a:pt x="0" y="3953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704022" y="7840598"/>
              <a:ext cx="11421110" cy="3676650"/>
            </a:xfrm>
            <a:custGeom>
              <a:avLst/>
              <a:gdLst/>
              <a:ahLst/>
              <a:cxnLst/>
              <a:rect l="l" t="t" r="r" b="b"/>
              <a:pathLst>
                <a:path w="11421110" h="3676650">
                  <a:moveTo>
                    <a:pt x="469049" y="324624"/>
                  </a:moveTo>
                  <a:lnTo>
                    <a:pt x="435876" y="324624"/>
                  </a:lnTo>
                  <a:lnTo>
                    <a:pt x="435876" y="538403"/>
                  </a:lnTo>
                  <a:lnTo>
                    <a:pt x="433158" y="538403"/>
                  </a:lnTo>
                  <a:lnTo>
                    <a:pt x="346887" y="390994"/>
                  </a:lnTo>
                  <a:lnTo>
                    <a:pt x="308051" y="324624"/>
                  </a:lnTo>
                  <a:lnTo>
                    <a:pt x="275412" y="324624"/>
                  </a:lnTo>
                  <a:lnTo>
                    <a:pt x="275412" y="603123"/>
                  </a:lnTo>
                  <a:lnTo>
                    <a:pt x="309130" y="603123"/>
                  </a:lnTo>
                  <a:lnTo>
                    <a:pt x="309130" y="390994"/>
                  </a:lnTo>
                  <a:lnTo>
                    <a:pt x="311848" y="390994"/>
                  </a:lnTo>
                  <a:lnTo>
                    <a:pt x="436422" y="603123"/>
                  </a:lnTo>
                  <a:lnTo>
                    <a:pt x="469049" y="603123"/>
                  </a:lnTo>
                  <a:lnTo>
                    <a:pt x="469049" y="538403"/>
                  </a:lnTo>
                  <a:lnTo>
                    <a:pt x="469049" y="324624"/>
                  </a:lnTo>
                  <a:close/>
                </a:path>
                <a:path w="11421110" h="3676650">
                  <a:moveTo>
                    <a:pt x="607390" y="1080922"/>
                  </a:moveTo>
                  <a:lnTo>
                    <a:pt x="573659" y="1080922"/>
                  </a:lnTo>
                  <a:lnTo>
                    <a:pt x="504037" y="1127163"/>
                  </a:lnTo>
                  <a:lnTo>
                    <a:pt x="504037" y="1161427"/>
                  </a:lnTo>
                  <a:lnTo>
                    <a:pt x="572033" y="1116279"/>
                  </a:lnTo>
                  <a:lnTo>
                    <a:pt x="573659" y="1116279"/>
                  </a:lnTo>
                  <a:lnTo>
                    <a:pt x="573659" y="1359420"/>
                  </a:lnTo>
                  <a:lnTo>
                    <a:pt x="607390" y="1359420"/>
                  </a:lnTo>
                  <a:lnTo>
                    <a:pt x="607390" y="1080922"/>
                  </a:lnTo>
                  <a:close/>
                </a:path>
                <a:path w="11421110" h="3676650">
                  <a:moveTo>
                    <a:pt x="621906" y="491070"/>
                  </a:moveTo>
                  <a:lnTo>
                    <a:pt x="503326" y="491070"/>
                  </a:lnTo>
                  <a:lnTo>
                    <a:pt x="503326" y="518820"/>
                  </a:lnTo>
                  <a:lnTo>
                    <a:pt x="621906" y="518820"/>
                  </a:lnTo>
                  <a:lnTo>
                    <a:pt x="621906" y="491070"/>
                  </a:lnTo>
                  <a:close/>
                </a:path>
                <a:path w="11421110" h="3676650">
                  <a:moveTo>
                    <a:pt x="626795" y="384467"/>
                  </a:moveTo>
                  <a:lnTo>
                    <a:pt x="614603" y="343928"/>
                  </a:lnTo>
                  <a:lnTo>
                    <a:pt x="594156" y="327177"/>
                  </a:lnTo>
                  <a:lnTo>
                    <a:pt x="594156" y="384467"/>
                  </a:lnTo>
                  <a:lnTo>
                    <a:pt x="594156" y="402958"/>
                  </a:lnTo>
                  <a:lnTo>
                    <a:pt x="576478" y="437426"/>
                  </a:lnTo>
                  <a:lnTo>
                    <a:pt x="562610" y="439940"/>
                  </a:lnTo>
                  <a:lnTo>
                    <a:pt x="554786" y="439318"/>
                  </a:lnTo>
                  <a:lnTo>
                    <a:pt x="529971" y="402958"/>
                  </a:lnTo>
                  <a:lnTo>
                    <a:pt x="529971" y="384467"/>
                  </a:lnTo>
                  <a:lnTo>
                    <a:pt x="547852" y="350532"/>
                  </a:lnTo>
                  <a:lnTo>
                    <a:pt x="562063" y="348018"/>
                  </a:lnTo>
                  <a:lnTo>
                    <a:pt x="569696" y="348653"/>
                  </a:lnTo>
                  <a:lnTo>
                    <a:pt x="594156" y="384467"/>
                  </a:lnTo>
                  <a:lnTo>
                    <a:pt x="594156" y="327177"/>
                  </a:lnTo>
                  <a:lnTo>
                    <a:pt x="589038" y="324789"/>
                  </a:lnTo>
                  <a:lnTo>
                    <a:pt x="580771" y="322287"/>
                  </a:lnTo>
                  <a:lnTo>
                    <a:pt x="571779" y="320776"/>
                  </a:lnTo>
                  <a:lnTo>
                    <a:pt x="562063" y="320281"/>
                  </a:lnTo>
                  <a:lnTo>
                    <a:pt x="552475" y="320776"/>
                  </a:lnTo>
                  <a:lnTo>
                    <a:pt x="514781" y="337921"/>
                  </a:lnTo>
                  <a:lnTo>
                    <a:pt x="497827" y="375119"/>
                  </a:lnTo>
                  <a:lnTo>
                    <a:pt x="497344" y="384467"/>
                  </a:lnTo>
                  <a:lnTo>
                    <a:pt x="497344" y="402958"/>
                  </a:lnTo>
                  <a:lnTo>
                    <a:pt x="509651" y="443484"/>
                  </a:lnTo>
                  <a:lnTo>
                    <a:pt x="543852" y="465137"/>
                  </a:lnTo>
                  <a:lnTo>
                    <a:pt x="562610" y="467144"/>
                  </a:lnTo>
                  <a:lnTo>
                    <a:pt x="572198" y="466636"/>
                  </a:lnTo>
                  <a:lnTo>
                    <a:pt x="609625" y="449503"/>
                  </a:lnTo>
                  <a:lnTo>
                    <a:pt x="626313" y="412305"/>
                  </a:lnTo>
                  <a:lnTo>
                    <a:pt x="626795" y="402958"/>
                  </a:lnTo>
                  <a:lnTo>
                    <a:pt x="626795" y="384467"/>
                  </a:lnTo>
                  <a:close/>
                </a:path>
                <a:path w="11421110" h="3676650">
                  <a:moveTo>
                    <a:pt x="658241" y="2066658"/>
                  </a:moveTo>
                  <a:lnTo>
                    <a:pt x="528789" y="2066658"/>
                  </a:lnTo>
                  <a:lnTo>
                    <a:pt x="528789" y="2064486"/>
                  </a:lnTo>
                  <a:lnTo>
                    <a:pt x="591337" y="1997583"/>
                  </a:lnTo>
                  <a:lnTo>
                    <a:pt x="602653" y="1985225"/>
                  </a:lnTo>
                  <a:lnTo>
                    <a:pt x="628738" y="1954060"/>
                  </a:lnTo>
                  <a:lnTo>
                    <a:pt x="650214" y="1914182"/>
                  </a:lnTo>
                  <a:lnTo>
                    <a:pt x="653351" y="1891512"/>
                  </a:lnTo>
                  <a:lnTo>
                    <a:pt x="652678" y="1881009"/>
                  </a:lnTo>
                  <a:lnTo>
                    <a:pt x="636727" y="1844167"/>
                  </a:lnTo>
                  <a:lnTo>
                    <a:pt x="603161" y="1820087"/>
                  </a:lnTo>
                  <a:lnTo>
                    <a:pt x="569582" y="1814271"/>
                  </a:lnTo>
                  <a:lnTo>
                    <a:pt x="557707" y="1814918"/>
                  </a:lnTo>
                  <a:lnTo>
                    <a:pt x="516445" y="1830285"/>
                  </a:lnTo>
                  <a:lnTo>
                    <a:pt x="489991" y="1863051"/>
                  </a:lnTo>
                  <a:lnTo>
                    <a:pt x="483641" y="1896402"/>
                  </a:lnTo>
                  <a:lnTo>
                    <a:pt x="515734" y="1896402"/>
                  </a:lnTo>
                  <a:lnTo>
                    <a:pt x="516128" y="1888705"/>
                  </a:lnTo>
                  <a:lnTo>
                    <a:pt x="517334" y="1881517"/>
                  </a:lnTo>
                  <a:lnTo>
                    <a:pt x="540473" y="1850301"/>
                  </a:lnTo>
                  <a:lnTo>
                    <a:pt x="568490" y="1843646"/>
                  </a:lnTo>
                  <a:lnTo>
                    <a:pt x="575856" y="1844014"/>
                  </a:lnTo>
                  <a:lnTo>
                    <a:pt x="614730" y="1866087"/>
                  </a:lnTo>
                  <a:lnTo>
                    <a:pt x="621804" y="1891512"/>
                  </a:lnTo>
                  <a:lnTo>
                    <a:pt x="621804" y="1900034"/>
                  </a:lnTo>
                  <a:lnTo>
                    <a:pt x="601129" y="1940737"/>
                  </a:lnTo>
                  <a:lnTo>
                    <a:pt x="482549" y="2072093"/>
                  </a:lnTo>
                  <a:lnTo>
                    <a:pt x="482549" y="2096579"/>
                  </a:lnTo>
                  <a:lnTo>
                    <a:pt x="658241" y="2096579"/>
                  </a:lnTo>
                  <a:lnTo>
                    <a:pt x="658241" y="2066658"/>
                  </a:lnTo>
                  <a:close/>
                </a:path>
                <a:path w="11421110" h="3676650">
                  <a:moveTo>
                    <a:pt x="11421072" y="852043"/>
                  </a:moveTo>
                  <a:lnTo>
                    <a:pt x="11421034" y="842467"/>
                  </a:lnTo>
                  <a:lnTo>
                    <a:pt x="1254150" y="876503"/>
                  </a:lnTo>
                  <a:lnTo>
                    <a:pt x="1254150" y="0"/>
                  </a:lnTo>
                  <a:lnTo>
                    <a:pt x="1244574" y="0"/>
                  </a:lnTo>
                  <a:lnTo>
                    <a:pt x="1244574" y="876528"/>
                  </a:lnTo>
                  <a:lnTo>
                    <a:pt x="0" y="880694"/>
                  </a:lnTo>
                  <a:lnTo>
                    <a:pt x="38" y="890270"/>
                  </a:lnTo>
                  <a:lnTo>
                    <a:pt x="1244574" y="886117"/>
                  </a:lnTo>
                  <a:lnTo>
                    <a:pt x="1244574" y="1537093"/>
                  </a:lnTo>
                  <a:lnTo>
                    <a:pt x="0" y="1541259"/>
                  </a:lnTo>
                  <a:lnTo>
                    <a:pt x="38" y="1550835"/>
                  </a:lnTo>
                  <a:lnTo>
                    <a:pt x="1244574" y="1546682"/>
                  </a:lnTo>
                  <a:lnTo>
                    <a:pt x="1244574" y="2197658"/>
                  </a:lnTo>
                  <a:lnTo>
                    <a:pt x="0" y="2201824"/>
                  </a:lnTo>
                  <a:lnTo>
                    <a:pt x="38" y="2211387"/>
                  </a:lnTo>
                  <a:lnTo>
                    <a:pt x="1244574" y="2207234"/>
                  </a:lnTo>
                  <a:lnTo>
                    <a:pt x="1244574" y="2858224"/>
                  </a:lnTo>
                  <a:lnTo>
                    <a:pt x="0" y="2862389"/>
                  </a:lnTo>
                  <a:lnTo>
                    <a:pt x="38" y="2871952"/>
                  </a:lnTo>
                  <a:lnTo>
                    <a:pt x="1244574" y="2867799"/>
                  </a:lnTo>
                  <a:lnTo>
                    <a:pt x="1244574" y="3518776"/>
                  </a:lnTo>
                  <a:lnTo>
                    <a:pt x="0" y="3522942"/>
                  </a:lnTo>
                  <a:lnTo>
                    <a:pt x="38" y="3532517"/>
                  </a:lnTo>
                  <a:lnTo>
                    <a:pt x="1244574" y="3528364"/>
                  </a:lnTo>
                  <a:lnTo>
                    <a:pt x="1244574" y="3676180"/>
                  </a:lnTo>
                  <a:lnTo>
                    <a:pt x="1254150" y="3676180"/>
                  </a:lnTo>
                  <a:lnTo>
                    <a:pt x="1254150" y="3528326"/>
                  </a:lnTo>
                  <a:lnTo>
                    <a:pt x="11421072" y="3494290"/>
                  </a:lnTo>
                  <a:lnTo>
                    <a:pt x="11421034" y="3484715"/>
                  </a:lnTo>
                  <a:lnTo>
                    <a:pt x="1254150" y="3518751"/>
                  </a:lnTo>
                  <a:lnTo>
                    <a:pt x="1254150" y="2867761"/>
                  </a:lnTo>
                  <a:lnTo>
                    <a:pt x="11421072" y="2833725"/>
                  </a:lnTo>
                  <a:lnTo>
                    <a:pt x="11421034" y="2824162"/>
                  </a:lnTo>
                  <a:lnTo>
                    <a:pt x="1254150" y="2858198"/>
                  </a:lnTo>
                  <a:lnTo>
                    <a:pt x="1254150" y="2207196"/>
                  </a:lnTo>
                  <a:lnTo>
                    <a:pt x="11421072" y="2173173"/>
                  </a:lnTo>
                  <a:lnTo>
                    <a:pt x="11421034" y="2163597"/>
                  </a:lnTo>
                  <a:lnTo>
                    <a:pt x="1254150" y="2197633"/>
                  </a:lnTo>
                  <a:lnTo>
                    <a:pt x="1254150" y="1546644"/>
                  </a:lnTo>
                  <a:lnTo>
                    <a:pt x="11421072" y="1512608"/>
                  </a:lnTo>
                  <a:lnTo>
                    <a:pt x="11421034" y="1503032"/>
                  </a:lnTo>
                  <a:lnTo>
                    <a:pt x="1254150" y="1537068"/>
                  </a:lnTo>
                  <a:lnTo>
                    <a:pt x="1254150" y="886079"/>
                  </a:lnTo>
                  <a:lnTo>
                    <a:pt x="11421072" y="8520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91251" y="8247576"/>
              <a:ext cx="3397054" cy="287201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61661" y="9035041"/>
              <a:ext cx="7618272" cy="248146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10980667" y="8874524"/>
              <a:ext cx="1627505" cy="402590"/>
            </a:xfrm>
            <a:custGeom>
              <a:avLst/>
              <a:gdLst/>
              <a:ahLst/>
              <a:cxnLst/>
              <a:rect l="l" t="t" r="r" b="b"/>
              <a:pathLst>
                <a:path w="1627504" h="402590">
                  <a:moveTo>
                    <a:pt x="1627474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627474" y="402081"/>
                  </a:lnTo>
                  <a:lnTo>
                    <a:pt x="1627474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61661" y="9743471"/>
              <a:ext cx="7618272" cy="248146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10980667" y="9582954"/>
              <a:ext cx="1627505" cy="402590"/>
            </a:xfrm>
            <a:custGeom>
              <a:avLst/>
              <a:gdLst/>
              <a:ahLst/>
              <a:cxnLst/>
              <a:rect l="l" t="t" r="r" b="b"/>
              <a:pathLst>
                <a:path w="1627504" h="402590">
                  <a:moveTo>
                    <a:pt x="1627474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627474" y="402081"/>
                  </a:lnTo>
                  <a:lnTo>
                    <a:pt x="1627474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1286490" y="8998977"/>
              <a:ext cx="1023619" cy="891540"/>
            </a:xfrm>
            <a:custGeom>
              <a:avLst/>
              <a:gdLst/>
              <a:ahLst/>
              <a:cxnLst/>
              <a:rect l="l" t="t" r="r" b="b"/>
              <a:pathLst>
                <a:path w="1023620" h="891540">
                  <a:moveTo>
                    <a:pt x="103898" y="712787"/>
                  </a:moveTo>
                  <a:lnTo>
                    <a:pt x="0" y="712787"/>
                  </a:lnTo>
                  <a:lnTo>
                    <a:pt x="0" y="852043"/>
                  </a:lnTo>
                  <a:lnTo>
                    <a:pt x="16865" y="852043"/>
                  </a:lnTo>
                  <a:lnTo>
                    <a:pt x="16865" y="727748"/>
                  </a:lnTo>
                  <a:lnTo>
                    <a:pt x="87033" y="727748"/>
                  </a:lnTo>
                  <a:lnTo>
                    <a:pt x="87033" y="852043"/>
                  </a:lnTo>
                  <a:lnTo>
                    <a:pt x="103898" y="852043"/>
                  </a:lnTo>
                  <a:lnTo>
                    <a:pt x="103898" y="727748"/>
                  </a:lnTo>
                  <a:lnTo>
                    <a:pt x="103898" y="712787"/>
                  </a:lnTo>
                  <a:close/>
                </a:path>
                <a:path w="1023620" h="891540">
                  <a:moveTo>
                    <a:pt x="103898" y="4356"/>
                  </a:moveTo>
                  <a:lnTo>
                    <a:pt x="0" y="4356"/>
                  </a:lnTo>
                  <a:lnTo>
                    <a:pt x="0" y="143611"/>
                  </a:lnTo>
                  <a:lnTo>
                    <a:pt x="16865" y="143611"/>
                  </a:lnTo>
                  <a:lnTo>
                    <a:pt x="16865" y="19316"/>
                  </a:lnTo>
                  <a:lnTo>
                    <a:pt x="87033" y="19316"/>
                  </a:lnTo>
                  <a:lnTo>
                    <a:pt x="87033" y="143611"/>
                  </a:lnTo>
                  <a:lnTo>
                    <a:pt x="103898" y="143611"/>
                  </a:lnTo>
                  <a:lnTo>
                    <a:pt x="103898" y="19316"/>
                  </a:lnTo>
                  <a:lnTo>
                    <a:pt x="103898" y="4356"/>
                  </a:lnTo>
                  <a:close/>
                </a:path>
                <a:path w="1023620" h="891540">
                  <a:moveTo>
                    <a:pt x="225488" y="800366"/>
                  </a:moveTo>
                  <a:lnTo>
                    <a:pt x="212826" y="760653"/>
                  </a:lnTo>
                  <a:lnTo>
                    <a:pt x="210032" y="757453"/>
                  </a:lnTo>
                  <a:lnTo>
                    <a:pt x="209435" y="757085"/>
                  </a:lnTo>
                  <a:lnTo>
                    <a:pt x="209435" y="793381"/>
                  </a:lnTo>
                  <a:lnTo>
                    <a:pt x="209435" y="807339"/>
                  </a:lnTo>
                  <a:lnTo>
                    <a:pt x="185318" y="839800"/>
                  </a:lnTo>
                  <a:lnTo>
                    <a:pt x="171005" y="839800"/>
                  </a:lnTo>
                  <a:lnTo>
                    <a:pt x="146888" y="807339"/>
                  </a:lnTo>
                  <a:lnTo>
                    <a:pt x="146888" y="793381"/>
                  </a:lnTo>
                  <a:lnTo>
                    <a:pt x="171005" y="760653"/>
                  </a:lnTo>
                  <a:lnTo>
                    <a:pt x="185318" y="760653"/>
                  </a:lnTo>
                  <a:lnTo>
                    <a:pt x="209435" y="793381"/>
                  </a:lnTo>
                  <a:lnTo>
                    <a:pt x="209435" y="757085"/>
                  </a:lnTo>
                  <a:lnTo>
                    <a:pt x="178155" y="746239"/>
                  </a:lnTo>
                  <a:lnTo>
                    <a:pt x="171310" y="746658"/>
                  </a:lnTo>
                  <a:lnTo>
                    <a:pt x="136753" y="771867"/>
                  </a:lnTo>
                  <a:lnTo>
                    <a:pt x="130835" y="800366"/>
                  </a:lnTo>
                  <a:lnTo>
                    <a:pt x="131203" y="808202"/>
                  </a:lnTo>
                  <a:lnTo>
                    <a:pt x="153339" y="847483"/>
                  </a:lnTo>
                  <a:lnTo>
                    <a:pt x="178155" y="854214"/>
                  </a:lnTo>
                  <a:lnTo>
                    <a:pt x="185013" y="853795"/>
                  </a:lnTo>
                  <a:lnTo>
                    <a:pt x="212839" y="839800"/>
                  </a:lnTo>
                  <a:lnTo>
                    <a:pt x="215557" y="836714"/>
                  </a:lnTo>
                  <a:lnTo>
                    <a:pt x="219506" y="828649"/>
                  </a:lnTo>
                  <a:lnTo>
                    <a:pt x="222123" y="822337"/>
                  </a:lnTo>
                  <a:lnTo>
                    <a:pt x="223989" y="815530"/>
                  </a:lnTo>
                  <a:lnTo>
                    <a:pt x="225107" y="808202"/>
                  </a:lnTo>
                  <a:lnTo>
                    <a:pt x="225488" y="800366"/>
                  </a:lnTo>
                  <a:close/>
                </a:path>
                <a:path w="1023620" h="891540">
                  <a:moveTo>
                    <a:pt x="225488" y="91935"/>
                  </a:moveTo>
                  <a:lnTo>
                    <a:pt x="212826" y="52222"/>
                  </a:lnTo>
                  <a:lnTo>
                    <a:pt x="210032" y="49034"/>
                  </a:lnTo>
                  <a:lnTo>
                    <a:pt x="209435" y="48666"/>
                  </a:lnTo>
                  <a:lnTo>
                    <a:pt x="209435" y="84950"/>
                  </a:lnTo>
                  <a:lnTo>
                    <a:pt x="209435" y="98907"/>
                  </a:lnTo>
                  <a:lnTo>
                    <a:pt x="185318" y="131368"/>
                  </a:lnTo>
                  <a:lnTo>
                    <a:pt x="171005" y="131368"/>
                  </a:lnTo>
                  <a:lnTo>
                    <a:pt x="146888" y="98907"/>
                  </a:lnTo>
                  <a:lnTo>
                    <a:pt x="146888" y="84950"/>
                  </a:lnTo>
                  <a:lnTo>
                    <a:pt x="171005" y="52222"/>
                  </a:lnTo>
                  <a:lnTo>
                    <a:pt x="185318" y="52222"/>
                  </a:lnTo>
                  <a:lnTo>
                    <a:pt x="209435" y="84950"/>
                  </a:lnTo>
                  <a:lnTo>
                    <a:pt x="209435" y="48666"/>
                  </a:lnTo>
                  <a:lnTo>
                    <a:pt x="178155" y="37807"/>
                  </a:lnTo>
                  <a:lnTo>
                    <a:pt x="171310" y="38227"/>
                  </a:lnTo>
                  <a:lnTo>
                    <a:pt x="136753" y="63449"/>
                  </a:lnTo>
                  <a:lnTo>
                    <a:pt x="130835" y="91935"/>
                  </a:lnTo>
                  <a:lnTo>
                    <a:pt x="131203" y="99771"/>
                  </a:lnTo>
                  <a:lnTo>
                    <a:pt x="153339" y="139052"/>
                  </a:lnTo>
                  <a:lnTo>
                    <a:pt x="178155" y="145783"/>
                  </a:lnTo>
                  <a:lnTo>
                    <a:pt x="185013" y="145364"/>
                  </a:lnTo>
                  <a:lnTo>
                    <a:pt x="212839" y="131368"/>
                  </a:lnTo>
                  <a:lnTo>
                    <a:pt x="215557" y="128282"/>
                  </a:lnTo>
                  <a:lnTo>
                    <a:pt x="219506" y="120218"/>
                  </a:lnTo>
                  <a:lnTo>
                    <a:pt x="222123" y="113906"/>
                  </a:lnTo>
                  <a:lnTo>
                    <a:pt x="223989" y="107099"/>
                  </a:lnTo>
                  <a:lnTo>
                    <a:pt x="225107" y="99771"/>
                  </a:lnTo>
                  <a:lnTo>
                    <a:pt x="225488" y="91935"/>
                  </a:lnTo>
                  <a:close/>
                </a:path>
                <a:path w="1023620" h="891540">
                  <a:moveTo>
                    <a:pt x="348157" y="837082"/>
                  </a:moveTo>
                  <a:lnTo>
                    <a:pt x="332117" y="837082"/>
                  </a:lnTo>
                  <a:lnTo>
                    <a:pt x="332117" y="762558"/>
                  </a:lnTo>
                  <a:lnTo>
                    <a:pt x="332117" y="747598"/>
                  </a:lnTo>
                  <a:lnTo>
                    <a:pt x="316064" y="747598"/>
                  </a:lnTo>
                  <a:lnTo>
                    <a:pt x="316064" y="762558"/>
                  </a:lnTo>
                  <a:lnTo>
                    <a:pt x="316064" y="837082"/>
                  </a:lnTo>
                  <a:lnTo>
                    <a:pt x="265747" y="837082"/>
                  </a:lnTo>
                  <a:lnTo>
                    <a:pt x="269430" y="832231"/>
                  </a:lnTo>
                  <a:lnTo>
                    <a:pt x="272097" y="825728"/>
                  </a:lnTo>
                  <a:lnTo>
                    <a:pt x="280708" y="762558"/>
                  </a:lnTo>
                  <a:lnTo>
                    <a:pt x="316064" y="762558"/>
                  </a:lnTo>
                  <a:lnTo>
                    <a:pt x="316064" y="747598"/>
                  </a:lnTo>
                  <a:lnTo>
                    <a:pt x="265747" y="747598"/>
                  </a:lnTo>
                  <a:lnTo>
                    <a:pt x="261581" y="796239"/>
                  </a:lnTo>
                  <a:lnTo>
                    <a:pt x="260858" y="802474"/>
                  </a:lnTo>
                  <a:lnTo>
                    <a:pt x="259219" y="812761"/>
                  </a:lnTo>
                  <a:lnTo>
                    <a:pt x="258229" y="817105"/>
                  </a:lnTo>
                  <a:lnTo>
                    <a:pt x="257048" y="820686"/>
                  </a:lnTo>
                  <a:lnTo>
                    <a:pt x="255917" y="824230"/>
                  </a:lnTo>
                  <a:lnTo>
                    <a:pt x="254584" y="827290"/>
                  </a:lnTo>
                  <a:lnTo>
                    <a:pt x="251498" y="832459"/>
                  </a:lnTo>
                  <a:lnTo>
                    <a:pt x="249656" y="834859"/>
                  </a:lnTo>
                  <a:lnTo>
                    <a:pt x="247535" y="837082"/>
                  </a:lnTo>
                  <a:lnTo>
                    <a:pt x="238823" y="837082"/>
                  </a:lnTo>
                  <a:lnTo>
                    <a:pt x="238823" y="881951"/>
                  </a:lnTo>
                  <a:lnTo>
                    <a:pt x="254876" y="881951"/>
                  </a:lnTo>
                  <a:lnTo>
                    <a:pt x="254876" y="852043"/>
                  </a:lnTo>
                  <a:lnTo>
                    <a:pt x="332117" y="852043"/>
                  </a:lnTo>
                  <a:lnTo>
                    <a:pt x="332117" y="881951"/>
                  </a:lnTo>
                  <a:lnTo>
                    <a:pt x="348157" y="881951"/>
                  </a:lnTo>
                  <a:lnTo>
                    <a:pt x="348157" y="852043"/>
                  </a:lnTo>
                  <a:lnTo>
                    <a:pt x="348157" y="837082"/>
                  </a:lnTo>
                  <a:close/>
                </a:path>
                <a:path w="1023620" h="891540">
                  <a:moveTo>
                    <a:pt x="348157" y="128651"/>
                  </a:moveTo>
                  <a:lnTo>
                    <a:pt x="332117" y="128651"/>
                  </a:lnTo>
                  <a:lnTo>
                    <a:pt x="332117" y="54127"/>
                  </a:lnTo>
                  <a:lnTo>
                    <a:pt x="332117" y="39166"/>
                  </a:lnTo>
                  <a:lnTo>
                    <a:pt x="316064" y="39166"/>
                  </a:lnTo>
                  <a:lnTo>
                    <a:pt x="316064" y="54127"/>
                  </a:lnTo>
                  <a:lnTo>
                    <a:pt x="316064" y="128651"/>
                  </a:lnTo>
                  <a:lnTo>
                    <a:pt x="265747" y="128651"/>
                  </a:lnTo>
                  <a:lnTo>
                    <a:pt x="269430" y="123799"/>
                  </a:lnTo>
                  <a:lnTo>
                    <a:pt x="272097" y="117297"/>
                  </a:lnTo>
                  <a:lnTo>
                    <a:pt x="280708" y="54127"/>
                  </a:lnTo>
                  <a:lnTo>
                    <a:pt x="316064" y="54127"/>
                  </a:lnTo>
                  <a:lnTo>
                    <a:pt x="316064" y="39166"/>
                  </a:lnTo>
                  <a:lnTo>
                    <a:pt x="265747" y="39166"/>
                  </a:lnTo>
                  <a:lnTo>
                    <a:pt x="261581" y="87807"/>
                  </a:lnTo>
                  <a:lnTo>
                    <a:pt x="260858" y="94043"/>
                  </a:lnTo>
                  <a:lnTo>
                    <a:pt x="259219" y="104330"/>
                  </a:lnTo>
                  <a:lnTo>
                    <a:pt x="258229" y="108686"/>
                  </a:lnTo>
                  <a:lnTo>
                    <a:pt x="257048" y="112268"/>
                  </a:lnTo>
                  <a:lnTo>
                    <a:pt x="255917" y="115798"/>
                  </a:lnTo>
                  <a:lnTo>
                    <a:pt x="254584" y="118859"/>
                  </a:lnTo>
                  <a:lnTo>
                    <a:pt x="251498" y="124028"/>
                  </a:lnTo>
                  <a:lnTo>
                    <a:pt x="249656" y="126428"/>
                  </a:lnTo>
                  <a:lnTo>
                    <a:pt x="247535" y="128651"/>
                  </a:lnTo>
                  <a:lnTo>
                    <a:pt x="238823" y="128651"/>
                  </a:lnTo>
                  <a:lnTo>
                    <a:pt x="238823" y="173520"/>
                  </a:lnTo>
                  <a:lnTo>
                    <a:pt x="254876" y="173520"/>
                  </a:lnTo>
                  <a:lnTo>
                    <a:pt x="254876" y="143611"/>
                  </a:lnTo>
                  <a:lnTo>
                    <a:pt x="332117" y="143611"/>
                  </a:lnTo>
                  <a:lnTo>
                    <a:pt x="332117" y="173520"/>
                  </a:lnTo>
                  <a:lnTo>
                    <a:pt x="348157" y="173520"/>
                  </a:lnTo>
                  <a:lnTo>
                    <a:pt x="348157" y="143611"/>
                  </a:lnTo>
                  <a:lnTo>
                    <a:pt x="348157" y="128651"/>
                  </a:lnTo>
                  <a:close/>
                </a:path>
                <a:path w="1023620" h="891540">
                  <a:moveTo>
                    <a:pt x="461657" y="800087"/>
                  </a:moveTo>
                  <a:lnTo>
                    <a:pt x="449884" y="760653"/>
                  </a:lnTo>
                  <a:lnTo>
                    <a:pt x="447014" y="757237"/>
                  </a:lnTo>
                  <a:lnTo>
                    <a:pt x="445528" y="756272"/>
                  </a:lnTo>
                  <a:lnTo>
                    <a:pt x="445528" y="792022"/>
                  </a:lnTo>
                  <a:lnTo>
                    <a:pt x="445528" y="807707"/>
                  </a:lnTo>
                  <a:lnTo>
                    <a:pt x="444449" y="814006"/>
                  </a:lnTo>
                  <a:lnTo>
                    <a:pt x="442137" y="820077"/>
                  </a:lnTo>
                  <a:lnTo>
                    <a:pt x="439877" y="826109"/>
                  </a:lnTo>
                  <a:lnTo>
                    <a:pt x="436473" y="830910"/>
                  </a:lnTo>
                  <a:lnTo>
                    <a:pt x="427456" y="838034"/>
                  </a:lnTo>
                  <a:lnTo>
                    <a:pt x="421855" y="839800"/>
                  </a:lnTo>
                  <a:lnTo>
                    <a:pt x="408711" y="839800"/>
                  </a:lnTo>
                  <a:lnTo>
                    <a:pt x="385305" y="808113"/>
                  </a:lnTo>
                  <a:lnTo>
                    <a:pt x="385229" y="792022"/>
                  </a:lnTo>
                  <a:lnTo>
                    <a:pt x="386372" y="785202"/>
                  </a:lnTo>
                  <a:lnTo>
                    <a:pt x="390893" y="773455"/>
                  </a:lnTo>
                  <a:lnTo>
                    <a:pt x="394258" y="768883"/>
                  </a:lnTo>
                  <a:lnTo>
                    <a:pt x="400608" y="764184"/>
                  </a:lnTo>
                  <a:lnTo>
                    <a:pt x="403136" y="762304"/>
                  </a:lnTo>
                  <a:lnTo>
                    <a:pt x="408622" y="760653"/>
                  </a:lnTo>
                  <a:lnTo>
                    <a:pt x="421944" y="760653"/>
                  </a:lnTo>
                  <a:lnTo>
                    <a:pt x="427596" y="762393"/>
                  </a:lnTo>
                  <a:lnTo>
                    <a:pt x="432079" y="765886"/>
                  </a:lnTo>
                  <a:lnTo>
                    <a:pt x="436613" y="769340"/>
                  </a:lnTo>
                  <a:lnTo>
                    <a:pt x="439991" y="774026"/>
                  </a:lnTo>
                  <a:lnTo>
                    <a:pt x="442214" y="779970"/>
                  </a:lnTo>
                  <a:lnTo>
                    <a:pt x="444474" y="785863"/>
                  </a:lnTo>
                  <a:lnTo>
                    <a:pt x="445528" y="792022"/>
                  </a:lnTo>
                  <a:lnTo>
                    <a:pt x="445528" y="756272"/>
                  </a:lnTo>
                  <a:lnTo>
                    <a:pt x="433603" y="748436"/>
                  </a:lnTo>
                  <a:lnTo>
                    <a:pt x="425843" y="746239"/>
                  </a:lnTo>
                  <a:lnTo>
                    <a:pt x="410248" y="746239"/>
                  </a:lnTo>
                  <a:lnTo>
                    <a:pt x="386867" y="764184"/>
                  </a:lnTo>
                  <a:lnTo>
                    <a:pt x="384962" y="764184"/>
                  </a:lnTo>
                  <a:lnTo>
                    <a:pt x="384962" y="747598"/>
                  </a:lnTo>
                  <a:lnTo>
                    <a:pt x="369455" y="747598"/>
                  </a:lnTo>
                  <a:lnTo>
                    <a:pt x="369455" y="891197"/>
                  </a:lnTo>
                  <a:lnTo>
                    <a:pt x="385508" y="891197"/>
                  </a:lnTo>
                  <a:lnTo>
                    <a:pt x="385508" y="835990"/>
                  </a:lnTo>
                  <a:lnTo>
                    <a:pt x="386867" y="835990"/>
                  </a:lnTo>
                  <a:lnTo>
                    <a:pt x="410616" y="854214"/>
                  </a:lnTo>
                  <a:lnTo>
                    <a:pt x="426034" y="854214"/>
                  </a:lnTo>
                  <a:lnTo>
                    <a:pt x="433717" y="852017"/>
                  </a:lnTo>
                  <a:lnTo>
                    <a:pt x="447040" y="843178"/>
                  </a:lnTo>
                  <a:lnTo>
                    <a:pt x="449846" y="839800"/>
                  </a:lnTo>
                  <a:lnTo>
                    <a:pt x="452247" y="836917"/>
                  </a:lnTo>
                  <a:lnTo>
                    <a:pt x="456018" y="828852"/>
                  </a:lnTo>
                  <a:lnTo>
                    <a:pt x="458482" y="822490"/>
                  </a:lnTo>
                  <a:lnTo>
                    <a:pt x="460248" y="815581"/>
                  </a:lnTo>
                  <a:lnTo>
                    <a:pt x="461302" y="808113"/>
                  </a:lnTo>
                  <a:lnTo>
                    <a:pt x="461657" y="800087"/>
                  </a:lnTo>
                  <a:close/>
                </a:path>
                <a:path w="1023620" h="891540">
                  <a:moveTo>
                    <a:pt x="461657" y="91655"/>
                  </a:moveTo>
                  <a:lnTo>
                    <a:pt x="449884" y="52222"/>
                  </a:lnTo>
                  <a:lnTo>
                    <a:pt x="447014" y="48806"/>
                  </a:lnTo>
                  <a:lnTo>
                    <a:pt x="445528" y="47840"/>
                  </a:lnTo>
                  <a:lnTo>
                    <a:pt x="445528" y="83591"/>
                  </a:lnTo>
                  <a:lnTo>
                    <a:pt x="445528" y="99275"/>
                  </a:lnTo>
                  <a:lnTo>
                    <a:pt x="444449" y="105575"/>
                  </a:lnTo>
                  <a:lnTo>
                    <a:pt x="442137" y="111645"/>
                  </a:lnTo>
                  <a:lnTo>
                    <a:pt x="439877" y="117678"/>
                  </a:lnTo>
                  <a:lnTo>
                    <a:pt x="436473" y="122478"/>
                  </a:lnTo>
                  <a:lnTo>
                    <a:pt x="427456" y="129603"/>
                  </a:lnTo>
                  <a:lnTo>
                    <a:pt x="421855" y="131368"/>
                  </a:lnTo>
                  <a:lnTo>
                    <a:pt x="408711" y="131368"/>
                  </a:lnTo>
                  <a:lnTo>
                    <a:pt x="385305" y="99682"/>
                  </a:lnTo>
                  <a:lnTo>
                    <a:pt x="385229" y="83591"/>
                  </a:lnTo>
                  <a:lnTo>
                    <a:pt x="386372" y="76771"/>
                  </a:lnTo>
                  <a:lnTo>
                    <a:pt x="390893" y="65024"/>
                  </a:lnTo>
                  <a:lnTo>
                    <a:pt x="394258" y="60452"/>
                  </a:lnTo>
                  <a:lnTo>
                    <a:pt x="400608" y="55765"/>
                  </a:lnTo>
                  <a:lnTo>
                    <a:pt x="403136" y="53873"/>
                  </a:lnTo>
                  <a:lnTo>
                    <a:pt x="408622" y="52222"/>
                  </a:lnTo>
                  <a:lnTo>
                    <a:pt x="421944" y="52222"/>
                  </a:lnTo>
                  <a:lnTo>
                    <a:pt x="427596" y="53975"/>
                  </a:lnTo>
                  <a:lnTo>
                    <a:pt x="432079" y="57454"/>
                  </a:lnTo>
                  <a:lnTo>
                    <a:pt x="436613" y="60909"/>
                  </a:lnTo>
                  <a:lnTo>
                    <a:pt x="439991" y="65595"/>
                  </a:lnTo>
                  <a:lnTo>
                    <a:pt x="442214" y="71539"/>
                  </a:lnTo>
                  <a:lnTo>
                    <a:pt x="444474" y="77431"/>
                  </a:lnTo>
                  <a:lnTo>
                    <a:pt x="445528" y="83591"/>
                  </a:lnTo>
                  <a:lnTo>
                    <a:pt x="445528" y="47840"/>
                  </a:lnTo>
                  <a:lnTo>
                    <a:pt x="433603" y="40005"/>
                  </a:lnTo>
                  <a:lnTo>
                    <a:pt x="425843" y="37807"/>
                  </a:lnTo>
                  <a:lnTo>
                    <a:pt x="410248" y="37807"/>
                  </a:lnTo>
                  <a:lnTo>
                    <a:pt x="386867" y="55765"/>
                  </a:lnTo>
                  <a:lnTo>
                    <a:pt x="384962" y="55765"/>
                  </a:lnTo>
                  <a:lnTo>
                    <a:pt x="384962" y="39166"/>
                  </a:lnTo>
                  <a:lnTo>
                    <a:pt x="369455" y="39166"/>
                  </a:lnTo>
                  <a:lnTo>
                    <a:pt x="369455" y="182765"/>
                  </a:lnTo>
                  <a:lnTo>
                    <a:pt x="385508" y="182765"/>
                  </a:lnTo>
                  <a:lnTo>
                    <a:pt x="385508" y="127558"/>
                  </a:lnTo>
                  <a:lnTo>
                    <a:pt x="386867" y="127558"/>
                  </a:lnTo>
                  <a:lnTo>
                    <a:pt x="410616" y="145783"/>
                  </a:lnTo>
                  <a:lnTo>
                    <a:pt x="426034" y="145783"/>
                  </a:lnTo>
                  <a:lnTo>
                    <a:pt x="433717" y="143586"/>
                  </a:lnTo>
                  <a:lnTo>
                    <a:pt x="447040" y="134747"/>
                  </a:lnTo>
                  <a:lnTo>
                    <a:pt x="449846" y="131368"/>
                  </a:lnTo>
                  <a:lnTo>
                    <a:pt x="452247" y="128485"/>
                  </a:lnTo>
                  <a:lnTo>
                    <a:pt x="456018" y="120421"/>
                  </a:lnTo>
                  <a:lnTo>
                    <a:pt x="458482" y="114058"/>
                  </a:lnTo>
                  <a:lnTo>
                    <a:pt x="460248" y="107149"/>
                  </a:lnTo>
                  <a:lnTo>
                    <a:pt x="461302" y="99682"/>
                  </a:lnTo>
                  <a:lnTo>
                    <a:pt x="461657" y="91655"/>
                  </a:lnTo>
                  <a:close/>
                </a:path>
                <a:path w="1023620" h="891540">
                  <a:moveTo>
                    <a:pt x="575881" y="800366"/>
                  </a:moveTo>
                  <a:lnTo>
                    <a:pt x="563232" y="760653"/>
                  </a:lnTo>
                  <a:lnTo>
                    <a:pt x="560425" y="757453"/>
                  </a:lnTo>
                  <a:lnTo>
                    <a:pt x="559841" y="757097"/>
                  </a:lnTo>
                  <a:lnTo>
                    <a:pt x="559841" y="793381"/>
                  </a:lnTo>
                  <a:lnTo>
                    <a:pt x="559841" y="807339"/>
                  </a:lnTo>
                  <a:lnTo>
                    <a:pt x="535724" y="839800"/>
                  </a:lnTo>
                  <a:lnTo>
                    <a:pt x="521398" y="839800"/>
                  </a:lnTo>
                  <a:lnTo>
                    <a:pt x="497281" y="807339"/>
                  </a:lnTo>
                  <a:lnTo>
                    <a:pt x="497281" y="793381"/>
                  </a:lnTo>
                  <a:lnTo>
                    <a:pt x="521398" y="760653"/>
                  </a:lnTo>
                  <a:lnTo>
                    <a:pt x="535724" y="760653"/>
                  </a:lnTo>
                  <a:lnTo>
                    <a:pt x="559841" y="793381"/>
                  </a:lnTo>
                  <a:lnTo>
                    <a:pt x="559841" y="757097"/>
                  </a:lnTo>
                  <a:lnTo>
                    <a:pt x="528561" y="746239"/>
                  </a:lnTo>
                  <a:lnTo>
                    <a:pt x="521703" y="746658"/>
                  </a:lnTo>
                  <a:lnTo>
                    <a:pt x="487159" y="771867"/>
                  </a:lnTo>
                  <a:lnTo>
                    <a:pt x="481241" y="800366"/>
                  </a:lnTo>
                  <a:lnTo>
                    <a:pt x="481609" y="808202"/>
                  </a:lnTo>
                  <a:lnTo>
                    <a:pt x="503745" y="847483"/>
                  </a:lnTo>
                  <a:lnTo>
                    <a:pt x="528561" y="854214"/>
                  </a:lnTo>
                  <a:lnTo>
                    <a:pt x="535406" y="853795"/>
                  </a:lnTo>
                  <a:lnTo>
                    <a:pt x="569899" y="828649"/>
                  </a:lnTo>
                  <a:lnTo>
                    <a:pt x="575513" y="808202"/>
                  </a:lnTo>
                  <a:lnTo>
                    <a:pt x="575881" y="800366"/>
                  </a:lnTo>
                  <a:close/>
                </a:path>
                <a:path w="1023620" h="891540">
                  <a:moveTo>
                    <a:pt x="575881" y="91935"/>
                  </a:moveTo>
                  <a:lnTo>
                    <a:pt x="563232" y="52222"/>
                  </a:lnTo>
                  <a:lnTo>
                    <a:pt x="559841" y="48666"/>
                  </a:lnTo>
                  <a:lnTo>
                    <a:pt x="559841" y="84950"/>
                  </a:lnTo>
                  <a:lnTo>
                    <a:pt x="559841" y="98907"/>
                  </a:lnTo>
                  <a:lnTo>
                    <a:pt x="535724" y="131368"/>
                  </a:lnTo>
                  <a:lnTo>
                    <a:pt x="521398" y="131368"/>
                  </a:lnTo>
                  <a:lnTo>
                    <a:pt x="497281" y="98907"/>
                  </a:lnTo>
                  <a:lnTo>
                    <a:pt x="497281" y="84950"/>
                  </a:lnTo>
                  <a:lnTo>
                    <a:pt x="521398" y="52222"/>
                  </a:lnTo>
                  <a:lnTo>
                    <a:pt x="535724" y="52222"/>
                  </a:lnTo>
                  <a:lnTo>
                    <a:pt x="559841" y="84950"/>
                  </a:lnTo>
                  <a:lnTo>
                    <a:pt x="559841" y="48666"/>
                  </a:lnTo>
                  <a:lnTo>
                    <a:pt x="528561" y="37807"/>
                  </a:lnTo>
                  <a:lnTo>
                    <a:pt x="521703" y="38227"/>
                  </a:lnTo>
                  <a:lnTo>
                    <a:pt x="487159" y="63449"/>
                  </a:lnTo>
                  <a:lnTo>
                    <a:pt x="481241" y="91935"/>
                  </a:lnTo>
                  <a:lnTo>
                    <a:pt x="481609" y="99771"/>
                  </a:lnTo>
                  <a:lnTo>
                    <a:pt x="503745" y="139052"/>
                  </a:lnTo>
                  <a:lnTo>
                    <a:pt x="528561" y="145783"/>
                  </a:lnTo>
                  <a:lnTo>
                    <a:pt x="535406" y="145364"/>
                  </a:lnTo>
                  <a:lnTo>
                    <a:pt x="569899" y="120218"/>
                  </a:lnTo>
                  <a:lnTo>
                    <a:pt x="575513" y="99771"/>
                  </a:lnTo>
                  <a:lnTo>
                    <a:pt x="575881" y="91935"/>
                  </a:lnTo>
                  <a:close/>
                </a:path>
                <a:path w="1023620" h="891540">
                  <a:moveTo>
                    <a:pt x="688771" y="801179"/>
                  </a:moveTo>
                  <a:lnTo>
                    <a:pt x="674077" y="760387"/>
                  </a:lnTo>
                  <a:lnTo>
                    <a:pt x="672668" y="759574"/>
                  </a:lnTo>
                  <a:lnTo>
                    <a:pt x="672668" y="793280"/>
                  </a:lnTo>
                  <a:lnTo>
                    <a:pt x="672630" y="809510"/>
                  </a:lnTo>
                  <a:lnTo>
                    <a:pt x="648563" y="839800"/>
                  </a:lnTo>
                  <a:lnTo>
                    <a:pt x="632739" y="839800"/>
                  </a:lnTo>
                  <a:lnTo>
                    <a:pt x="611530" y="801179"/>
                  </a:lnTo>
                  <a:lnTo>
                    <a:pt x="611619" y="795464"/>
                  </a:lnTo>
                  <a:lnTo>
                    <a:pt x="624801" y="769899"/>
                  </a:lnTo>
                  <a:lnTo>
                    <a:pt x="625690" y="769239"/>
                  </a:lnTo>
                  <a:lnTo>
                    <a:pt x="633133" y="766076"/>
                  </a:lnTo>
                  <a:lnTo>
                    <a:pt x="637324" y="765276"/>
                  </a:lnTo>
                  <a:lnTo>
                    <a:pt x="648385" y="765276"/>
                  </a:lnTo>
                  <a:lnTo>
                    <a:pt x="653872" y="766686"/>
                  </a:lnTo>
                  <a:lnTo>
                    <a:pt x="663028" y="772299"/>
                  </a:lnTo>
                  <a:lnTo>
                    <a:pt x="666534" y="776389"/>
                  </a:lnTo>
                  <a:lnTo>
                    <a:pt x="668985" y="781735"/>
                  </a:lnTo>
                  <a:lnTo>
                    <a:pt x="671474" y="787082"/>
                  </a:lnTo>
                  <a:lnTo>
                    <a:pt x="672668" y="793280"/>
                  </a:lnTo>
                  <a:lnTo>
                    <a:pt x="672668" y="759574"/>
                  </a:lnTo>
                  <a:lnTo>
                    <a:pt x="661035" y="752767"/>
                  </a:lnTo>
                  <a:lnTo>
                    <a:pt x="653681" y="750862"/>
                  </a:lnTo>
                  <a:lnTo>
                    <a:pt x="638365" y="750862"/>
                  </a:lnTo>
                  <a:lnTo>
                    <a:pt x="631659" y="752398"/>
                  </a:lnTo>
                  <a:lnTo>
                    <a:pt x="619150" y="758571"/>
                  </a:lnTo>
                  <a:lnTo>
                    <a:pt x="614248" y="763371"/>
                  </a:lnTo>
                  <a:lnTo>
                    <a:pt x="610717" y="769899"/>
                  </a:lnTo>
                  <a:lnTo>
                    <a:pt x="609358" y="769899"/>
                  </a:lnTo>
                  <a:lnTo>
                    <a:pt x="630097" y="729780"/>
                  </a:lnTo>
                  <a:lnTo>
                    <a:pt x="666153" y="726655"/>
                  </a:lnTo>
                  <a:lnTo>
                    <a:pt x="670864" y="725906"/>
                  </a:lnTo>
                  <a:lnTo>
                    <a:pt x="679208" y="723468"/>
                  </a:lnTo>
                  <a:lnTo>
                    <a:pt x="682879" y="721309"/>
                  </a:lnTo>
                  <a:lnTo>
                    <a:pt x="686054" y="718223"/>
                  </a:lnTo>
                  <a:lnTo>
                    <a:pt x="681482" y="712736"/>
                  </a:lnTo>
                  <a:lnTo>
                    <a:pt x="677887" y="708431"/>
                  </a:lnTo>
                  <a:lnTo>
                    <a:pt x="675627" y="710336"/>
                  </a:lnTo>
                  <a:lnTo>
                    <a:pt x="672858" y="711542"/>
                  </a:lnTo>
                  <a:lnTo>
                    <a:pt x="666330" y="712533"/>
                  </a:lnTo>
                  <a:lnTo>
                    <a:pt x="662495" y="712736"/>
                  </a:lnTo>
                  <a:lnTo>
                    <a:pt x="653707" y="712558"/>
                  </a:lnTo>
                  <a:lnTo>
                    <a:pt x="648703" y="712609"/>
                  </a:lnTo>
                  <a:lnTo>
                    <a:pt x="607314" y="731418"/>
                  </a:lnTo>
                  <a:lnTo>
                    <a:pt x="596226" y="767930"/>
                  </a:lnTo>
                  <a:lnTo>
                    <a:pt x="595477" y="795464"/>
                  </a:lnTo>
                  <a:lnTo>
                    <a:pt x="595845" y="804735"/>
                  </a:lnTo>
                  <a:lnTo>
                    <a:pt x="612736" y="843889"/>
                  </a:lnTo>
                  <a:lnTo>
                    <a:pt x="642264" y="854214"/>
                  </a:lnTo>
                  <a:lnTo>
                    <a:pt x="651598" y="854214"/>
                  </a:lnTo>
                  <a:lnTo>
                    <a:pt x="682917" y="829462"/>
                  </a:lnTo>
                  <a:lnTo>
                    <a:pt x="688403" y="809015"/>
                  </a:lnTo>
                  <a:lnTo>
                    <a:pt x="688771" y="801179"/>
                  </a:lnTo>
                  <a:close/>
                </a:path>
                <a:path w="1023620" h="891540">
                  <a:moveTo>
                    <a:pt x="688771" y="92748"/>
                  </a:moveTo>
                  <a:lnTo>
                    <a:pt x="674077" y="51955"/>
                  </a:lnTo>
                  <a:lnTo>
                    <a:pt x="672668" y="51142"/>
                  </a:lnTo>
                  <a:lnTo>
                    <a:pt x="672668" y="84848"/>
                  </a:lnTo>
                  <a:lnTo>
                    <a:pt x="672630" y="101079"/>
                  </a:lnTo>
                  <a:lnTo>
                    <a:pt x="648563" y="131368"/>
                  </a:lnTo>
                  <a:lnTo>
                    <a:pt x="632739" y="131368"/>
                  </a:lnTo>
                  <a:lnTo>
                    <a:pt x="611530" y="92748"/>
                  </a:lnTo>
                  <a:lnTo>
                    <a:pt x="611619" y="87033"/>
                  </a:lnTo>
                  <a:lnTo>
                    <a:pt x="624801" y="61468"/>
                  </a:lnTo>
                  <a:lnTo>
                    <a:pt x="625690" y="60807"/>
                  </a:lnTo>
                  <a:lnTo>
                    <a:pt x="633133" y="57645"/>
                  </a:lnTo>
                  <a:lnTo>
                    <a:pt x="637324" y="56845"/>
                  </a:lnTo>
                  <a:lnTo>
                    <a:pt x="648385" y="56845"/>
                  </a:lnTo>
                  <a:lnTo>
                    <a:pt x="653872" y="58254"/>
                  </a:lnTo>
                  <a:lnTo>
                    <a:pt x="663028" y="63868"/>
                  </a:lnTo>
                  <a:lnTo>
                    <a:pt x="666534" y="67957"/>
                  </a:lnTo>
                  <a:lnTo>
                    <a:pt x="668985" y="73304"/>
                  </a:lnTo>
                  <a:lnTo>
                    <a:pt x="671474" y="78651"/>
                  </a:lnTo>
                  <a:lnTo>
                    <a:pt x="672668" y="84848"/>
                  </a:lnTo>
                  <a:lnTo>
                    <a:pt x="672668" y="51142"/>
                  </a:lnTo>
                  <a:lnTo>
                    <a:pt x="661035" y="44335"/>
                  </a:lnTo>
                  <a:lnTo>
                    <a:pt x="653681" y="42430"/>
                  </a:lnTo>
                  <a:lnTo>
                    <a:pt x="638365" y="42430"/>
                  </a:lnTo>
                  <a:lnTo>
                    <a:pt x="631659" y="43980"/>
                  </a:lnTo>
                  <a:lnTo>
                    <a:pt x="619150" y="50139"/>
                  </a:lnTo>
                  <a:lnTo>
                    <a:pt x="614248" y="54940"/>
                  </a:lnTo>
                  <a:lnTo>
                    <a:pt x="610717" y="61468"/>
                  </a:lnTo>
                  <a:lnTo>
                    <a:pt x="609358" y="61468"/>
                  </a:lnTo>
                  <a:lnTo>
                    <a:pt x="630097" y="21361"/>
                  </a:lnTo>
                  <a:lnTo>
                    <a:pt x="666153" y="18224"/>
                  </a:lnTo>
                  <a:lnTo>
                    <a:pt x="670864" y="17475"/>
                  </a:lnTo>
                  <a:lnTo>
                    <a:pt x="679208" y="15036"/>
                  </a:lnTo>
                  <a:lnTo>
                    <a:pt x="682879" y="12877"/>
                  </a:lnTo>
                  <a:lnTo>
                    <a:pt x="686054" y="9791"/>
                  </a:lnTo>
                  <a:lnTo>
                    <a:pt x="681482" y="4318"/>
                  </a:lnTo>
                  <a:lnTo>
                    <a:pt x="677887" y="0"/>
                  </a:lnTo>
                  <a:lnTo>
                    <a:pt x="675627" y="1905"/>
                  </a:lnTo>
                  <a:lnTo>
                    <a:pt x="672858" y="3111"/>
                  </a:lnTo>
                  <a:lnTo>
                    <a:pt x="666330" y="4102"/>
                  </a:lnTo>
                  <a:lnTo>
                    <a:pt x="662495" y="4318"/>
                  </a:lnTo>
                  <a:lnTo>
                    <a:pt x="653707" y="4127"/>
                  </a:lnTo>
                  <a:lnTo>
                    <a:pt x="648703" y="4178"/>
                  </a:lnTo>
                  <a:lnTo>
                    <a:pt x="607314" y="22987"/>
                  </a:lnTo>
                  <a:lnTo>
                    <a:pt x="596226" y="59499"/>
                  </a:lnTo>
                  <a:lnTo>
                    <a:pt x="595477" y="87033"/>
                  </a:lnTo>
                  <a:lnTo>
                    <a:pt x="595845" y="96304"/>
                  </a:lnTo>
                  <a:lnTo>
                    <a:pt x="612736" y="135458"/>
                  </a:lnTo>
                  <a:lnTo>
                    <a:pt x="642264" y="145783"/>
                  </a:lnTo>
                  <a:lnTo>
                    <a:pt x="651598" y="145783"/>
                  </a:lnTo>
                  <a:lnTo>
                    <a:pt x="682917" y="121031"/>
                  </a:lnTo>
                  <a:lnTo>
                    <a:pt x="688403" y="100584"/>
                  </a:lnTo>
                  <a:lnTo>
                    <a:pt x="688771" y="92748"/>
                  </a:lnTo>
                  <a:close/>
                </a:path>
                <a:path w="1023620" h="891540">
                  <a:moveTo>
                    <a:pt x="795451" y="747598"/>
                  </a:moveTo>
                  <a:lnTo>
                    <a:pt x="779399" y="747598"/>
                  </a:lnTo>
                  <a:lnTo>
                    <a:pt x="779399" y="792480"/>
                  </a:lnTo>
                  <a:lnTo>
                    <a:pt x="729361" y="792480"/>
                  </a:lnTo>
                  <a:lnTo>
                    <a:pt x="729361" y="747598"/>
                  </a:lnTo>
                  <a:lnTo>
                    <a:pt x="713320" y="747598"/>
                  </a:lnTo>
                  <a:lnTo>
                    <a:pt x="713320" y="852043"/>
                  </a:lnTo>
                  <a:lnTo>
                    <a:pt x="729361" y="852043"/>
                  </a:lnTo>
                  <a:lnTo>
                    <a:pt x="729361" y="807427"/>
                  </a:lnTo>
                  <a:lnTo>
                    <a:pt x="779399" y="807427"/>
                  </a:lnTo>
                  <a:lnTo>
                    <a:pt x="779399" y="852043"/>
                  </a:lnTo>
                  <a:lnTo>
                    <a:pt x="795451" y="852043"/>
                  </a:lnTo>
                  <a:lnTo>
                    <a:pt x="795451" y="807427"/>
                  </a:lnTo>
                  <a:lnTo>
                    <a:pt x="795451" y="792480"/>
                  </a:lnTo>
                  <a:lnTo>
                    <a:pt x="795451" y="747598"/>
                  </a:lnTo>
                  <a:close/>
                </a:path>
                <a:path w="1023620" h="891540">
                  <a:moveTo>
                    <a:pt x="795451" y="39166"/>
                  </a:moveTo>
                  <a:lnTo>
                    <a:pt x="779399" y="39166"/>
                  </a:lnTo>
                  <a:lnTo>
                    <a:pt x="779399" y="84048"/>
                  </a:lnTo>
                  <a:lnTo>
                    <a:pt x="729361" y="84048"/>
                  </a:lnTo>
                  <a:lnTo>
                    <a:pt x="729361" y="39166"/>
                  </a:lnTo>
                  <a:lnTo>
                    <a:pt x="713320" y="39166"/>
                  </a:lnTo>
                  <a:lnTo>
                    <a:pt x="713320" y="143611"/>
                  </a:lnTo>
                  <a:lnTo>
                    <a:pt x="729361" y="143611"/>
                  </a:lnTo>
                  <a:lnTo>
                    <a:pt x="729361" y="99009"/>
                  </a:lnTo>
                  <a:lnTo>
                    <a:pt x="779399" y="99009"/>
                  </a:lnTo>
                  <a:lnTo>
                    <a:pt x="779399" y="143611"/>
                  </a:lnTo>
                  <a:lnTo>
                    <a:pt x="795451" y="143611"/>
                  </a:lnTo>
                  <a:lnTo>
                    <a:pt x="795451" y="99009"/>
                  </a:lnTo>
                  <a:lnTo>
                    <a:pt x="795451" y="84048"/>
                  </a:lnTo>
                  <a:lnTo>
                    <a:pt x="795451" y="39166"/>
                  </a:lnTo>
                  <a:close/>
                </a:path>
                <a:path w="1023620" h="891540">
                  <a:moveTo>
                    <a:pt x="911783" y="805256"/>
                  </a:moveTo>
                  <a:lnTo>
                    <a:pt x="905332" y="767181"/>
                  </a:lnTo>
                  <a:lnTo>
                    <a:pt x="900582" y="760653"/>
                  </a:lnTo>
                  <a:lnTo>
                    <a:pt x="897458" y="757758"/>
                  </a:lnTo>
                  <a:lnTo>
                    <a:pt x="895464" y="755891"/>
                  </a:lnTo>
                  <a:lnTo>
                    <a:pt x="895464" y="785495"/>
                  </a:lnTo>
                  <a:lnTo>
                    <a:pt x="895464" y="791387"/>
                  </a:lnTo>
                  <a:lnTo>
                    <a:pt x="835901" y="791387"/>
                  </a:lnTo>
                  <a:lnTo>
                    <a:pt x="835901" y="788073"/>
                  </a:lnTo>
                  <a:lnTo>
                    <a:pt x="860513" y="760653"/>
                  </a:lnTo>
                  <a:lnTo>
                    <a:pt x="872718" y="760653"/>
                  </a:lnTo>
                  <a:lnTo>
                    <a:pt x="877747" y="761987"/>
                  </a:lnTo>
                  <a:lnTo>
                    <a:pt x="886307" y="767334"/>
                  </a:lnTo>
                  <a:lnTo>
                    <a:pt x="889622" y="770991"/>
                  </a:lnTo>
                  <a:lnTo>
                    <a:pt x="891933" y="775614"/>
                  </a:lnTo>
                  <a:lnTo>
                    <a:pt x="894283" y="780237"/>
                  </a:lnTo>
                  <a:lnTo>
                    <a:pt x="872350" y="746239"/>
                  </a:lnTo>
                  <a:lnTo>
                    <a:pt x="866914" y="746239"/>
                  </a:lnTo>
                  <a:lnTo>
                    <a:pt x="829652" y="764146"/>
                  </a:lnTo>
                  <a:lnTo>
                    <a:pt x="819861" y="800633"/>
                  </a:lnTo>
                  <a:lnTo>
                    <a:pt x="820229" y="808405"/>
                  </a:lnTo>
                  <a:lnTo>
                    <a:pt x="842505" y="847547"/>
                  </a:lnTo>
                  <a:lnTo>
                    <a:pt x="868540" y="854214"/>
                  </a:lnTo>
                  <a:lnTo>
                    <a:pt x="875614" y="854214"/>
                  </a:lnTo>
                  <a:lnTo>
                    <a:pt x="908519" y="833094"/>
                  </a:lnTo>
                  <a:lnTo>
                    <a:pt x="910158" y="827836"/>
                  </a:lnTo>
                  <a:lnTo>
                    <a:pt x="894651" y="823480"/>
                  </a:lnTo>
                  <a:lnTo>
                    <a:pt x="893292" y="827100"/>
                  </a:lnTo>
                  <a:lnTo>
                    <a:pt x="891362" y="830148"/>
                  </a:lnTo>
                  <a:lnTo>
                    <a:pt x="872756" y="839800"/>
                  </a:lnTo>
                  <a:lnTo>
                    <a:pt x="862063" y="839800"/>
                  </a:lnTo>
                  <a:lnTo>
                    <a:pt x="835901" y="810971"/>
                  </a:lnTo>
                  <a:lnTo>
                    <a:pt x="835901" y="805256"/>
                  </a:lnTo>
                  <a:lnTo>
                    <a:pt x="911783" y="805256"/>
                  </a:lnTo>
                  <a:close/>
                </a:path>
                <a:path w="1023620" h="891540">
                  <a:moveTo>
                    <a:pt x="911783" y="96824"/>
                  </a:moveTo>
                  <a:lnTo>
                    <a:pt x="905332" y="58750"/>
                  </a:lnTo>
                  <a:lnTo>
                    <a:pt x="900582" y="52222"/>
                  </a:lnTo>
                  <a:lnTo>
                    <a:pt x="897458" y="49326"/>
                  </a:lnTo>
                  <a:lnTo>
                    <a:pt x="895464" y="47459"/>
                  </a:lnTo>
                  <a:lnTo>
                    <a:pt x="895464" y="77063"/>
                  </a:lnTo>
                  <a:lnTo>
                    <a:pt x="895464" y="82956"/>
                  </a:lnTo>
                  <a:lnTo>
                    <a:pt x="835901" y="82956"/>
                  </a:lnTo>
                  <a:lnTo>
                    <a:pt x="835901" y="79641"/>
                  </a:lnTo>
                  <a:lnTo>
                    <a:pt x="860513" y="52222"/>
                  </a:lnTo>
                  <a:lnTo>
                    <a:pt x="872718" y="52222"/>
                  </a:lnTo>
                  <a:lnTo>
                    <a:pt x="877747" y="53555"/>
                  </a:lnTo>
                  <a:lnTo>
                    <a:pt x="886307" y="58915"/>
                  </a:lnTo>
                  <a:lnTo>
                    <a:pt x="889622" y="62560"/>
                  </a:lnTo>
                  <a:lnTo>
                    <a:pt x="891933" y="67183"/>
                  </a:lnTo>
                  <a:lnTo>
                    <a:pt x="894283" y="71805"/>
                  </a:lnTo>
                  <a:lnTo>
                    <a:pt x="872350" y="37807"/>
                  </a:lnTo>
                  <a:lnTo>
                    <a:pt x="866914" y="37807"/>
                  </a:lnTo>
                  <a:lnTo>
                    <a:pt x="829652" y="55714"/>
                  </a:lnTo>
                  <a:lnTo>
                    <a:pt x="819861" y="92202"/>
                  </a:lnTo>
                  <a:lnTo>
                    <a:pt x="820229" y="99974"/>
                  </a:lnTo>
                  <a:lnTo>
                    <a:pt x="842505" y="139115"/>
                  </a:lnTo>
                  <a:lnTo>
                    <a:pt x="868540" y="145783"/>
                  </a:lnTo>
                  <a:lnTo>
                    <a:pt x="875614" y="145783"/>
                  </a:lnTo>
                  <a:lnTo>
                    <a:pt x="908519" y="124663"/>
                  </a:lnTo>
                  <a:lnTo>
                    <a:pt x="910158" y="119405"/>
                  </a:lnTo>
                  <a:lnTo>
                    <a:pt x="894651" y="115049"/>
                  </a:lnTo>
                  <a:lnTo>
                    <a:pt x="893292" y="118681"/>
                  </a:lnTo>
                  <a:lnTo>
                    <a:pt x="891362" y="121716"/>
                  </a:lnTo>
                  <a:lnTo>
                    <a:pt x="872756" y="131368"/>
                  </a:lnTo>
                  <a:lnTo>
                    <a:pt x="862063" y="131368"/>
                  </a:lnTo>
                  <a:lnTo>
                    <a:pt x="835901" y="102539"/>
                  </a:lnTo>
                  <a:lnTo>
                    <a:pt x="835901" y="96824"/>
                  </a:lnTo>
                  <a:lnTo>
                    <a:pt x="911783" y="96824"/>
                  </a:lnTo>
                  <a:close/>
                </a:path>
                <a:path w="1023620" h="891540">
                  <a:moveTo>
                    <a:pt x="1023226" y="805256"/>
                  </a:moveTo>
                  <a:lnTo>
                    <a:pt x="1016762" y="767181"/>
                  </a:lnTo>
                  <a:lnTo>
                    <a:pt x="1008900" y="757758"/>
                  </a:lnTo>
                  <a:lnTo>
                    <a:pt x="1006906" y="755891"/>
                  </a:lnTo>
                  <a:lnTo>
                    <a:pt x="1006906" y="785495"/>
                  </a:lnTo>
                  <a:lnTo>
                    <a:pt x="1006906" y="791387"/>
                  </a:lnTo>
                  <a:lnTo>
                    <a:pt x="947343" y="791387"/>
                  </a:lnTo>
                  <a:lnTo>
                    <a:pt x="947343" y="788073"/>
                  </a:lnTo>
                  <a:lnTo>
                    <a:pt x="948588" y="782688"/>
                  </a:lnTo>
                  <a:lnTo>
                    <a:pt x="953579" y="772617"/>
                  </a:lnTo>
                  <a:lnTo>
                    <a:pt x="957135" y="768540"/>
                  </a:lnTo>
                  <a:lnTo>
                    <a:pt x="966431" y="762241"/>
                  </a:lnTo>
                  <a:lnTo>
                    <a:pt x="971956" y="760653"/>
                  </a:lnTo>
                  <a:lnTo>
                    <a:pt x="984148" y="760653"/>
                  </a:lnTo>
                  <a:lnTo>
                    <a:pt x="989190" y="761987"/>
                  </a:lnTo>
                  <a:lnTo>
                    <a:pt x="997750" y="767334"/>
                  </a:lnTo>
                  <a:lnTo>
                    <a:pt x="1001064" y="770991"/>
                  </a:lnTo>
                  <a:lnTo>
                    <a:pt x="1003376" y="775614"/>
                  </a:lnTo>
                  <a:lnTo>
                    <a:pt x="1005725" y="780237"/>
                  </a:lnTo>
                  <a:lnTo>
                    <a:pt x="983792" y="746239"/>
                  </a:lnTo>
                  <a:lnTo>
                    <a:pt x="978357" y="746239"/>
                  </a:lnTo>
                  <a:lnTo>
                    <a:pt x="941095" y="764146"/>
                  </a:lnTo>
                  <a:lnTo>
                    <a:pt x="931303" y="800633"/>
                  </a:lnTo>
                  <a:lnTo>
                    <a:pt x="931659" y="808405"/>
                  </a:lnTo>
                  <a:lnTo>
                    <a:pt x="953947" y="847547"/>
                  </a:lnTo>
                  <a:lnTo>
                    <a:pt x="979982" y="854214"/>
                  </a:lnTo>
                  <a:lnTo>
                    <a:pt x="987056" y="854214"/>
                  </a:lnTo>
                  <a:lnTo>
                    <a:pt x="1019962" y="833094"/>
                  </a:lnTo>
                  <a:lnTo>
                    <a:pt x="1021588" y="827836"/>
                  </a:lnTo>
                  <a:lnTo>
                    <a:pt x="1006094" y="823480"/>
                  </a:lnTo>
                  <a:lnTo>
                    <a:pt x="1004735" y="827100"/>
                  </a:lnTo>
                  <a:lnTo>
                    <a:pt x="1002804" y="830148"/>
                  </a:lnTo>
                  <a:lnTo>
                    <a:pt x="984199" y="839800"/>
                  </a:lnTo>
                  <a:lnTo>
                    <a:pt x="973505" y="839800"/>
                  </a:lnTo>
                  <a:lnTo>
                    <a:pt x="947343" y="810971"/>
                  </a:lnTo>
                  <a:lnTo>
                    <a:pt x="947343" y="805256"/>
                  </a:lnTo>
                  <a:lnTo>
                    <a:pt x="1023226" y="805256"/>
                  </a:lnTo>
                  <a:close/>
                </a:path>
                <a:path w="1023620" h="891540">
                  <a:moveTo>
                    <a:pt x="1023226" y="96824"/>
                  </a:moveTo>
                  <a:lnTo>
                    <a:pt x="1016762" y="58750"/>
                  </a:lnTo>
                  <a:lnTo>
                    <a:pt x="1008900" y="49326"/>
                  </a:lnTo>
                  <a:lnTo>
                    <a:pt x="1006906" y="47459"/>
                  </a:lnTo>
                  <a:lnTo>
                    <a:pt x="1006906" y="77063"/>
                  </a:lnTo>
                  <a:lnTo>
                    <a:pt x="1006906" y="82956"/>
                  </a:lnTo>
                  <a:lnTo>
                    <a:pt x="947343" y="82956"/>
                  </a:lnTo>
                  <a:lnTo>
                    <a:pt x="947343" y="79641"/>
                  </a:lnTo>
                  <a:lnTo>
                    <a:pt x="948588" y="74256"/>
                  </a:lnTo>
                  <a:lnTo>
                    <a:pt x="953579" y="64185"/>
                  </a:lnTo>
                  <a:lnTo>
                    <a:pt x="957135" y="60109"/>
                  </a:lnTo>
                  <a:lnTo>
                    <a:pt x="966431" y="53809"/>
                  </a:lnTo>
                  <a:lnTo>
                    <a:pt x="971956" y="52222"/>
                  </a:lnTo>
                  <a:lnTo>
                    <a:pt x="984148" y="52222"/>
                  </a:lnTo>
                  <a:lnTo>
                    <a:pt x="989190" y="53555"/>
                  </a:lnTo>
                  <a:lnTo>
                    <a:pt x="997750" y="58915"/>
                  </a:lnTo>
                  <a:lnTo>
                    <a:pt x="1001064" y="62560"/>
                  </a:lnTo>
                  <a:lnTo>
                    <a:pt x="1003376" y="67183"/>
                  </a:lnTo>
                  <a:lnTo>
                    <a:pt x="1005725" y="71805"/>
                  </a:lnTo>
                  <a:lnTo>
                    <a:pt x="983792" y="37807"/>
                  </a:lnTo>
                  <a:lnTo>
                    <a:pt x="978357" y="37807"/>
                  </a:lnTo>
                  <a:lnTo>
                    <a:pt x="941095" y="55714"/>
                  </a:lnTo>
                  <a:lnTo>
                    <a:pt x="931303" y="92202"/>
                  </a:lnTo>
                  <a:lnTo>
                    <a:pt x="931659" y="99974"/>
                  </a:lnTo>
                  <a:lnTo>
                    <a:pt x="953947" y="139115"/>
                  </a:lnTo>
                  <a:lnTo>
                    <a:pt x="979982" y="145783"/>
                  </a:lnTo>
                  <a:lnTo>
                    <a:pt x="987056" y="145783"/>
                  </a:lnTo>
                  <a:lnTo>
                    <a:pt x="1019962" y="124663"/>
                  </a:lnTo>
                  <a:lnTo>
                    <a:pt x="1021588" y="119405"/>
                  </a:lnTo>
                  <a:lnTo>
                    <a:pt x="1006094" y="115049"/>
                  </a:lnTo>
                  <a:lnTo>
                    <a:pt x="1004735" y="118681"/>
                  </a:lnTo>
                  <a:lnTo>
                    <a:pt x="1002804" y="121716"/>
                  </a:lnTo>
                  <a:lnTo>
                    <a:pt x="984199" y="131368"/>
                  </a:lnTo>
                  <a:lnTo>
                    <a:pt x="973505" y="131368"/>
                  </a:lnTo>
                  <a:lnTo>
                    <a:pt x="947343" y="102539"/>
                  </a:lnTo>
                  <a:lnTo>
                    <a:pt x="947343" y="96824"/>
                  </a:lnTo>
                  <a:lnTo>
                    <a:pt x="1023226" y="968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948601" y="11516777"/>
              <a:ext cx="10186670" cy="402590"/>
            </a:xfrm>
            <a:custGeom>
              <a:avLst/>
              <a:gdLst/>
              <a:ahLst/>
              <a:cxnLst/>
              <a:rect l="l" t="t" r="r" b="b"/>
              <a:pathLst>
                <a:path w="10186669" h="402590">
                  <a:moveTo>
                    <a:pt x="10186077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0186077" y="402081"/>
                  </a:lnTo>
                  <a:lnTo>
                    <a:pt x="10186077" y="0"/>
                  </a:lnTo>
                  <a:close/>
                </a:path>
              </a:pathLst>
            </a:custGeom>
            <a:solidFill>
              <a:srgbClr val="FDF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7726602" y="11637785"/>
              <a:ext cx="621030" cy="194310"/>
            </a:xfrm>
            <a:custGeom>
              <a:avLst/>
              <a:gdLst/>
              <a:ahLst/>
              <a:cxnLst/>
              <a:rect l="l" t="t" r="r" b="b"/>
              <a:pathLst>
                <a:path w="621029" h="194309">
                  <a:moveTo>
                    <a:pt x="96882" y="0"/>
                  </a:moveTo>
                  <a:lnTo>
                    <a:pt x="59208" y="7625"/>
                  </a:lnTo>
                  <a:lnTo>
                    <a:pt x="28409" y="28409"/>
                  </a:lnTo>
                  <a:lnTo>
                    <a:pt x="7625" y="59208"/>
                  </a:lnTo>
                  <a:lnTo>
                    <a:pt x="0" y="96882"/>
                  </a:lnTo>
                  <a:lnTo>
                    <a:pt x="7625" y="134556"/>
                  </a:lnTo>
                  <a:lnTo>
                    <a:pt x="28409" y="165356"/>
                  </a:lnTo>
                  <a:lnTo>
                    <a:pt x="59208" y="186139"/>
                  </a:lnTo>
                  <a:lnTo>
                    <a:pt x="96882" y="193765"/>
                  </a:lnTo>
                  <a:lnTo>
                    <a:pt x="134556" y="186139"/>
                  </a:lnTo>
                  <a:lnTo>
                    <a:pt x="165356" y="165356"/>
                  </a:lnTo>
                  <a:lnTo>
                    <a:pt x="186139" y="134556"/>
                  </a:lnTo>
                  <a:lnTo>
                    <a:pt x="193765" y="96882"/>
                  </a:lnTo>
                  <a:lnTo>
                    <a:pt x="186139" y="59208"/>
                  </a:lnTo>
                  <a:lnTo>
                    <a:pt x="165356" y="28409"/>
                  </a:lnTo>
                  <a:lnTo>
                    <a:pt x="134556" y="7625"/>
                  </a:lnTo>
                  <a:lnTo>
                    <a:pt x="96882" y="0"/>
                  </a:lnTo>
                  <a:close/>
                </a:path>
                <a:path w="621029" h="194309">
                  <a:moveTo>
                    <a:pt x="310226" y="0"/>
                  </a:moveTo>
                  <a:lnTo>
                    <a:pt x="272552" y="7625"/>
                  </a:lnTo>
                  <a:lnTo>
                    <a:pt x="241753" y="28409"/>
                  </a:lnTo>
                  <a:lnTo>
                    <a:pt x="220970" y="59208"/>
                  </a:lnTo>
                  <a:lnTo>
                    <a:pt x="213344" y="96882"/>
                  </a:lnTo>
                  <a:lnTo>
                    <a:pt x="220970" y="134556"/>
                  </a:lnTo>
                  <a:lnTo>
                    <a:pt x="241753" y="165356"/>
                  </a:lnTo>
                  <a:lnTo>
                    <a:pt x="272552" y="186139"/>
                  </a:lnTo>
                  <a:lnTo>
                    <a:pt x="310226" y="193765"/>
                  </a:lnTo>
                  <a:lnTo>
                    <a:pt x="347901" y="186139"/>
                  </a:lnTo>
                  <a:lnTo>
                    <a:pt x="378700" y="165356"/>
                  </a:lnTo>
                  <a:lnTo>
                    <a:pt x="399483" y="134556"/>
                  </a:lnTo>
                  <a:lnTo>
                    <a:pt x="407109" y="96882"/>
                  </a:lnTo>
                  <a:lnTo>
                    <a:pt x="399483" y="59208"/>
                  </a:lnTo>
                  <a:lnTo>
                    <a:pt x="378700" y="28409"/>
                  </a:lnTo>
                  <a:lnTo>
                    <a:pt x="347901" y="7625"/>
                  </a:lnTo>
                  <a:lnTo>
                    <a:pt x="310226" y="0"/>
                  </a:lnTo>
                  <a:close/>
                </a:path>
                <a:path w="621029" h="194309">
                  <a:moveTo>
                    <a:pt x="523571" y="0"/>
                  </a:moveTo>
                  <a:lnTo>
                    <a:pt x="485896" y="7625"/>
                  </a:lnTo>
                  <a:lnTo>
                    <a:pt x="455097" y="28409"/>
                  </a:lnTo>
                  <a:lnTo>
                    <a:pt x="434314" y="59208"/>
                  </a:lnTo>
                  <a:lnTo>
                    <a:pt x="426688" y="96882"/>
                  </a:lnTo>
                  <a:lnTo>
                    <a:pt x="434314" y="134556"/>
                  </a:lnTo>
                  <a:lnTo>
                    <a:pt x="455097" y="165356"/>
                  </a:lnTo>
                  <a:lnTo>
                    <a:pt x="485896" y="186139"/>
                  </a:lnTo>
                  <a:lnTo>
                    <a:pt x="523571" y="193765"/>
                  </a:lnTo>
                  <a:lnTo>
                    <a:pt x="561245" y="186139"/>
                  </a:lnTo>
                  <a:lnTo>
                    <a:pt x="592044" y="165356"/>
                  </a:lnTo>
                  <a:lnTo>
                    <a:pt x="612828" y="134556"/>
                  </a:lnTo>
                  <a:lnTo>
                    <a:pt x="620453" y="96882"/>
                  </a:lnTo>
                  <a:lnTo>
                    <a:pt x="612828" y="59208"/>
                  </a:lnTo>
                  <a:lnTo>
                    <a:pt x="592044" y="28409"/>
                  </a:lnTo>
                  <a:lnTo>
                    <a:pt x="561245" y="7625"/>
                  </a:lnTo>
                  <a:lnTo>
                    <a:pt x="523571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426433" y="4461195"/>
              <a:ext cx="9841865" cy="536575"/>
            </a:xfrm>
            <a:custGeom>
              <a:avLst/>
              <a:gdLst/>
              <a:ahLst/>
              <a:cxnLst/>
              <a:rect l="l" t="t" r="r" b="b"/>
              <a:pathLst>
                <a:path w="9841865" h="536575">
                  <a:moveTo>
                    <a:pt x="9841435" y="0"/>
                  </a:moveTo>
                  <a:lnTo>
                    <a:pt x="0" y="0"/>
                  </a:lnTo>
                  <a:lnTo>
                    <a:pt x="0" y="536109"/>
                  </a:lnTo>
                  <a:lnTo>
                    <a:pt x="9841435" y="536109"/>
                  </a:lnTo>
                  <a:lnTo>
                    <a:pt x="9841435" y="0"/>
                  </a:lnTo>
                  <a:close/>
                </a:path>
              </a:pathLst>
            </a:custGeom>
            <a:solidFill>
              <a:srgbClr val="D8D8D8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875825" y="4611758"/>
              <a:ext cx="925194" cy="226060"/>
            </a:xfrm>
            <a:custGeom>
              <a:avLst/>
              <a:gdLst/>
              <a:ahLst/>
              <a:cxnLst/>
              <a:rect l="l" t="t" r="r" b="b"/>
              <a:pathLst>
                <a:path w="925194" h="226060">
                  <a:moveTo>
                    <a:pt x="177542" y="0"/>
                  </a:moveTo>
                  <a:lnTo>
                    <a:pt x="0" y="0"/>
                  </a:lnTo>
                  <a:lnTo>
                    <a:pt x="0" y="222798"/>
                  </a:lnTo>
                  <a:lnTo>
                    <a:pt x="40034" y="222798"/>
                  </a:lnTo>
                  <a:lnTo>
                    <a:pt x="40034" y="33506"/>
                  </a:lnTo>
                  <a:lnTo>
                    <a:pt x="177542" y="33506"/>
                  </a:lnTo>
                  <a:lnTo>
                    <a:pt x="177542" y="0"/>
                  </a:lnTo>
                  <a:close/>
                </a:path>
                <a:path w="925194" h="226060">
                  <a:moveTo>
                    <a:pt x="177542" y="33506"/>
                  </a:moveTo>
                  <a:lnTo>
                    <a:pt x="137508" y="33506"/>
                  </a:lnTo>
                  <a:lnTo>
                    <a:pt x="137508" y="222798"/>
                  </a:lnTo>
                  <a:lnTo>
                    <a:pt x="177542" y="222798"/>
                  </a:lnTo>
                  <a:lnTo>
                    <a:pt x="177542" y="33506"/>
                  </a:lnTo>
                  <a:close/>
                </a:path>
                <a:path w="925194" h="226060">
                  <a:moveTo>
                    <a:pt x="296965" y="53523"/>
                  </a:moveTo>
                  <a:lnTo>
                    <a:pt x="254537" y="64293"/>
                  </a:lnTo>
                  <a:lnTo>
                    <a:pt x="226687" y="94537"/>
                  </a:lnTo>
                  <a:lnTo>
                    <a:pt x="216896" y="139901"/>
                  </a:lnTo>
                  <a:lnTo>
                    <a:pt x="217508" y="152439"/>
                  </a:lnTo>
                  <a:lnTo>
                    <a:pt x="232140" y="194302"/>
                  </a:lnTo>
                  <a:lnTo>
                    <a:pt x="263920" y="220004"/>
                  </a:lnTo>
                  <a:lnTo>
                    <a:pt x="296965" y="226062"/>
                  </a:lnTo>
                  <a:lnTo>
                    <a:pt x="308795" y="225389"/>
                  </a:lnTo>
                  <a:lnTo>
                    <a:pt x="347857" y="209370"/>
                  </a:lnTo>
                  <a:lnTo>
                    <a:pt x="361560" y="194513"/>
                  </a:lnTo>
                  <a:lnTo>
                    <a:pt x="288117" y="194513"/>
                  </a:lnTo>
                  <a:lnTo>
                    <a:pt x="280574" y="192084"/>
                  </a:lnTo>
                  <a:lnTo>
                    <a:pt x="257910" y="154316"/>
                  </a:lnTo>
                  <a:lnTo>
                    <a:pt x="256822" y="139793"/>
                  </a:lnTo>
                  <a:lnTo>
                    <a:pt x="257094" y="132307"/>
                  </a:lnTo>
                  <a:lnTo>
                    <a:pt x="280574" y="87212"/>
                  </a:lnTo>
                  <a:lnTo>
                    <a:pt x="288117" y="84746"/>
                  </a:lnTo>
                  <a:lnTo>
                    <a:pt x="361253" y="84746"/>
                  </a:lnTo>
                  <a:lnTo>
                    <a:pt x="355302" y="77239"/>
                  </a:lnTo>
                  <a:lnTo>
                    <a:pt x="319810" y="56216"/>
                  </a:lnTo>
                  <a:lnTo>
                    <a:pt x="308795" y="54197"/>
                  </a:lnTo>
                  <a:lnTo>
                    <a:pt x="296965" y="53523"/>
                  </a:lnTo>
                  <a:close/>
                </a:path>
                <a:path w="925194" h="226060">
                  <a:moveTo>
                    <a:pt x="361253" y="84746"/>
                  </a:moveTo>
                  <a:lnTo>
                    <a:pt x="306030" y="84746"/>
                  </a:lnTo>
                  <a:lnTo>
                    <a:pt x="313428" y="87212"/>
                  </a:lnTo>
                  <a:lnTo>
                    <a:pt x="325322" y="97075"/>
                  </a:lnTo>
                  <a:lnTo>
                    <a:pt x="337104" y="139901"/>
                  </a:lnTo>
                  <a:lnTo>
                    <a:pt x="336829" y="147231"/>
                  </a:lnTo>
                  <a:lnTo>
                    <a:pt x="319375" y="187224"/>
                  </a:lnTo>
                  <a:lnTo>
                    <a:pt x="306030" y="194513"/>
                  </a:lnTo>
                  <a:lnTo>
                    <a:pt x="361560" y="194513"/>
                  </a:lnTo>
                  <a:lnTo>
                    <a:pt x="376414" y="152439"/>
                  </a:lnTo>
                  <a:lnTo>
                    <a:pt x="377028" y="139793"/>
                  </a:lnTo>
                  <a:lnTo>
                    <a:pt x="376414" y="127357"/>
                  </a:lnTo>
                  <a:lnTo>
                    <a:pt x="374558" y="115614"/>
                  </a:lnTo>
                  <a:lnTo>
                    <a:pt x="371464" y="104674"/>
                  </a:lnTo>
                  <a:lnTo>
                    <a:pt x="367133" y="94537"/>
                  </a:lnTo>
                  <a:lnTo>
                    <a:pt x="361728" y="85344"/>
                  </a:lnTo>
                  <a:lnTo>
                    <a:pt x="361253" y="84746"/>
                  </a:lnTo>
                  <a:close/>
                </a:path>
                <a:path w="925194" h="226060">
                  <a:moveTo>
                    <a:pt x="448425" y="55699"/>
                  </a:moveTo>
                  <a:lnTo>
                    <a:pt x="410458" y="55699"/>
                  </a:lnTo>
                  <a:lnTo>
                    <a:pt x="410458" y="222798"/>
                  </a:lnTo>
                  <a:lnTo>
                    <a:pt x="451036" y="222798"/>
                  </a:lnTo>
                  <a:lnTo>
                    <a:pt x="482246" y="169492"/>
                  </a:lnTo>
                  <a:lnTo>
                    <a:pt x="448425" y="169492"/>
                  </a:lnTo>
                  <a:lnTo>
                    <a:pt x="448425" y="55699"/>
                  </a:lnTo>
                  <a:close/>
                </a:path>
                <a:path w="925194" h="226060">
                  <a:moveTo>
                    <a:pt x="555799" y="108897"/>
                  </a:moveTo>
                  <a:lnTo>
                    <a:pt x="517723" y="108897"/>
                  </a:lnTo>
                  <a:lnTo>
                    <a:pt x="517723" y="222798"/>
                  </a:lnTo>
                  <a:lnTo>
                    <a:pt x="555799" y="222798"/>
                  </a:lnTo>
                  <a:lnTo>
                    <a:pt x="555799" y="108897"/>
                  </a:lnTo>
                  <a:close/>
                </a:path>
                <a:path w="925194" h="226060">
                  <a:moveTo>
                    <a:pt x="555799" y="55699"/>
                  </a:moveTo>
                  <a:lnTo>
                    <a:pt x="515330" y="55699"/>
                  </a:lnTo>
                  <a:lnTo>
                    <a:pt x="448425" y="169492"/>
                  </a:lnTo>
                  <a:lnTo>
                    <a:pt x="482246" y="169492"/>
                  </a:lnTo>
                  <a:lnTo>
                    <a:pt x="517723" y="108897"/>
                  </a:lnTo>
                  <a:lnTo>
                    <a:pt x="555799" y="108897"/>
                  </a:lnTo>
                  <a:lnTo>
                    <a:pt x="555799" y="55699"/>
                  </a:lnTo>
                  <a:close/>
                </a:path>
                <a:path w="925194" h="226060">
                  <a:moveTo>
                    <a:pt x="668912" y="53523"/>
                  </a:moveTo>
                  <a:lnTo>
                    <a:pt x="626485" y="64511"/>
                  </a:lnTo>
                  <a:lnTo>
                    <a:pt x="598853" y="94972"/>
                  </a:lnTo>
                  <a:lnTo>
                    <a:pt x="589061" y="139901"/>
                  </a:lnTo>
                  <a:lnTo>
                    <a:pt x="589660" y="152208"/>
                  </a:lnTo>
                  <a:lnTo>
                    <a:pt x="603986" y="193881"/>
                  </a:lnTo>
                  <a:lnTo>
                    <a:pt x="635575" y="219881"/>
                  </a:lnTo>
                  <a:lnTo>
                    <a:pt x="669130" y="226062"/>
                  </a:lnTo>
                  <a:lnTo>
                    <a:pt x="679288" y="225586"/>
                  </a:lnTo>
                  <a:lnTo>
                    <a:pt x="719608" y="209254"/>
                  </a:lnTo>
                  <a:lnTo>
                    <a:pt x="732062" y="193969"/>
                  </a:lnTo>
                  <a:lnTo>
                    <a:pt x="661261" y="193969"/>
                  </a:lnTo>
                  <a:lnTo>
                    <a:pt x="654117" y="191793"/>
                  </a:lnTo>
                  <a:lnTo>
                    <a:pt x="630238" y="155132"/>
                  </a:lnTo>
                  <a:lnTo>
                    <a:pt x="628987" y="139249"/>
                  </a:lnTo>
                  <a:lnTo>
                    <a:pt x="629300" y="131117"/>
                  </a:lnTo>
                  <a:lnTo>
                    <a:pt x="648242" y="91817"/>
                  </a:lnTo>
                  <a:lnTo>
                    <a:pt x="654335" y="87465"/>
                  </a:lnTo>
                  <a:lnTo>
                    <a:pt x="661406" y="85290"/>
                  </a:lnTo>
                  <a:lnTo>
                    <a:pt x="731989" y="85290"/>
                  </a:lnTo>
                  <a:lnTo>
                    <a:pt x="730051" y="82026"/>
                  </a:lnTo>
                  <a:lnTo>
                    <a:pt x="696796" y="57746"/>
                  </a:lnTo>
                  <a:lnTo>
                    <a:pt x="678792" y="53993"/>
                  </a:lnTo>
                  <a:lnTo>
                    <a:pt x="668912" y="53523"/>
                  </a:lnTo>
                  <a:close/>
                </a:path>
                <a:path w="925194" h="226060">
                  <a:moveTo>
                    <a:pt x="740713" y="165684"/>
                  </a:moveTo>
                  <a:lnTo>
                    <a:pt x="703072" y="165684"/>
                  </a:lnTo>
                  <a:lnTo>
                    <a:pt x="701911" y="171704"/>
                  </a:lnTo>
                  <a:lnTo>
                    <a:pt x="699772" y="176817"/>
                  </a:lnTo>
                  <a:lnTo>
                    <a:pt x="693535" y="185230"/>
                  </a:lnTo>
                  <a:lnTo>
                    <a:pt x="689655" y="188457"/>
                  </a:lnTo>
                  <a:lnTo>
                    <a:pt x="680444" y="192881"/>
                  </a:lnTo>
                  <a:lnTo>
                    <a:pt x="675258" y="193969"/>
                  </a:lnTo>
                  <a:lnTo>
                    <a:pt x="732062" y="193969"/>
                  </a:lnTo>
                  <a:lnTo>
                    <a:pt x="734308" y="190019"/>
                  </a:lnTo>
                  <a:lnTo>
                    <a:pt x="737395" y="182410"/>
                  </a:lnTo>
                  <a:lnTo>
                    <a:pt x="739530" y="174299"/>
                  </a:lnTo>
                  <a:lnTo>
                    <a:pt x="740713" y="165684"/>
                  </a:lnTo>
                  <a:close/>
                </a:path>
                <a:path w="925194" h="226060">
                  <a:moveTo>
                    <a:pt x="731989" y="85290"/>
                  </a:moveTo>
                  <a:lnTo>
                    <a:pt x="678957" y="85290"/>
                  </a:lnTo>
                  <a:lnTo>
                    <a:pt x="686536" y="88009"/>
                  </a:lnTo>
                  <a:lnTo>
                    <a:pt x="692193" y="93449"/>
                  </a:lnTo>
                  <a:lnTo>
                    <a:pt x="697922" y="98816"/>
                  </a:lnTo>
                  <a:lnTo>
                    <a:pt x="701549" y="105524"/>
                  </a:lnTo>
                  <a:lnTo>
                    <a:pt x="703072" y="113575"/>
                  </a:lnTo>
                  <a:lnTo>
                    <a:pt x="740713" y="113575"/>
                  </a:lnTo>
                  <a:lnTo>
                    <a:pt x="739557" y="104831"/>
                  </a:lnTo>
                  <a:lnTo>
                    <a:pt x="737395" y="96658"/>
                  </a:lnTo>
                  <a:lnTo>
                    <a:pt x="734226" y="89056"/>
                  </a:lnTo>
                  <a:lnTo>
                    <a:pt x="731989" y="85290"/>
                  </a:lnTo>
                  <a:close/>
                </a:path>
                <a:path w="925194" h="226060">
                  <a:moveTo>
                    <a:pt x="812431" y="55699"/>
                  </a:moveTo>
                  <a:lnTo>
                    <a:pt x="773050" y="55699"/>
                  </a:lnTo>
                  <a:lnTo>
                    <a:pt x="773050" y="222798"/>
                  </a:lnTo>
                  <a:lnTo>
                    <a:pt x="812431" y="222798"/>
                  </a:lnTo>
                  <a:lnTo>
                    <a:pt x="812431" y="159810"/>
                  </a:lnTo>
                  <a:lnTo>
                    <a:pt x="878821" y="159810"/>
                  </a:lnTo>
                  <a:lnTo>
                    <a:pt x="862583" y="137726"/>
                  </a:lnTo>
                  <a:lnTo>
                    <a:pt x="873584" y="123148"/>
                  </a:lnTo>
                  <a:lnTo>
                    <a:pt x="812431" y="123148"/>
                  </a:lnTo>
                  <a:lnTo>
                    <a:pt x="812431" y="55699"/>
                  </a:lnTo>
                  <a:close/>
                </a:path>
                <a:path w="925194" h="226060">
                  <a:moveTo>
                    <a:pt x="878821" y="159810"/>
                  </a:moveTo>
                  <a:lnTo>
                    <a:pt x="831687" y="159810"/>
                  </a:lnTo>
                  <a:lnTo>
                    <a:pt x="877487" y="222798"/>
                  </a:lnTo>
                  <a:lnTo>
                    <a:pt x="925136" y="222798"/>
                  </a:lnTo>
                  <a:lnTo>
                    <a:pt x="878821" y="159810"/>
                  </a:lnTo>
                  <a:close/>
                </a:path>
                <a:path w="925194" h="226060">
                  <a:moveTo>
                    <a:pt x="924483" y="55699"/>
                  </a:moveTo>
                  <a:lnTo>
                    <a:pt x="877052" y="55699"/>
                  </a:lnTo>
                  <a:lnTo>
                    <a:pt x="826791" y="123148"/>
                  </a:lnTo>
                  <a:lnTo>
                    <a:pt x="873584" y="123148"/>
                  </a:lnTo>
                  <a:lnTo>
                    <a:pt x="924483" y="55699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1354030" y="4518636"/>
              <a:ext cx="2432050" cy="478790"/>
            </a:xfrm>
            <a:custGeom>
              <a:avLst/>
              <a:gdLst/>
              <a:ahLst/>
              <a:cxnLst/>
              <a:rect l="l" t="t" r="r" b="b"/>
              <a:pathLst>
                <a:path w="2432050" h="478789">
                  <a:moveTo>
                    <a:pt x="0" y="0"/>
                  </a:moveTo>
                  <a:lnTo>
                    <a:pt x="2431638" y="0"/>
                  </a:lnTo>
                  <a:lnTo>
                    <a:pt x="2431638" y="478669"/>
                  </a:lnTo>
                  <a:lnTo>
                    <a:pt x="0" y="478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2244340" y="4657885"/>
              <a:ext cx="892175" cy="227965"/>
            </a:xfrm>
            <a:custGeom>
              <a:avLst/>
              <a:gdLst/>
              <a:ahLst/>
              <a:cxnLst/>
              <a:rect l="l" t="t" r="r" b="b"/>
              <a:pathLst>
                <a:path w="892175" h="227964">
                  <a:moveTo>
                    <a:pt x="40360" y="1740"/>
                  </a:moveTo>
                  <a:lnTo>
                    <a:pt x="0" y="1740"/>
                  </a:lnTo>
                  <a:lnTo>
                    <a:pt x="0" y="224539"/>
                  </a:lnTo>
                  <a:lnTo>
                    <a:pt x="40360" y="224539"/>
                  </a:lnTo>
                  <a:lnTo>
                    <a:pt x="40360" y="129893"/>
                  </a:lnTo>
                  <a:lnTo>
                    <a:pt x="184069" y="129893"/>
                  </a:lnTo>
                  <a:lnTo>
                    <a:pt x="184069" y="96060"/>
                  </a:lnTo>
                  <a:lnTo>
                    <a:pt x="40360" y="96060"/>
                  </a:lnTo>
                  <a:lnTo>
                    <a:pt x="40360" y="1740"/>
                  </a:lnTo>
                  <a:close/>
                </a:path>
                <a:path w="892175" h="227964">
                  <a:moveTo>
                    <a:pt x="184069" y="129893"/>
                  </a:moveTo>
                  <a:lnTo>
                    <a:pt x="143600" y="129893"/>
                  </a:lnTo>
                  <a:lnTo>
                    <a:pt x="143600" y="224539"/>
                  </a:lnTo>
                  <a:lnTo>
                    <a:pt x="184069" y="224539"/>
                  </a:lnTo>
                  <a:lnTo>
                    <a:pt x="184069" y="129893"/>
                  </a:lnTo>
                  <a:close/>
                </a:path>
                <a:path w="892175" h="227964">
                  <a:moveTo>
                    <a:pt x="184069" y="1740"/>
                  </a:moveTo>
                  <a:lnTo>
                    <a:pt x="143600" y="1740"/>
                  </a:lnTo>
                  <a:lnTo>
                    <a:pt x="143600" y="96060"/>
                  </a:lnTo>
                  <a:lnTo>
                    <a:pt x="184069" y="96060"/>
                  </a:lnTo>
                  <a:lnTo>
                    <a:pt x="184069" y="1740"/>
                  </a:lnTo>
                  <a:close/>
                </a:path>
                <a:path w="892175" h="227964">
                  <a:moveTo>
                    <a:pt x="356642" y="85398"/>
                  </a:moveTo>
                  <a:lnTo>
                    <a:pt x="304009" y="85398"/>
                  </a:lnTo>
                  <a:lnTo>
                    <a:pt x="311007" y="87647"/>
                  </a:lnTo>
                  <a:lnTo>
                    <a:pt x="320726" y="96640"/>
                  </a:lnTo>
                  <a:lnTo>
                    <a:pt x="323156" y="102986"/>
                  </a:lnTo>
                  <a:lnTo>
                    <a:pt x="323156" y="115605"/>
                  </a:lnTo>
                  <a:lnTo>
                    <a:pt x="273693" y="127717"/>
                  </a:lnTo>
                  <a:lnTo>
                    <a:pt x="265824" y="129131"/>
                  </a:lnTo>
                  <a:lnTo>
                    <a:pt x="227095" y="148097"/>
                  </a:lnTo>
                  <a:lnTo>
                    <a:pt x="218392" y="177651"/>
                  </a:lnTo>
                  <a:lnTo>
                    <a:pt x="218848" y="185538"/>
                  </a:lnTo>
                  <a:lnTo>
                    <a:pt x="239715" y="219031"/>
                  </a:lnTo>
                  <a:lnTo>
                    <a:pt x="274310" y="227911"/>
                  </a:lnTo>
                  <a:lnTo>
                    <a:pt x="283013" y="227911"/>
                  </a:lnTo>
                  <a:lnTo>
                    <a:pt x="317632" y="210546"/>
                  </a:lnTo>
                  <a:lnTo>
                    <a:pt x="323373" y="201584"/>
                  </a:lnTo>
                  <a:lnTo>
                    <a:pt x="362537" y="201584"/>
                  </a:lnTo>
                  <a:lnTo>
                    <a:pt x="362537" y="198974"/>
                  </a:lnTo>
                  <a:lnTo>
                    <a:pt x="276340" y="198974"/>
                  </a:lnTo>
                  <a:lnTo>
                    <a:pt x="269595" y="197124"/>
                  </a:lnTo>
                  <a:lnTo>
                    <a:pt x="259007" y="189726"/>
                  </a:lnTo>
                  <a:lnTo>
                    <a:pt x="256359" y="184251"/>
                  </a:lnTo>
                  <a:lnTo>
                    <a:pt x="256359" y="171921"/>
                  </a:lnTo>
                  <a:lnTo>
                    <a:pt x="257701" y="167788"/>
                  </a:lnTo>
                  <a:lnTo>
                    <a:pt x="260385" y="164596"/>
                  </a:lnTo>
                  <a:lnTo>
                    <a:pt x="263068" y="161333"/>
                  </a:lnTo>
                  <a:lnTo>
                    <a:pt x="266731" y="158794"/>
                  </a:lnTo>
                  <a:lnTo>
                    <a:pt x="276014" y="155168"/>
                  </a:lnTo>
                  <a:lnTo>
                    <a:pt x="281272" y="153863"/>
                  </a:lnTo>
                  <a:lnTo>
                    <a:pt x="299947" y="151252"/>
                  </a:lnTo>
                  <a:lnTo>
                    <a:pt x="303537" y="150671"/>
                  </a:lnTo>
                  <a:lnTo>
                    <a:pt x="323264" y="144906"/>
                  </a:lnTo>
                  <a:lnTo>
                    <a:pt x="362537" y="144906"/>
                  </a:lnTo>
                  <a:lnTo>
                    <a:pt x="362537" y="112704"/>
                  </a:lnTo>
                  <a:lnTo>
                    <a:pt x="362156" y="104729"/>
                  </a:lnTo>
                  <a:lnTo>
                    <a:pt x="361014" y="97447"/>
                  </a:lnTo>
                  <a:lnTo>
                    <a:pt x="359110" y="90858"/>
                  </a:lnTo>
                  <a:lnTo>
                    <a:pt x="356642" y="85398"/>
                  </a:lnTo>
                  <a:close/>
                </a:path>
                <a:path w="892175" h="227964">
                  <a:moveTo>
                    <a:pt x="362537" y="201584"/>
                  </a:moveTo>
                  <a:lnTo>
                    <a:pt x="324679" y="201584"/>
                  </a:lnTo>
                  <a:lnTo>
                    <a:pt x="324679" y="224539"/>
                  </a:lnTo>
                  <a:lnTo>
                    <a:pt x="362537" y="224539"/>
                  </a:lnTo>
                  <a:lnTo>
                    <a:pt x="362537" y="201584"/>
                  </a:lnTo>
                  <a:close/>
                </a:path>
                <a:path w="892175" h="227964">
                  <a:moveTo>
                    <a:pt x="362537" y="144906"/>
                  </a:moveTo>
                  <a:lnTo>
                    <a:pt x="323264" y="144906"/>
                  </a:lnTo>
                  <a:lnTo>
                    <a:pt x="323264" y="170761"/>
                  </a:lnTo>
                  <a:lnTo>
                    <a:pt x="321669" y="176454"/>
                  </a:lnTo>
                  <a:lnTo>
                    <a:pt x="318478" y="181676"/>
                  </a:lnTo>
                  <a:lnTo>
                    <a:pt x="315359" y="186898"/>
                  </a:lnTo>
                  <a:lnTo>
                    <a:pt x="310899" y="191104"/>
                  </a:lnTo>
                  <a:lnTo>
                    <a:pt x="305097" y="194296"/>
                  </a:lnTo>
                  <a:lnTo>
                    <a:pt x="299295" y="197414"/>
                  </a:lnTo>
                  <a:lnTo>
                    <a:pt x="292441" y="198974"/>
                  </a:lnTo>
                  <a:lnTo>
                    <a:pt x="362537" y="198974"/>
                  </a:lnTo>
                  <a:lnTo>
                    <a:pt x="362537" y="144906"/>
                  </a:lnTo>
                  <a:close/>
                </a:path>
                <a:path w="892175" h="227964">
                  <a:moveTo>
                    <a:pt x="302703" y="55264"/>
                  </a:moveTo>
                  <a:lnTo>
                    <a:pt x="294653" y="55264"/>
                  </a:lnTo>
                  <a:lnTo>
                    <a:pt x="286086" y="55590"/>
                  </a:lnTo>
                  <a:lnTo>
                    <a:pt x="249315" y="66904"/>
                  </a:lnTo>
                  <a:lnTo>
                    <a:pt x="223832" y="101390"/>
                  </a:lnTo>
                  <a:lnTo>
                    <a:pt x="260602" y="106612"/>
                  </a:lnTo>
                  <a:lnTo>
                    <a:pt x="262560" y="100883"/>
                  </a:lnTo>
                  <a:lnTo>
                    <a:pt x="266332" y="95915"/>
                  </a:lnTo>
                  <a:lnTo>
                    <a:pt x="277573" y="87502"/>
                  </a:lnTo>
                  <a:lnTo>
                    <a:pt x="285225" y="85398"/>
                  </a:lnTo>
                  <a:lnTo>
                    <a:pt x="356642" y="85398"/>
                  </a:lnTo>
                  <a:lnTo>
                    <a:pt x="356445" y="84963"/>
                  </a:lnTo>
                  <a:lnTo>
                    <a:pt x="352456" y="77566"/>
                  </a:lnTo>
                  <a:lnTo>
                    <a:pt x="347161" y="71727"/>
                  </a:lnTo>
                  <a:lnTo>
                    <a:pt x="340562" y="67448"/>
                  </a:lnTo>
                  <a:lnTo>
                    <a:pt x="333962" y="63097"/>
                  </a:lnTo>
                  <a:lnTo>
                    <a:pt x="326673" y="59978"/>
                  </a:lnTo>
                  <a:lnTo>
                    <a:pt x="310717" y="56207"/>
                  </a:lnTo>
                  <a:lnTo>
                    <a:pt x="302703" y="55264"/>
                  </a:lnTo>
                  <a:close/>
                </a:path>
                <a:path w="892175" h="227964">
                  <a:moveTo>
                    <a:pt x="440103" y="57440"/>
                  </a:moveTo>
                  <a:lnTo>
                    <a:pt x="402136" y="57440"/>
                  </a:lnTo>
                  <a:lnTo>
                    <a:pt x="402136" y="224539"/>
                  </a:lnTo>
                  <a:lnTo>
                    <a:pt x="442714" y="224539"/>
                  </a:lnTo>
                  <a:lnTo>
                    <a:pt x="473924" y="171232"/>
                  </a:lnTo>
                  <a:lnTo>
                    <a:pt x="440103" y="171232"/>
                  </a:lnTo>
                  <a:lnTo>
                    <a:pt x="440103" y="57440"/>
                  </a:lnTo>
                  <a:close/>
                </a:path>
                <a:path w="892175" h="227964">
                  <a:moveTo>
                    <a:pt x="547477" y="110637"/>
                  </a:moveTo>
                  <a:lnTo>
                    <a:pt x="509401" y="110637"/>
                  </a:lnTo>
                  <a:lnTo>
                    <a:pt x="509401" y="224539"/>
                  </a:lnTo>
                  <a:lnTo>
                    <a:pt x="547477" y="224539"/>
                  </a:lnTo>
                  <a:lnTo>
                    <a:pt x="547477" y="110637"/>
                  </a:lnTo>
                  <a:close/>
                </a:path>
                <a:path w="892175" h="227964">
                  <a:moveTo>
                    <a:pt x="547477" y="57440"/>
                  </a:moveTo>
                  <a:lnTo>
                    <a:pt x="507008" y="57440"/>
                  </a:lnTo>
                  <a:lnTo>
                    <a:pt x="440103" y="171232"/>
                  </a:lnTo>
                  <a:lnTo>
                    <a:pt x="473924" y="171232"/>
                  </a:lnTo>
                  <a:lnTo>
                    <a:pt x="509401" y="110637"/>
                  </a:lnTo>
                  <a:lnTo>
                    <a:pt x="547477" y="110637"/>
                  </a:lnTo>
                  <a:lnTo>
                    <a:pt x="547477" y="57440"/>
                  </a:lnTo>
                  <a:close/>
                </a:path>
                <a:path w="892175" h="227964">
                  <a:moveTo>
                    <a:pt x="453266" y="0"/>
                  </a:moveTo>
                  <a:lnTo>
                    <a:pt x="424002" y="0"/>
                  </a:lnTo>
                  <a:lnTo>
                    <a:pt x="424811" y="9070"/>
                  </a:lnTo>
                  <a:lnTo>
                    <a:pt x="453783" y="39707"/>
                  </a:lnTo>
                  <a:lnTo>
                    <a:pt x="474698" y="42645"/>
                  </a:lnTo>
                  <a:lnTo>
                    <a:pt x="485835" y="41910"/>
                  </a:lnTo>
                  <a:lnTo>
                    <a:pt x="520555" y="20125"/>
                  </a:lnTo>
                  <a:lnTo>
                    <a:pt x="466865" y="20125"/>
                  </a:lnTo>
                  <a:lnTo>
                    <a:pt x="461317" y="18095"/>
                  </a:lnTo>
                  <a:lnTo>
                    <a:pt x="458053" y="14033"/>
                  </a:lnTo>
                  <a:lnTo>
                    <a:pt x="454862" y="9899"/>
                  </a:lnTo>
                  <a:lnTo>
                    <a:pt x="453291" y="5294"/>
                  </a:lnTo>
                  <a:lnTo>
                    <a:pt x="453266" y="0"/>
                  </a:lnTo>
                  <a:close/>
                </a:path>
                <a:path w="892175" h="227964">
                  <a:moveTo>
                    <a:pt x="525720" y="0"/>
                  </a:moveTo>
                  <a:lnTo>
                    <a:pt x="496238" y="0"/>
                  </a:lnTo>
                  <a:lnTo>
                    <a:pt x="496165" y="5294"/>
                  </a:lnTo>
                  <a:lnTo>
                    <a:pt x="494461" y="9972"/>
                  </a:lnTo>
                  <a:lnTo>
                    <a:pt x="491125" y="14033"/>
                  </a:lnTo>
                  <a:lnTo>
                    <a:pt x="487861" y="18095"/>
                  </a:lnTo>
                  <a:lnTo>
                    <a:pt x="482385" y="20125"/>
                  </a:lnTo>
                  <a:lnTo>
                    <a:pt x="520555" y="20125"/>
                  </a:lnTo>
                  <a:lnTo>
                    <a:pt x="522265" y="17242"/>
                  </a:lnTo>
                  <a:lnTo>
                    <a:pt x="524856" y="9070"/>
                  </a:lnTo>
                  <a:lnTo>
                    <a:pt x="525720" y="0"/>
                  </a:lnTo>
                  <a:close/>
                </a:path>
                <a:path w="892175" h="227964">
                  <a:moveTo>
                    <a:pt x="661351" y="89750"/>
                  </a:moveTo>
                  <a:lnTo>
                    <a:pt x="623275" y="89750"/>
                  </a:lnTo>
                  <a:lnTo>
                    <a:pt x="623275" y="224539"/>
                  </a:lnTo>
                  <a:lnTo>
                    <a:pt x="661351" y="224539"/>
                  </a:lnTo>
                  <a:lnTo>
                    <a:pt x="661351" y="89750"/>
                  </a:lnTo>
                  <a:close/>
                </a:path>
                <a:path w="892175" h="227964">
                  <a:moveTo>
                    <a:pt x="715419" y="57440"/>
                  </a:moveTo>
                  <a:lnTo>
                    <a:pt x="569208" y="57440"/>
                  </a:lnTo>
                  <a:lnTo>
                    <a:pt x="569208" y="89750"/>
                  </a:lnTo>
                  <a:lnTo>
                    <a:pt x="715419" y="89750"/>
                  </a:lnTo>
                  <a:lnTo>
                    <a:pt x="715419" y="57440"/>
                  </a:lnTo>
                  <a:close/>
                </a:path>
                <a:path w="892175" h="227964">
                  <a:moveTo>
                    <a:pt x="784745" y="57440"/>
                  </a:moveTo>
                  <a:lnTo>
                    <a:pt x="746778" y="57440"/>
                  </a:lnTo>
                  <a:lnTo>
                    <a:pt x="746778" y="224539"/>
                  </a:lnTo>
                  <a:lnTo>
                    <a:pt x="787356" y="224539"/>
                  </a:lnTo>
                  <a:lnTo>
                    <a:pt x="818566" y="171232"/>
                  </a:lnTo>
                  <a:lnTo>
                    <a:pt x="784745" y="171232"/>
                  </a:lnTo>
                  <a:lnTo>
                    <a:pt x="784745" y="57440"/>
                  </a:lnTo>
                  <a:close/>
                </a:path>
                <a:path w="892175" h="227964">
                  <a:moveTo>
                    <a:pt x="892119" y="110637"/>
                  </a:moveTo>
                  <a:lnTo>
                    <a:pt x="854043" y="110637"/>
                  </a:lnTo>
                  <a:lnTo>
                    <a:pt x="854043" y="224539"/>
                  </a:lnTo>
                  <a:lnTo>
                    <a:pt x="892119" y="224539"/>
                  </a:lnTo>
                  <a:lnTo>
                    <a:pt x="892119" y="110637"/>
                  </a:lnTo>
                  <a:close/>
                </a:path>
                <a:path w="892175" h="227964">
                  <a:moveTo>
                    <a:pt x="892119" y="57440"/>
                  </a:moveTo>
                  <a:lnTo>
                    <a:pt x="851650" y="57440"/>
                  </a:lnTo>
                  <a:lnTo>
                    <a:pt x="784745" y="171232"/>
                  </a:lnTo>
                  <a:lnTo>
                    <a:pt x="818566" y="171232"/>
                  </a:lnTo>
                  <a:lnTo>
                    <a:pt x="854043" y="110637"/>
                  </a:lnTo>
                  <a:lnTo>
                    <a:pt x="892119" y="110637"/>
                  </a:lnTo>
                  <a:lnTo>
                    <a:pt x="892119" y="57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12828330"/>
              <a:ext cx="1225392" cy="1225392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866" y="11172135"/>
              <a:ext cx="1234966" cy="1081792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8481" y="18266010"/>
              <a:ext cx="823310" cy="8328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9316700" cy="7950200"/>
          </a:xfrm>
          <a:custGeom>
            <a:avLst/>
            <a:gdLst/>
            <a:ahLst/>
            <a:cxnLst/>
            <a:rect l="l" t="t" r="r" b="b"/>
            <a:pathLst>
              <a:path w="19316700" h="7950200">
                <a:moveTo>
                  <a:pt x="19316700" y="0"/>
                </a:moveTo>
                <a:lnTo>
                  <a:pt x="0" y="0"/>
                </a:lnTo>
                <a:lnTo>
                  <a:pt x="0" y="7950200"/>
                </a:lnTo>
                <a:lnTo>
                  <a:pt x="19316700" y="7950200"/>
                </a:lnTo>
                <a:lnTo>
                  <a:pt x="193167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960100" y="6388100"/>
            <a:ext cx="7264400" cy="876300"/>
            <a:chOff x="10960100" y="6388100"/>
            <a:chExt cx="7264400" cy="876300"/>
          </a:xfrm>
        </p:grpSpPr>
        <p:sp>
          <p:nvSpPr>
            <p:cNvPr id="4" name="object 4" descr=""/>
            <p:cNvSpPr/>
            <p:nvPr/>
          </p:nvSpPr>
          <p:spPr>
            <a:xfrm>
              <a:off x="10960100" y="63881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4592300" y="63881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28620" y="6682130"/>
              <a:ext cx="2582725" cy="41310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99290" y="6677913"/>
              <a:ext cx="1497828" cy="323850"/>
            </a:xfrm>
            <a:prstGeom prst="rect">
              <a:avLst/>
            </a:prstGeom>
          </p:spPr>
        </p:pic>
      </p:grpSp>
      <p:grpSp>
        <p:nvGrpSpPr>
          <p:cNvPr id="8" name="object 8" descr=""/>
          <p:cNvGrpSpPr/>
          <p:nvPr/>
        </p:nvGrpSpPr>
        <p:grpSpPr>
          <a:xfrm>
            <a:off x="6610350" y="336550"/>
            <a:ext cx="5981700" cy="596900"/>
            <a:chOff x="6610350" y="336550"/>
            <a:chExt cx="5981700" cy="596900"/>
          </a:xfrm>
        </p:grpSpPr>
        <p:sp>
          <p:nvSpPr>
            <p:cNvPr id="9" name="object 9" descr=""/>
            <p:cNvSpPr/>
            <p:nvPr/>
          </p:nvSpPr>
          <p:spPr>
            <a:xfrm>
              <a:off x="6610350" y="336550"/>
              <a:ext cx="5981700" cy="596900"/>
            </a:xfrm>
            <a:custGeom>
              <a:avLst/>
              <a:gdLst/>
              <a:ahLst/>
              <a:cxnLst/>
              <a:rect l="l" t="t" r="r" b="b"/>
              <a:pathLst>
                <a:path w="5981700" h="5969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23850"/>
                  </a:lnTo>
                  <a:lnTo>
                    <a:pt x="4399" y="372931"/>
                  </a:lnTo>
                  <a:lnTo>
                    <a:pt x="17082" y="419125"/>
                  </a:lnTo>
                  <a:lnTo>
                    <a:pt x="37279" y="461663"/>
                  </a:lnTo>
                  <a:lnTo>
                    <a:pt x="64217" y="499772"/>
                  </a:lnTo>
                  <a:lnTo>
                    <a:pt x="97127" y="532682"/>
                  </a:lnTo>
                  <a:lnTo>
                    <a:pt x="135236" y="559620"/>
                  </a:lnTo>
                  <a:lnTo>
                    <a:pt x="177773" y="579817"/>
                  </a:lnTo>
                  <a:lnTo>
                    <a:pt x="223968" y="592500"/>
                  </a:lnTo>
                  <a:lnTo>
                    <a:pt x="273049" y="596900"/>
                  </a:lnTo>
                  <a:lnTo>
                    <a:pt x="273049" y="558800"/>
                  </a:lnTo>
                  <a:lnTo>
                    <a:pt x="225699" y="554026"/>
                  </a:lnTo>
                  <a:lnTo>
                    <a:pt x="181596" y="540336"/>
                  </a:lnTo>
                  <a:lnTo>
                    <a:pt x="141687" y="518674"/>
                  </a:lnTo>
                  <a:lnTo>
                    <a:pt x="106915" y="489984"/>
                  </a:lnTo>
                  <a:lnTo>
                    <a:pt x="78225" y="455212"/>
                  </a:lnTo>
                  <a:lnTo>
                    <a:pt x="56563" y="415303"/>
                  </a:lnTo>
                  <a:lnTo>
                    <a:pt x="42873" y="371200"/>
                  </a:lnTo>
                  <a:lnTo>
                    <a:pt x="38100" y="3238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5981700" h="596900">
                  <a:moveTo>
                    <a:pt x="5708650" y="558800"/>
                  </a:moveTo>
                  <a:lnTo>
                    <a:pt x="273049" y="558800"/>
                  </a:lnTo>
                  <a:lnTo>
                    <a:pt x="273049" y="596900"/>
                  </a:lnTo>
                  <a:lnTo>
                    <a:pt x="5708650" y="596900"/>
                  </a:lnTo>
                  <a:lnTo>
                    <a:pt x="5708650" y="558800"/>
                  </a:lnTo>
                  <a:close/>
                </a:path>
                <a:path w="5981700" h="596900">
                  <a:moveTo>
                    <a:pt x="5708650" y="0"/>
                  </a:moveTo>
                  <a:lnTo>
                    <a:pt x="5708650" y="38100"/>
                  </a:lnTo>
                  <a:lnTo>
                    <a:pt x="5756000" y="42873"/>
                  </a:lnTo>
                  <a:lnTo>
                    <a:pt x="5800103" y="56563"/>
                  </a:lnTo>
                  <a:lnTo>
                    <a:pt x="5840012" y="78225"/>
                  </a:lnTo>
                  <a:lnTo>
                    <a:pt x="5874784" y="106915"/>
                  </a:lnTo>
                  <a:lnTo>
                    <a:pt x="5903474" y="141687"/>
                  </a:lnTo>
                  <a:lnTo>
                    <a:pt x="5925136" y="181596"/>
                  </a:lnTo>
                  <a:lnTo>
                    <a:pt x="5938826" y="225699"/>
                  </a:lnTo>
                  <a:lnTo>
                    <a:pt x="5943600" y="273050"/>
                  </a:lnTo>
                  <a:lnTo>
                    <a:pt x="5943600" y="323850"/>
                  </a:lnTo>
                  <a:lnTo>
                    <a:pt x="5938826" y="371200"/>
                  </a:lnTo>
                  <a:lnTo>
                    <a:pt x="5925136" y="415303"/>
                  </a:lnTo>
                  <a:lnTo>
                    <a:pt x="5903474" y="455212"/>
                  </a:lnTo>
                  <a:lnTo>
                    <a:pt x="5874784" y="489984"/>
                  </a:lnTo>
                  <a:lnTo>
                    <a:pt x="5840012" y="518674"/>
                  </a:lnTo>
                  <a:lnTo>
                    <a:pt x="5800103" y="540336"/>
                  </a:lnTo>
                  <a:lnTo>
                    <a:pt x="5756000" y="554026"/>
                  </a:lnTo>
                  <a:lnTo>
                    <a:pt x="5708650" y="558800"/>
                  </a:lnTo>
                  <a:lnTo>
                    <a:pt x="5708650" y="596900"/>
                  </a:lnTo>
                  <a:lnTo>
                    <a:pt x="5757731" y="592500"/>
                  </a:lnTo>
                  <a:lnTo>
                    <a:pt x="5803925" y="579817"/>
                  </a:lnTo>
                  <a:lnTo>
                    <a:pt x="5846463" y="559620"/>
                  </a:lnTo>
                  <a:lnTo>
                    <a:pt x="5884572" y="532682"/>
                  </a:lnTo>
                  <a:lnTo>
                    <a:pt x="5917482" y="499772"/>
                  </a:lnTo>
                  <a:lnTo>
                    <a:pt x="5944420" y="461663"/>
                  </a:lnTo>
                  <a:lnTo>
                    <a:pt x="5964617" y="419125"/>
                  </a:lnTo>
                  <a:lnTo>
                    <a:pt x="5977300" y="372931"/>
                  </a:lnTo>
                  <a:lnTo>
                    <a:pt x="5981700" y="323850"/>
                  </a:lnTo>
                  <a:lnTo>
                    <a:pt x="5981700" y="273050"/>
                  </a:lnTo>
                  <a:lnTo>
                    <a:pt x="5977300" y="223968"/>
                  </a:lnTo>
                  <a:lnTo>
                    <a:pt x="5964617" y="177774"/>
                  </a:lnTo>
                  <a:lnTo>
                    <a:pt x="5944420" y="135236"/>
                  </a:lnTo>
                  <a:lnTo>
                    <a:pt x="5917482" y="97127"/>
                  </a:lnTo>
                  <a:lnTo>
                    <a:pt x="5884572" y="64217"/>
                  </a:lnTo>
                  <a:lnTo>
                    <a:pt x="5846463" y="37279"/>
                  </a:lnTo>
                  <a:lnTo>
                    <a:pt x="5803925" y="17082"/>
                  </a:lnTo>
                  <a:lnTo>
                    <a:pt x="5757731" y="4399"/>
                  </a:lnTo>
                  <a:lnTo>
                    <a:pt x="5708650" y="0"/>
                  </a:lnTo>
                  <a:close/>
                </a:path>
                <a:path w="5981700" h="596900">
                  <a:moveTo>
                    <a:pt x="57086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5708650" y="38100"/>
                  </a:lnTo>
                  <a:lnTo>
                    <a:pt x="57086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629400" y="355600"/>
              <a:ext cx="5943600" cy="558800"/>
            </a:xfrm>
            <a:custGeom>
              <a:avLst/>
              <a:gdLst/>
              <a:ahLst/>
              <a:cxnLst/>
              <a:rect l="l" t="t" r="r" b="b"/>
              <a:pathLst>
                <a:path w="5943600" h="558800">
                  <a:moveTo>
                    <a:pt x="56896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04800"/>
                  </a:lnTo>
                  <a:lnTo>
                    <a:pt x="4092" y="350456"/>
                  </a:lnTo>
                  <a:lnTo>
                    <a:pt x="15890" y="393428"/>
                  </a:lnTo>
                  <a:lnTo>
                    <a:pt x="34678" y="432998"/>
                  </a:lnTo>
                  <a:lnTo>
                    <a:pt x="59737" y="468448"/>
                  </a:lnTo>
                  <a:lnTo>
                    <a:pt x="90351" y="499062"/>
                  </a:lnTo>
                  <a:lnTo>
                    <a:pt x="125801" y="524121"/>
                  </a:lnTo>
                  <a:lnTo>
                    <a:pt x="165371" y="542909"/>
                  </a:lnTo>
                  <a:lnTo>
                    <a:pt x="208343" y="554707"/>
                  </a:lnTo>
                  <a:lnTo>
                    <a:pt x="253999" y="558800"/>
                  </a:lnTo>
                  <a:lnTo>
                    <a:pt x="5689600" y="558800"/>
                  </a:lnTo>
                  <a:lnTo>
                    <a:pt x="5735256" y="554707"/>
                  </a:lnTo>
                  <a:lnTo>
                    <a:pt x="5778228" y="542909"/>
                  </a:lnTo>
                  <a:lnTo>
                    <a:pt x="5817798" y="524121"/>
                  </a:lnTo>
                  <a:lnTo>
                    <a:pt x="5853248" y="499062"/>
                  </a:lnTo>
                  <a:lnTo>
                    <a:pt x="5883862" y="468448"/>
                  </a:lnTo>
                  <a:lnTo>
                    <a:pt x="5908921" y="432998"/>
                  </a:lnTo>
                  <a:lnTo>
                    <a:pt x="5927709" y="393428"/>
                  </a:lnTo>
                  <a:lnTo>
                    <a:pt x="5939507" y="350456"/>
                  </a:lnTo>
                  <a:lnTo>
                    <a:pt x="5943600" y="304800"/>
                  </a:lnTo>
                  <a:lnTo>
                    <a:pt x="5943600" y="254000"/>
                  </a:lnTo>
                  <a:lnTo>
                    <a:pt x="5939507" y="208343"/>
                  </a:lnTo>
                  <a:lnTo>
                    <a:pt x="5927709" y="165371"/>
                  </a:lnTo>
                  <a:lnTo>
                    <a:pt x="5908921" y="125801"/>
                  </a:lnTo>
                  <a:lnTo>
                    <a:pt x="5883862" y="90351"/>
                  </a:lnTo>
                  <a:lnTo>
                    <a:pt x="5853248" y="59737"/>
                  </a:lnTo>
                  <a:lnTo>
                    <a:pt x="5817798" y="34678"/>
                  </a:lnTo>
                  <a:lnTo>
                    <a:pt x="5778228" y="15890"/>
                  </a:lnTo>
                  <a:lnTo>
                    <a:pt x="5735256" y="4092"/>
                  </a:lnTo>
                  <a:lnTo>
                    <a:pt x="56896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3552" y="471054"/>
            <a:ext cx="3323443" cy="386772"/>
          </a:xfrm>
          <a:prstGeom prst="rect">
            <a:avLst/>
          </a:prstGeom>
        </p:spPr>
      </p:pic>
      <p:grpSp>
        <p:nvGrpSpPr>
          <p:cNvPr id="12" name="object 12" descr=""/>
          <p:cNvGrpSpPr/>
          <p:nvPr/>
        </p:nvGrpSpPr>
        <p:grpSpPr>
          <a:xfrm>
            <a:off x="13246100" y="381000"/>
            <a:ext cx="5397500" cy="635000"/>
            <a:chOff x="13246100" y="381000"/>
            <a:chExt cx="5397500" cy="635000"/>
          </a:xfrm>
        </p:grpSpPr>
        <p:sp>
          <p:nvSpPr>
            <p:cNvPr id="13" name="object 13" descr=""/>
            <p:cNvSpPr/>
            <p:nvPr/>
          </p:nvSpPr>
          <p:spPr>
            <a:xfrm>
              <a:off x="13246100" y="381000"/>
              <a:ext cx="5397500" cy="635000"/>
            </a:xfrm>
            <a:custGeom>
              <a:avLst/>
              <a:gdLst/>
              <a:ahLst/>
              <a:cxnLst/>
              <a:rect l="l" t="t" r="r" b="b"/>
              <a:pathLst>
                <a:path w="5397500" h="635000">
                  <a:moveTo>
                    <a:pt x="5397500" y="0"/>
                  </a:moveTo>
                  <a:lnTo>
                    <a:pt x="0" y="0"/>
                  </a:lnTo>
                  <a:lnTo>
                    <a:pt x="0" y="635000"/>
                  </a:lnTo>
                  <a:lnTo>
                    <a:pt x="5397500" y="635000"/>
                  </a:lnTo>
                  <a:lnTo>
                    <a:pt x="5397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4750508" y="565727"/>
              <a:ext cx="2381250" cy="381000"/>
            </a:xfrm>
            <a:custGeom>
              <a:avLst/>
              <a:gdLst/>
              <a:ahLst/>
              <a:cxnLst/>
              <a:rect l="l" t="t" r="r" b="b"/>
              <a:pathLst>
                <a:path w="2381250" h="381000">
                  <a:moveTo>
                    <a:pt x="50366" y="76200"/>
                  </a:moveTo>
                  <a:lnTo>
                    <a:pt x="0" y="76200"/>
                  </a:lnTo>
                  <a:lnTo>
                    <a:pt x="0" y="297872"/>
                  </a:lnTo>
                  <a:lnTo>
                    <a:pt x="50366" y="297872"/>
                  </a:lnTo>
                  <a:lnTo>
                    <a:pt x="50366" y="208251"/>
                  </a:lnTo>
                  <a:lnTo>
                    <a:pt x="34203" y="208251"/>
                  </a:lnTo>
                  <a:lnTo>
                    <a:pt x="34203" y="165388"/>
                  </a:lnTo>
                  <a:lnTo>
                    <a:pt x="50366" y="165388"/>
                  </a:lnTo>
                  <a:lnTo>
                    <a:pt x="50366" y="76200"/>
                  </a:lnTo>
                  <a:close/>
                </a:path>
                <a:path w="2381250" h="381000">
                  <a:moveTo>
                    <a:pt x="186459" y="76200"/>
                  </a:moveTo>
                  <a:lnTo>
                    <a:pt x="136236" y="76200"/>
                  </a:lnTo>
                  <a:lnTo>
                    <a:pt x="136236" y="297872"/>
                  </a:lnTo>
                  <a:lnTo>
                    <a:pt x="186459" y="297872"/>
                  </a:lnTo>
                  <a:lnTo>
                    <a:pt x="186459" y="208251"/>
                  </a:lnTo>
                  <a:lnTo>
                    <a:pt x="152255" y="208251"/>
                  </a:lnTo>
                  <a:lnTo>
                    <a:pt x="152255" y="165388"/>
                  </a:lnTo>
                  <a:lnTo>
                    <a:pt x="186459" y="165388"/>
                  </a:lnTo>
                  <a:lnTo>
                    <a:pt x="186459" y="76200"/>
                  </a:lnTo>
                  <a:close/>
                </a:path>
                <a:path w="2381250" h="381000">
                  <a:moveTo>
                    <a:pt x="50366" y="165388"/>
                  </a:moveTo>
                  <a:lnTo>
                    <a:pt x="34203" y="165388"/>
                  </a:lnTo>
                  <a:lnTo>
                    <a:pt x="34203" y="208251"/>
                  </a:lnTo>
                  <a:lnTo>
                    <a:pt x="50366" y="208251"/>
                  </a:lnTo>
                  <a:lnTo>
                    <a:pt x="50366" y="165388"/>
                  </a:lnTo>
                  <a:close/>
                </a:path>
                <a:path w="2381250" h="381000">
                  <a:moveTo>
                    <a:pt x="136236" y="165388"/>
                  </a:moveTo>
                  <a:lnTo>
                    <a:pt x="50366" y="165388"/>
                  </a:lnTo>
                  <a:lnTo>
                    <a:pt x="50366" y="208251"/>
                  </a:lnTo>
                  <a:lnTo>
                    <a:pt x="136236" y="208251"/>
                  </a:lnTo>
                  <a:lnTo>
                    <a:pt x="136236" y="165388"/>
                  </a:lnTo>
                  <a:close/>
                </a:path>
                <a:path w="2381250" h="381000">
                  <a:moveTo>
                    <a:pt x="186459" y="165388"/>
                  </a:moveTo>
                  <a:lnTo>
                    <a:pt x="152255" y="165388"/>
                  </a:lnTo>
                  <a:lnTo>
                    <a:pt x="152255" y="208251"/>
                  </a:lnTo>
                  <a:lnTo>
                    <a:pt x="186459" y="208251"/>
                  </a:lnTo>
                  <a:lnTo>
                    <a:pt x="186459" y="165388"/>
                  </a:lnTo>
                  <a:close/>
                </a:path>
                <a:path w="2381250" h="381000">
                  <a:moveTo>
                    <a:pt x="412325" y="113289"/>
                  </a:moveTo>
                  <a:lnTo>
                    <a:pt x="330380" y="113289"/>
                  </a:lnTo>
                  <a:lnTo>
                    <a:pt x="338940" y="113848"/>
                  </a:lnTo>
                  <a:lnTo>
                    <a:pt x="346435" y="115526"/>
                  </a:lnTo>
                  <a:lnTo>
                    <a:pt x="367903" y="147493"/>
                  </a:lnTo>
                  <a:lnTo>
                    <a:pt x="367903" y="153362"/>
                  </a:lnTo>
                  <a:lnTo>
                    <a:pt x="313062" y="168275"/>
                  </a:lnTo>
                  <a:lnTo>
                    <a:pt x="305043" y="169276"/>
                  </a:lnTo>
                  <a:lnTo>
                    <a:pt x="267493" y="178557"/>
                  </a:lnTo>
                  <a:lnTo>
                    <a:pt x="235851" y="204643"/>
                  </a:lnTo>
                  <a:lnTo>
                    <a:pt x="228924" y="235671"/>
                  </a:lnTo>
                  <a:lnTo>
                    <a:pt x="229529" y="246134"/>
                  </a:lnTo>
                  <a:lnTo>
                    <a:pt x="250139" y="285389"/>
                  </a:lnTo>
                  <a:lnTo>
                    <a:pt x="292830" y="301877"/>
                  </a:lnTo>
                  <a:lnTo>
                    <a:pt x="303104" y="302346"/>
                  </a:lnTo>
                  <a:lnTo>
                    <a:pt x="311483" y="302048"/>
                  </a:lnTo>
                  <a:lnTo>
                    <a:pt x="349093" y="290031"/>
                  </a:lnTo>
                  <a:lnTo>
                    <a:pt x="368191" y="267421"/>
                  </a:lnTo>
                  <a:lnTo>
                    <a:pt x="420146" y="267421"/>
                  </a:lnTo>
                  <a:lnTo>
                    <a:pt x="420146" y="263957"/>
                  </a:lnTo>
                  <a:lnTo>
                    <a:pt x="316670" y="263957"/>
                  </a:lnTo>
                  <a:lnTo>
                    <a:pt x="308876" y="263497"/>
                  </a:lnTo>
                  <a:lnTo>
                    <a:pt x="279291" y="244426"/>
                  </a:lnTo>
                  <a:lnTo>
                    <a:pt x="279291" y="228070"/>
                  </a:lnTo>
                  <a:lnTo>
                    <a:pt x="281071" y="222586"/>
                  </a:lnTo>
                  <a:lnTo>
                    <a:pt x="284631" y="218353"/>
                  </a:lnTo>
                  <a:lnTo>
                    <a:pt x="288191" y="214023"/>
                  </a:lnTo>
                  <a:lnTo>
                    <a:pt x="293050" y="210656"/>
                  </a:lnTo>
                  <a:lnTo>
                    <a:pt x="305365" y="205845"/>
                  </a:lnTo>
                  <a:lnTo>
                    <a:pt x="312340" y="204114"/>
                  </a:lnTo>
                  <a:lnTo>
                    <a:pt x="337115" y="200650"/>
                  </a:lnTo>
                  <a:lnTo>
                    <a:pt x="341877" y="199880"/>
                  </a:lnTo>
                  <a:lnTo>
                    <a:pt x="368047" y="192231"/>
                  </a:lnTo>
                  <a:lnTo>
                    <a:pt x="420146" y="192231"/>
                  </a:lnTo>
                  <a:lnTo>
                    <a:pt x="420049" y="147493"/>
                  </a:lnTo>
                  <a:lnTo>
                    <a:pt x="419641" y="138933"/>
                  </a:lnTo>
                  <a:lnTo>
                    <a:pt x="418125" y="129273"/>
                  </a:lnTo>
                  <a:lnTo>
                    <a:pt x="415600" y="120532"/>
                  </a:lnTo>
                  <a:lnTo>
                    <a:pt x="412325" y="113289"/>
                  </a:lnTo>
                  <a:close/>
                </a:path>
                <a:path w="2381250" h="381000">
                  <a:moveTo>
                    <a:pt x="420146" y="267421"/>
                  </a:moveTo>
                  <a:lnTo>
                    <a:pt x="369923" y="267421"/>
                  </a:lnTo>
                  <a:lnTo>
                    <a:pt x="369923" y="297872"/>
                  </a:lnTo>
                  <a:lnTo>
                    <a:pt x="420146" y="297872"/>
                  </a:lnTo>
                  <a:lnTo>
                    <a:pt x="420146" y="267421"/>
                  </a:lnTo>
                  <a:close/>
                </a:path>
                <a:path w="2381250" h="381000">
                  <a:moveTo>
                    <a:pt x="420146" y="192231"/>
                  </a:moveTo>
                  <a:lnTo>
                    <a:pt x="368047" y="192231"/>
                  </a:lnTo>
                  <a:lnTo>
                    <a:pt x="368001" y="226696"/>
                  </a:lnTo>
                  <a:lnTo>
                    <a:pt x="365930" y="234084"/>
                  </a:lnTo>
                  <a:lnTo>
                    <a:pt x="361697" y="241011"/>
                  </a:lnTo>
                  <a:lnTo>
                    <a:pt x="357560" y="247938"/>
                  </a:lnTo>
                  <a:lnTo>
                    <a:pt x="351643" y="253518"/>
                  </a:lnTo>
                  <a:lnTo>
                    <a:pt x="316670" y="263957"/>
                  </a:lnTo>
                  <a:lnTo>
                    <a:pt x="420146" y="263957"/>
                  </a:lnTo>
                  <a:lnTo>
                    <a:pt x="420146" y="192231"/>
                  </a:lnTo>
                  <a:close/>
                </a:path>
                <a:path w="2381250" h="381000">
                  <a:moveTo>
                    <a:pt x="330091" y="73313"/>
                  </a:moveTo>
                  <a:lnTo>
                    <a:pt x="287662" y="80240"/>
                  </a:lnTo>
                  <a:lnTo>
                    <a:pt x="255190" y="100734"/>
                  </a:lnTo>
                  <a:lnTo>
                    <a:pt x="236140" y="134504"/>
                  </a:lnTo>
                  <a:lnTo>
                    <a:pt x="284920" y="141431"/>
                  </a:lnTo>
                  <a:lnTo>
                    <a:pt x="287517" y="133831"/>
                  </a:lnTo>
                  <a:lnTo>
                    <a:pt x="292520" y="127240"/>
                  </a:lnTo>
                  <a:lnTo>
                    <a:pt x="330380" y="113289"/>
                  </a:lnTo>
                  <a:lnTo>
                    <a:pt x="412325" y="113289"/>
                  </a:lnTo>
                  <a:lnTo>
                    <a:pt x="412064" y="112712"/>
                  </a:lnTo>
                  <a:lnTo>
                    <a:pt x="384256" y="85454"/>
                  </a:lnTo>
                  <a:lnTo>
                    <a:pt x="346074" y="74251"/>
                  </a:lnTo>
                  <a:lnTo>
                    <a:pt x="338092" y="73548"/>
                  </a:lnTo>
                  <a:lnTo>
                    <a:pt x="330091" y="73313"/>
                  </a:lnTo>
                  <a:close/>
                </a:path>
                <a:path w="2381250" h="381000">
                  <a:moveTo>
                    <a:pt x="523045" y="76200"/>
                  </a:moveTo>
                  <a:lnTo>
                    <a:pt x="472678" y="76200"/>
                  </a:lnTo>
                  <a:lnTo>
                    <a:pt x="472678" y="297872"/>
                  </a:lnTo>
                  <a:lnTo>
                    <a:pt x="526508" y="297872"/>
                  </a:lnTo>
                  <a:lnTo>
                    <a:pt x="567911" y="227156"/>
                  </a:lnTo>
                  <a:lnTo>
                    <a:pt x="523045" y="227156"/>
                  </a:lnTo>
                  <a:lnTo>
                    <a:pt x="523045" y="76200"/>
                  </a:lnTo>
                  <a:close/>
                </a:path>
                <a:path w="2381250" h="381000">
                  <a:moveTo>
                    <a:pt x="665487" y="146771"/>
                  </a:moveTo>
                  <a:lnTo>
                    <a:pt x="614975" y="146771"/>
                  </a:lnTo>
                  <a:lnTo>
                    <a:pt x="614975" y="297872"/>
                  </a:lnTo>
                  <a:lnTo>
                    <a:pt x="665487" y="297872"/>
                  </a:lnTo>
                  <a:lnTo>
                    <a:pt x="665487" y="146771"/>
                  </a:lnTo>
                  <a:close/>
                </a:path>
                <a:path w="2381250" h="381000">
                  <a:moveTo>
                    <a:pt x="665487" y="76200"/>
                  </a:moveTo>
                  <a:lnTo>
                    <a:pt x="611800" y="76200"/>
                  </a:lnTo>
                  <a:lnTo>
                    <a:pt x="523045" y="227156"/>
                  </a:lnTo>
                  <a:lnTo>
                    <a:pt x="567911" y="227156"/>
                  </a:lnTo>
                  <a:lnTo>
                    <a:pt x="614975" y="146771"/>
                  </a:lnTo>
                  <a:lnTo>
                    <a:pt x="665487" y="146771"/>
                  </a:lnTo>
                  <a:lnTo>
                    <a:pt x="665487" y="76200"/>
                  </a:lnTo>
                  <a:close/>
                </a:path>
                <a:path w="2381250" h="381000">
                  <a:moveTo>
                    <a:pt x="540507" y="0"/>
                  </a:moveTo>
                  <a:lnTo>
                    <a:pt x="501686" y="0"/>
                  </a:lnTo>
                  <a:lnTo>
                    <a:pt x="502759" y="12032"/>
                  </a:lnTo>
                  <a:lnTo>
                    <a:pt x="529674" y="47805"/>
                  </a:lnTo>
                  <a:lnTo>
                    <a:pt x="568938" y="56572"/>
                  </a:lnTo>
                  <a:lnTo>
                    <a:pt x="583712" y="55598"/>
                  </a:lnTo>
                  <a:lnTo>
                    <a:pt x="626313" y="32525"/>
                  </a:lnTo>
                  <a:lnTo>
                    <a:pt x="629771" y="26698"/>
                  </a:lnTo>
                  <a:lnTo>
                    <a:pt x="558547" y="26698"/>
                  </a:lnTo>
                  <a:lnTo>
                    <a:pt x="551187" y="24004"/>
                  </a:lnTo>
                  <a:lnTo>
                    <a:pt x="546857" y="18617"/>
                  </a:lnTo>
                  <a:lnTo>
                    <a:pt x="542624" y="13132"/>
                  </a:lnTo>
                  <a:lnTo>
                    <a:pt x="540540" y="7023"/>
                  </a:lnTo>
                  <a:lnTo>
                    <a:pt x="540507" y="0"/>
                  </a:lnTo>
                  <a:close/>
                </a:path>
                <a:path w="2381250" h="381000">
                  <a:moveTo>
                    <a:pt x="636623" y="0"/>
                  </a:moveTo>
                  <a:lnTo>
                    <a:pt x="597513" y="0"/>
                  </a:lnTo>
                  <a:lnTo>
                    <a:pt x="597417" y="7023"/>
                  </a:lnTo>
                  <a:lnTo>
                    <a:pt x="595156" y="13229"/>
                  </a:lnTo>
                  <a:lnTo>
                    <a:pt x="590730" y="18617"/>
                  </a:lnTo>
                  <a:lnTo>
                    <a:pt x="586400" y="24004"/>
                  </a:lnTo>
                  <a:lnTo>
                    <a:pt x="579136" y="26698"/>
                  </a:lnTo>
                  <a:lnTo>
                    <a:pt x="629771" y="26698"/>
                  </a:lnTo>
                  <a:lnTo>
                    <a:pt x="632041" y="22874"/>
                  </a:lnTo>
                  <a:lnTo>
                    <a:pt x="635478" y="12032"/>
                  </a:lnTo>
                  <a:lnTo>
                    <a:pt x="636623" y="0"/>
                  </a:lnTo>
                  <a:close/>
                </a:path>
                <a:path w="2381250" h="381000">
                  <a:moveTo>
                    <a:pt x="816552" y="119062"/>
                  </a:moveTo>
                  <a:lnTo>
                    <a:pt x="766040" y="119062"/>
                  </a:lnTo>
                  <a:lnTo>
                    <a:pt x="766040" y="297872"/>
                  </a:lnTo>
                  <a:lnTo>
                    <a:pt x="816552" y="297872"/>
                  </a:lnTo>
                  <a:lnTo>
                    <a:pt x="816552" y="119062"/>
                  </a:lnTo>
                  <a:close/>
                </a:path>
                <a:path w="2381250" h="381000">
                  <a:moveTo>
                    <a:pt x="888278" y="76200"/>
                  </a:moveTo>
                  <a:lnTo>
                    <a:pt x="694314" y="76200"/>
                  </a:lnTo>
                  <a:lnTo>
                    <a:pt x="694314" y="119062"/>
                  </a:lnTo>
                  <a:lnTo>
                    <a:pt x="888278" y="119062"/>
                  </a:lnTo>
                  <a:lnTo>
                    <a:pt x="888278" y="76200"/>
                  </a:lnTo>
                  <a:close/>
                </a:path>
                <a:path w="2381250" h="381000">
                  <a:moveTo>
                    <a:pt x="980245" y="76200"/>
                  </a:moveTo>
                  <a:lnTo>
                    <a:pt x="929878" y="76200"/>
                  </a:lnTo>
                  <a:lnTo>
                    <a:pt x="929878" y="297872"/>
                  </a:lnTo>
                  <a:lnTo>
                    <a:pt x="983708" y="297872"/>
                  </a:lnTo>
                  <a:lnTo>
                    <a:pt x="1025111" y="227156"/>
                  </a:lnTo>
                  <a:lnTo>
                    <a:pt x="980245" y="227156"/>
                  </a:lnTo>
                  <a:lnTo>
                    <a:pt x="980245" y="76200"/>
                  </a:lnTo>
                  <a:close/>
                </a:path>
                <a:path w="2381250" h="381000">
                  <a:moveTo>
                    <a:pt x="1122687" y="146771"/>
                  </a:moveTo>
                  <a:lnTo>
                    <a:pt x="1072175" y="146771"/>
                  </a:lnTo>
                  <a:lnTo>
                    <a:pt x="1072175" y="297872"/>
                  </a:lnTo>
                  <a:lnTo>
                    <a:pt x="1122687" y="297872"/>
                  </a:lnTo>
                  <a:lnTo>
                    <a:pt x="1122687" y="146771"/>
                  </a:lnTo>
                  <a:close/>
                </a:path>
                <a:path w="2381250" h="381000">
                  <a:moveTo>
                    <a:pt x="1122687" y="76200"/>
                  </a:moveTo>
                  <a:lnTo>
                    <a:pt x="1069000" y="76200"/>
                  </a:lnTo>
                  <a:lnTo>
                    <a:pt x="980245" y="227156"/>
                  </a:lnTo>
                  <a:lnTo>
                    <a:pt x="1025111" y="227156"/>
                  </a:lnTo>
                  <a:lnTo>
                    <a:pt x="1072175" y="146771"/>
                  </a:lnTo>
                  <a:lnTo>
                    <a:pt x="1122687" y="146771"/>
                  </a:lnTo>
                  <a:lnTo>
                    <a:pt x="1122687" y="76200"/>
                  </a:lnTo>
                  <a:close/>
                </a:path>
                <a:path w="2381250" h="381000">
                  <a:moveTo>
                    <a:pt x="1329386" y="76200"/>
                  </a:moveTo>
                  <a:lnTo>
                    <a:pt x="1277143" y="76200"/>
                  </a:lnTo>
                  <a:lnTo>
                    <a:pt x="1277143" y="297872"/>
                  </a:lnTo>
                  <a:lnTo>
                    <a:pt x="1329386" y="297872"/>
                  </a:lnTo>
                  <a:lnTo>
                    <a:pt x="1329386" y="214312"/>
                  </a:lnTo>
                  <a:lnTo>
                    <a:pt x="1417459" y="214312"/>
                  </a:lnTo>
                  <a:lnTo>
                    <a:pt x="1395917" y="185015"/>
                  </a:lnTo>
                  <a:lnTo>
                    <a:pt x="1410511" y="165677"/>
                  </a:lnTo>
                  <a:lnTo>
                    <a:pt x="1329386" y="165677"/>
                  </a:lnTo>
                  <a:lnTo>
                    <a:pt x="1329386" y="76200"/>
                  </a:lnTo>
                  <a:close/>
                </a:path>
                <a:path w="2381250" h="381000">
                  <a:moveTo>
                    <a:pt x="1417459" y="214312"/>
                  </a:moveTo>
                  <a:lnTo>
                    <a:pt x="1354931" y="214312"/>
                  </a:lnTo>
                  <a:lnTo>
                    <a:pt x="1415689" y="297872"/>
                  </a:lnTo>
                  <a:lnTo>
                    <a:pt x="1478900" y="297872"/>
                  </a:lnTo>
                  <a:lnTo>
                    <a:pt x="1417459" y="214312"/>
                  </a:lnTo>
                  <a:close/>
                </a:path>
                <a:path w="2381250" h="381000">
                  <a:moveTo>
                    <a:pt x="1478034" y="76200"/>
                  </a:moveTo>
                  <a:lnTo>
                    <a:pt x="1415111" y="76200"/>
                  </a:lnTo>
                  <a:lnTo>
                    <a:pt x="1348436" y="165677"/>
                  </a:lnTo>
                  <a:lnTo>
                    <a:pt x="1410511" y="165677"/>
                  </a:lnTo>
                  <a:lnTo>
                    <a:pt x="1478034" y="76200"/>
                  </a:lnTo>
                  <a:close/>
                </a:path>
                <a:path w="2381250" h="381000">
                  <a:moveTo>
                    <a:pt x="1558888" y="76200"/>
                  </a:moveTo>
                  <a:lnTo>
                    <a:pt x="1508521" y="76200"/>
                  </a:lnTo>
                  <a:lnTo>
                    <a:pt x="1508521" y="297872"/>
                  </a:lnTo>
                  <a:lnTo>
                    <a:pt x="1558888" y="297872"/>
                  </a:lnTo>
                  <a:lnTo>
                    <a:pt x="1558888" y="208251"/>
                  </a:lnTo>
                  <a:lnTo>
                    <a:pt x="1542725" y="208251"/>
                  </a:lnTo>
                  <a:lnTo>
                    <a:pt x="1542725" y="165388"/>
                  </a:lnTo>
                  <a:lnTo>
                    <a:pt x="1558888" y="165388"/>
                  </a:lnTo>
                  <a:lnTo>
                    <a:pt x="1558888" y="76200"/>
                  </a:lnTo>
                  <a:close/>
                </a:path>
                <a:path w="2381250" h="381000">
                  <a:moveTo>
                    <a:pt x="1694980" y="76200"/>
                  </a:moveTo>
                  <a:lnTo>
                    <a:pt x="1644758" y="76200"/>
                  </a:lnTo>
                  <a:lnTo>
                    <a:pt x="1644758" y="297872"/>
                  </a:lnTo>
                  <a:lnTo>
                    <a:pt x="1694980" y="297872"/>
                  </a:lnTo>
                  <a:lnTo>
                    <a:pt x="1694980" y="208251"/>
                  </a:lnTo>
                  <a:lnTo>
                    <a:pt x="1660777" y="208251"/>
                  </a:lnTo>
                  <a:lnTo>
                    <a:pt x="1660777" y="165388"/>
                  </a:lnTo>
                  <a:lnTo>
                    <a:pt x="1694980" y="165388"/>
                  </a:lnTo>
                  <a:lnTo>
                    <a:pt x="1694980" y="76200"/>
                  </a:lnTo>
                  <a:close/>
                </a:path>
                <a:path w="2381250" h="381000">
                  <a:moveTo>
                    <a:pt x="1558888" y="165388"/>
                  </a:moveTo>
                  <a:lnTo>
                    <a:pt x="1542725" y="165388"/>
                  </a:lnTo>
                  <a:lnTo>
                    <a:pt x="1542725" y="208251"/>
                  </a:lnTo>
                  <a:lnTo>
                    <a:pt x="1558888" y="208251"/>
                  </a:lnTo>
                  <a:lnTo>
                    <a:pt x="1558888" y="165388"/>
                  </a:lnTo>
                  <a:close/>
                </a:path>
                <a:path w="2381250" h="381000">
                  <a:moveTo>
                    <a:pt x="1644758" y="165388"/>
                  </a:moveTo>
                  <a:lnTo>
                    <a:pt x="1558888" y="165388"/>
                  </a:lnTo>
                  <a:lnTo>
                    <a:pt x="1558888" y="208251"/>
                  </a:lnTo>
                  <a:lnTo>
                    <a:pt x="1644758" y="208251"/>
                  </a:lnTo>
                  <a:lnTo>
                    <a:pt x="1644758" y="165388"/>
                  </a:lnTo>
                  <a:close/>
                </a:path>
                <a:path w="2381250" h="381000">
                  <a:moveTo>
                    <a:pt x="1694980" y="165388"/>
                  </a:moveTo>
                  <a:lnTo>
                    <a:pt x="1660777" y="165388"/>
                  </a:lnTo>
                  <a:lnTo>
                    <a:pt x="1660777" y="208251"/>
                  </a:lnTo>
                  <a:lnTo>
                    <a:pt x="1694980" y="208251"/>
                  </a:lnTo>
                  <a:lnTo>
                    <a:pt x="1694980" y="165388"/>
                  </a:lnTo>
                  <a:close/>
                </a:path>
                <a:path w="2381250" h="381000">
                  <a:moveTo>
                    <a:pt x="1798204" y="76200"/>
                  </a:moveTo>
                  <a:lnTo>
                    <a:pt x="1747837" y="76200"/>
                  </a:lnTo>
                  <a:lnTo>
                    <a:pt x="1747837" y="297872"/>
                  </a:lnTo>
                  <a:lnTo>
                    <a:pt x="1801668" y="297872"/>
                  </a:lnTo>
                  <a:lnTo>
                    <a:pt x="1843071" y="227156"/>
                  </a:lnTo>
                  <a:lnTo>
                    <a:pt x="1798204" y="227156"/>
                  </a:lnTo>
                  <a:lnTo>
                    <a:pt x="1798204" y="76200"/>
                  </a:lnTo>
                  <a:close/>
                </a:path>
                <a:path w="2381250" h="381000">
                  <a:moveTo>
                    <a:pt x="1940646" y="146771"/>
                  </a:moveTo>
                  <a:lnTo>
                    <a:pt x="1890135" y="146771"/>
                  </a:lnTo>
                  <a:lnTo>
                    <a:pt x="1890135" y="297872"/>
                  </a:lnTo>
                  <a:lnTo>
                    <a:pt x="1940646" y="297872"/>
                  </a:lnTo>
                  <a:lnTo>
                    <a:pt x="1940646" y="146771"/>
                  </a:lnTo>
                  <a:close/>
                </a:path>
                <a:path w="2381250" h="381000">
                  <a:moveTo>
                    <a:pt x="1940646" y="76200"/>
                  </a:moveTo>
                  <a:lnTo>
                    <a:pt x="1886960" y="76200"/>
                  </a:lnTo>
                  <a:lnTo>
                    <a:pt x="1798204" y="227156"/>
                  </a:lnTo>
                  <a:lnTo>
                    <a:pt x="1843071" y="227156"/>
                  </a:lnTo>
                  <a:lnTo>
                    <a:pt x="1890135" y="146771"/>
                  </a:lnTo>
                  <a:lnTo>
                    <a:pt x="1940646" y="146771"/>
                  </a:lnTo>
                  <a:lnTo>
                    <a:pt x="1940646" y="76200"/>
                  </a:lnTo>
                  <a:close/>
                </a:path>
                <a:path w="2381250" h="381000">
                  <a:moveTo>
                    <a:pt x="2140924" y="76200"/>
                  </a:moveTo>
                  <a:lnTo>
                    <a:pt x="1994296" y="76200"/>
                  </a:lnTo>
                  <a:lnTo>
                    <a:pt x="1994296" y="297872"/>
                  </a:lnTo>
                  <a:lnTo>
                    <a:pt x="2045385" y="297872"/>
                  </a:lnTo>
                  <a:lnTo>
                    <a:pt x="2045385" y="119062"/>
                  </a:lnTo>
                  <a:lnTo>
                    <a:pt x="2140924" y="119062"/>
                  </a:lnTo>
                  <a:lnTo>
                    <a:pt x="2140924" y="76200"/>
                  </a:lnTo>
                  <a:close/>
                </a:path>
                <a:path w="2381250" h="381000">
                  <a:moveTo>
                    <a:pt x="2193347" y="334818"/>
                  </a:moveTo>
                  <a:lnTo>
                    <a:pt x="2181224" y="375515"/>
                  </a:lnTo>
                  <a:lnTo>
                    <a:pt x="2184784" y="376959"/>
                  </a:lnTo>
                  <a:lnTo>
                    <a:pt x="2189547" y="378209"/>
                  </a:lnTo>
                  <a:lnTo>
                    <a:pt x="2195512" y="379268"/>
                  </a:lnTo>
                  <a:lnTo>
                    <a:pt x="2201573" y="380422"/>
                  </a:lnTo>
                  <a:lnTo>
                    <a:pt x="2208164" y="381000"/>
                  </a:lnTo>
                  <a:lnTo>
                    <a:pt x="2215284" y="381000"/>
                  </a:lnTo>
                  <a:lnTo>
                    <a:pt x="2257641" y="370518"/>
                  </a:lnTo>
                  <a:lnTo>
                    <a:pt x="2284845" y="341059"/>
                  </a:lnTo>
                  <a:lnTo>
                    <a:pt x="2286305" y="338089"/>
                  </a:lnTo>
                  <a:lnTo>
                    <a:pt x="2207731" y="338089"/>
                  </a:lnTo>
                  <a:lnTo>
                    <a:pt x="2200948" y="337031"/>
                  </a:lnTo>
                  <a:lnTo>
                    <a:pt x="2193347" y="334818"/>
                  </a:lnTo>
                  <a:close/>
                </a:path>
                <a:path w="2381250" h="381000">
                  <a:moveTo>
                    <a:pt x="2220623" y="76200"/>
                  </a:moveTo>
                  <a:lnTo>
                    <a:pt x="2165205" y="76200"/>
                  </a:lnTo>
                  <a:lnTo>
                    <a:pt x="2245590" y="302490"/>
                  </a:lnTo>
                  <a:lnTo>
                    <a:pt x="2241116" y="314469"/>
                  </a:lnTo>
                  <a:lnTo>
                    <a:pt x="2237941" y="322839"/>
                  </a:lnTo>
                  <a:lnTo>
                    <a:pt x="2234045" y="328804"/>
                  </a:lnTo>
                  <a:lnTo>
                    <a:pt x="2229427" y="332364"/>
                  </a:lnTo>
                  <a:lnTo>
                    <a:pt x="2224905" y="336020"/>
                  </a:lnTo>
                  <a:lnTo>
                    <a:pt x="2219661" y="337896"/>
                  </a:lnTo>
                  <a:lnTo>
                    <a:pt x="2207731" y="338089"/>
                  </a:lnTo>
                  <a:lnTo>
                    <a:pt x="2286305" y="338089"/>
                  </a:lnTo>
                  <a:lnTo>
                    <a:pt x="2288705" y="333203"/>
                  </a:lnTo>
                  <a:lnTo>
                    <a:pt x="2292061" y="324715"/>
                  </a:lnTo>
                  <a:lnTo>
                    <a:pt x="2321028" y="243609"/>
                  </a:lnTo>
                  <a:lnTo>
                    <a:pt x="2271712" y="243609"/>
                  </a:lnTo>
                  <a:lnTo>
                    <a:pt x="2220623" y="76200"/>
                  </a:lnTo>
                  <a:close/>
                </a:path>
                <a:path w="2381250" h="381000">
                  <a:moveTo>
                    <a:pt x="2380817" y="76200"/>
                  </a:moveTo>
                  <a:lnTo>
                    <a:pt x="2325254" y="76200"/>
                  </a:lnTo>
                  <a:lnTo>
                    <a:pt x="2274021" y="243609"/>
                  </a:lnTo>
                  <a:lnTo>
                    <a:pt x="2321028" y="243609"/>
                  </a:lnTo>
                  <a:lnTo>
                    <a:pt x="2380817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1651" y="3354832"/>
            <a:ext cx="3463262" cy="399287"/>
          </a:xfrm>
          <a:prstGeom prst="rect">
            <a:avLst/>
          </a:prstGeom>
        </p:spPr>
      </p:pic>
      <p:grpSp>
        <p:nvGrpSpPr>
          <p:cNvPr id="16" name="object 16" descr=""/>
          <p:cNvGrpSpPr/>
          <p:nvPr/>
        </p:nvGrpSpPr>
        <p:grpSpPr>
          <a:xfrm>
            <a:off x="4692650" y="3194050"/>
            <a:ext cx="4927600" cy="622300"/>
            <a:chOff x="4692650" y="3194050"/>
            <a:chExt cx="4927600" cy="622300"/>
          </a:xfrm>
        </p:grpSpPr>
        <p:sp>
          <p:nvSpPr>
            <p:cNvPr id="17" name="object 17" descr=""/>
            <p:cNvSpPr/>
            <p:nvPr/>
          </p:nvSpPr>
          <p:spPr>
            <a:xfrm>
              <a:off x="4692650" y="3194050"/>
              <a:ext cx="4927600" cy="622300"/>
            </a:xfrm>
            <a:custGeom>
              <a:avLst/>
              <a:gdLst/>
              <a:ahLst/>
              <a:cxnLst/>
              <a:rect l="l" t="t" r="r" b="b"/>
              <a:pathLst>
                <a:path w="4927600" h="6223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49250"/>
                  </a:lnTo>
                  <a:lnTo>
                    <a:pt x="4399" y="398331"/>
                  </a:lnTo>
                  <a:lnTo>
                    <a:pt x="17082" y="444525"/>
                  </a:lnTo>
                  <a:lnTo>
                    <a:pt x="37279" y="487063"/>
                  </a:lnTo>
                  <a:lnTo>
                    <a:pt x="64217" y="525172"/>
                  </a:lnTo>
                  <a:lnTo>
                    <a:pt x="97127" y="558082"/>
                  </a:lnTo>
                  <a:lnTo>
                    <a:pt x="135236" y="585020"/>
                  </a:lnTo>
                  <a:lnTo>
                    <a:pt x="177774" y="605217"/>
                  </a:lnTo>
                  <a:lnTo>
                    <a:pt x="223969" y="617900"/>
                  </a:lnTo>
                  <a:lnTo>
                    <a:pt x="273050" y="622300"/>
                  </a:lnTo>
                  <a:lnTo>
                    <a:pt x="273050" y="584200"/>
                  </a:lnTo>
                  <a:lnTo>
                    <a:pt x="225699" y="579426"/>
                  </a:lnTo>
                  <a:lnTo>
                    <a:pt x="181596" y="565736"/>
                  </a:lnTo>
                  <a:lnTo>
                    <a:pt x="141687" y="544074"/>
                  </a:lnTo>
                  <a:lnTo>
                    <a:pt x="106915" y="515384"/>
                  </a:lnTo>
                  <a:lnTo>
                    <a:pt x="78225" y="480612"/>
                  </a:lnTo>
                  <a:lnTo>
                    <a:pt x="56563" y="440703"/>
                  </a:lnTo>
                  <a:lnTo>
                    <a:pt x="42873" y="396600"/>
                  </a:lnTo>
                  <a:lnTo>
                    <a:pt x="38100" y="3492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4927600" h="622300">
                  <a:moveTo>
                    <a:pt x="4654550" y="584200"/>
                  </a:moveTo>
                  <a:lnTo>
                    <a:pt x="273050" y="584200"/>
                  </a:lnTo>
                  <a:lnTo>
                    <a:pt x="273050" y="622300"/>
                  </a:lnTo>
                  <a:lnTo>
                    <a:pt x="4654550" y="622300"/>
                  </a:lnTo>
                  <a:lnTo>
                    <a:pt x="4654550" y="584200"/>
                  </a:lnTo>
                  <a:close/>
                </a:path>
                <a:path w="4927600" h="622300">
                  <a:moveTo>
                    <a:pt x="4654550" y="0"/>
                  </a:moveTo>
                  <a:lnTo>
                    <a:pt x="4654550" y="38100"/>
                  </a:lnTo>
                  <a:lnTo>
                    <a:pt x="4701900" y="42873"/>
                  </a:lnTo>
                  <a:lnTo>
                    <a:pt x="4746003" y="56563"/>
                  </a:lnTo>
                  <a:lnTo>
                    <a:pt x="4785912" y="78225"/>
                  </a:lnTo>
                  <a:lnTo>
                    <a:pt x="4820684" y="106915"/>
                  </a:lnTo>
                  <a:lnTo>
                    <a:pt x="4849374" y="141687"/>
                  </a:lnTo>
                  <a:lnTo>
                    <a:pt x="4871036" y="181596"/>
                  </a:lnTo>
                  <a:lnTo>
                    <a:pt x="4884726" y="225699"/>
                  </a:lnTo>
                  <a:lnTo>
                    <a:pt x="4889500" y="273050"/>
                  </a:lnTo>
                  <a:lnTo>
                    <a:pt x="4889500" y="349250"/>
                  </a:lnTo>
                  <a:lnTo>
                    <a:pt x="4884726" y="396600"/>
                  </a:lnTo>
                  <a:lnTo>
                    <a:pt x="4871036" y="440703"/>
                  </a:lnTo>
                  <a:lnTo>
                    <a:pt x="4849374" y="480612"/>
                  </a:lnTo>
                  <a:lnTo>
                    <a:pt x="4820684" y="515384"/>
                  </a:lnTo>
                  <a:lnTo>
                    <a:pt x="4785912" y="544074"/>
                  </a:lnTo>
                  <a:lnTo>
                    <a:pt x="4746003" y="565736"/>
                  </a:lnTo>
                  <a:lnTo>
                    <a:pt x="4701900" y="579426"/>
                  </a:lnTo>
                  <a:lnTo>
                    <a:pt x="4654550" y="584200"/>
                  </a:lnTo>
                  <a:lnTo>
                    <a:pt x="4654550" y="622300"/>
                  </a:lnTo>
                  <a:lnTo>
                    <a:pt x="4703631" y="617900"/>
                  </a:lnTo>
                  <a:lnTo>
                    <a:pt x="4749825" y="605217"/>
                  </a:lnTo>
                  <a:lnTo>
                    <a:pt x="4792363" y="585020"/>
                  </a:lnTo>
                  <a:lnTo>
                    <a:pt x="4830472" y="558082"/>
                  </a:lnTo>
                  <a:lnTo>
                    <a:pt x="4863382" y="525172"/>
                  </a:lnTo>
                  <a:lnTo>
                    <a:pt x="4890320" y="487063"/>
                  </a:lnTo>
                  <a:lnTo>
                    <a:pt x="4910517" y="444525"/>
                  </a:lnTo>
                  <a:lnTo>
                    <a:pt x="4923200" y="398331"/>
                  </a:lnTo>
                  <a:lnTo>
                    <a:pt x="4927600" y="349250"/>
                  </a:lnTo>
                  <a:lnTo>
                    <a:pt x="4927600" y="273050"/>
                  </a:lnTo>
                  <a:lnTo>
                    <a:pt x="4923200" y="223968"/>
                  </a:lnTo>
                  <a:lnTo>
                    <a:pt x="4910517" y="177774"/>
                  </a:lnTo>
                  <a:lnTo>
                    <a:pt x="4890320" y="135236"/>
                  </a:lnTo>
                  <a:lnTo>
                    <a:pt x="4863382" y="97127"/>
                  </a:lnTo>
                  <a:lnTo>
                    <a:pt x="4830472" y="64217"/>
                  </a:lnTo>
                  <a:lnTo>
                    <a:pt x="4792363" y="37279"/>
                  </a:lnTo>
                  <a:lnTo>
                    <a:pt x="4749825" y="17082"/>
                  </a:lnTo>
                  <a:lnTo>
                    <a:pt x="4703631" y="4399"/>
                  </a:lnTo>
                  <a:lnTo>
                    <a:pt x="4654550" y="0"/>
                  </a:lnTo>
                  <a:close/>
                </a:path>
                <a:path w="4927600" h="622300">
                  <a:moveTo>
                    <a:pt x="46545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4654550" y="38100"/>
                  </a:lnTo>
                  <a:lnTo>
                    <a:pt x="46545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711700" y="3213100"/>
              <a:ext cx="4889500" cy="584200"/>
            </a:xfrm>
            <a:custGeom>
              <a:avLst/>
              <a:gdLst/>
              <a:ahLst/>
              <a:cxnLst/>
              <a:rect l="l" t="t" r="r" b="b"/>
              <a:pathLst>
                <a:path w="4889500" h="584200">
                  <a:moveTo>
                    <a:pt x="46355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30200"/>
                  </a:lnTo>
                  <a:lnTo>
                    <a:pt x="4092" y="375856"/>
                  </a:lnTo>
                  <a:lnTo>
                    <a:pt x="15890" y="418828"/>
                  </a:lnTo>
                  <a:lnTo>
                    <a:pt x="34678" y="458398"/>
                  </a:lnTo>
                  <a:lnTo>
                    <a:pt x="59737" y="493848"/>
                  </a:lnTo>
                  <a:lnTo>
                    <a:pt x="90351" y="524462"/>
                  </a:lnTo>
                  <a:lnTo>
                    <a:pt x="125801" y="549521"/>
                  </a:lnTo>
                  <a:lnTo>
                    <a:pt x="165371" y="568309"/>
                  </a:lnTo>
                  <a:lnTo>
                    <a:pt x="208343" y="580107"/>
                  </a:lnTo>
                  <a:lnTo>
                    <a:pt x="254000" y="584200"/>
                  </a:lnTo>
                  <a:lnTo>
                    <a:pt x="4635500" y="584200"/>
                  </a:lnTo>
                  <a:lnTo>
                    <a:pt x="4681156" y="580107"/>
                  </a:lnTo>
                  <a:lnTo>
                    <a:pt x="4724128" y="568309"/>
                  </a:lnTo>
                  <a:lnTo>
                    <a:pt x="4763698" y="549521"/>
                  </a:lnTo>
                  <a:lnTo>
                    <a:pt x="4799148" y="524462"/>
                  </a:lnTo>
                  <a:lnTo>
                    <a:pt x="4829762" y="493848"/>
                  </a:lnTo>
                  <a:lnTo>
                    <a:pt x="4854821" y="458398"/>
                  </a:lnTo>
                  <a:lnTo>
                    <a:pt x="4873609" y="418828"/>
                  </a:lnTo>
                  <a:lnTo>
                    <a:pt x="4885407" y="375856"/>
                  </a:lnTo>
                  <a:lnTo>
                    <a:pt x="4889500" y="330200"/>
                  </a:lnTo>
                  <a:lnTo>
                    <a:pt x="4889500" y="254000"/>
                  </a:lnTo>
                  <a:lnTo>
                    <a:pt x="4885407" y="208343"/>
                  </a:lnTo>
                  <a:lnTo>
                    <a:pt x="4873609" y="165371"/>
                  </a:lnTo>
                  <a:lnTo>
                    <a:pt x="4854821" y="125801"/>
                  </a:lnTo>
                  <a:lnTo>
                    <a:pt x="4829762" y="90351"/>
                  </a:lnTo>
                  <a:lnTo>
                    <a:pt x="4799148" y="59737"/>
                  </a:lnTo>
                  <a:lnTo>
                    <a:pt x="4763698" y="34678"/>
                  </a:lnTo>
                  <a:lnTo>
                    <a:pt x="4724128" y="15890"/>
                  </a:lnTo>
                  <a:lnTo>
                    <a:pt x="4681156" y="4092"/>
                  </a:lnTo>
                  <a:lnTo>
                    <a:pt x="4635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/>
          <p:nvPr/>
        </p:nvSpPr>
        <p:spPr>
          <a:xfrm>
            <a:off x="3873500" y="1701800"/>
            <a:ext cx="558800" cy="457200"/>
          </a:xfrm>
          <a:custGeom>
            <a:avLst/>
            <a:gdLst/>
            <a:ahLst/>
            <a:cxnLst/>
            <a:rect l="l" t="t" r="r" b="b"/>
            <a:pathLst>
              <a:path w="558800" h="457200">
                <a:moveTo>
                  <a:pt x="558800" y="0"/>
                </a:moveTo>
                <a:lnTo>
                  <a:pt x="0" y="0"/>
                </a:lnTo>
                <a:lnTo>
                  <a:pt x="0" y="457200"/>
                </a:lnTo>
                <a:lnTo>
                  <a:pt x="558800" y="457200"/>
                </a:lnTo>
                <a:lnTo>
                  <a:pt x="55880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805180" y="1736851"/>
            <a:ext cx="2079625" cy="531495"/>
          </a:xfrm>
          <a:custGeom>
            <a:avLst/>
            <a:gdLst/>
            <a:ahLst/>
            <a:cxnLst/>
            <a:rect l="l" t="t" r="r" b="b"/>
            <a:pathLst>
              <a:path w="2079625" h="531494">
                <a:moveTo>
                  <a:pt x="44704" y="137159"/>
                </a:moveTo>
                <a:lnTo>
                  <a:pt x="0" y="137159"/>
                </a:lnTo>
                <a:lnTo>
                  <a:pt x="0" y="409448"/>
                </a:lnTo>
                <a:lnTo>
                  <a:pt x="44704" y="409448"/>
                </a:lnTo>
                <a:lnTo>
                  <a:pt x="44704" y="288036"/>
                </a:lnTo>
                <a:lnTo>
                  <a:pt x="237236" y="288036"/>
                </a:lnTo>
                <a:lnTo>
                  <a:pt x="237236" y="250444"/>
                </a:lnTo>
                <a:lnTo>
                  <a:pt x="44704" y="250444"/>
                </a:lnTo>
                <a:lnTo>
                  <a:pt x="44704" y="137159"/>
                </a:lnTo>
                <a:close/>
              </a:path>
              <a:path w="2079625" h="531494">
                <a:moveTo>
                  <a:pt x="237236" y="288036"/>
                </a:moveTo>
                <a:lnTo>
                  <a:pt x="192532" y="288036"/>
                </a:lnTo>
                <a:lnTo>
                  <a:pt x="192532" y="409448"/>
                </a:lnTo>
                <a:lnTo>
                  <a:pt x="237236" y="409448"/>
                </a:lnTo>
                <a:lnTo>
                  <a:pt x="237236" y="288036"/>
                </a:lnTo>
                <a:close/>
              </a:path>
              <a:path w="2079625" h="531494">
                <a:moveTo>
                  <a:pt x="237236" y="137159"/>
                </a:moveTo>
                <a:lnTo>
                  <a:pt x="192532" y="137159"/>
                </a:lnTo>
                <a:lnTo>
                  <a:pt x="192532" y="250444"/>
                </a:lnTo>
                <a:lnTo>
                  <a:pt x="237236" y="250444"/>
                </a:lnTo>
                <a:lnTo>
                  <a:pt x="237236" y="137159"/>
                </a:lnTo>
                <a:close/>
              </a:path>
              <a:path w="2079625" h="531494">
                <a:moveTo>
                  <a:pt x="511478" y="168655"/>
                </a:moveTo>
                <a:lnTo>
                  <a:pt x="424037" y="168655"/>
                </a:lnTo>
                <a:lnTo>
                  <a:pt x="436737" y="169481"/>
                </a:lnTo>
                <a:lnTo>
                  <a:pt x="447913" y="171957"/>
                </a:lnTo>
                <a:lnTo>
                  <a:pt x="476742" y="200279"/>
                </a:lnTo>
                <a:lnTo>
                  <a:pt x="480425" y="229108"/>
                </a:lnTo>
                <a:lnTo>
                  <a:pt x="480425" y="245363"/>
                </a:lnTo>
                <a:lnTo>
                  <a:pt x="434197" y="246888"/>
                </a:lnTo>
                <a:lnTo>
                  <a:pt x="403082" y="249174"/>
                </a:lnTo>
                <a:lnTo>
                  <a:pt x="353806" y="261366"/>
                </a:lnTo>
                <a:lnTo>
                  <a:pt x="321643" y="283368"/>
                </a:lnTo>
                <a:lnTo>
                  <a:pt x="303641" y="333756"/>
                </a:lnTo>
                <a:lnTo>
                  <a:pt x="305165" y="353218"/>
                </a:lnTo>
                <a:lnTo>
                  <a:pt x="328025" y="395223"/>
                </a:lnTo>
                <a:lnTo>
                  <a:pt x="371744" y="413321"/>
                </a:lnTo>
                <a:lnTo>
                  <a:pt x="389493" y="414528"/>
                </a:lnTo>
                <a:lnTo>
                  <a:pt x="405622" y="413861"/>
                </a:lnTo>
                <a:lnTo>
                  <a:pt x="443341" y="403859"/>
                </a:lnTo>
                <a:lnTo>
                  <a:pt x="474355" y="378459"/>
                </a:lnTo>
                <a:lnTo>
                  <a:pt x="399653" y="378459"/>
                </a:lnTo>
                <a:lnTo>
                  <a:pt x="389207" y="377793"/>
                </a:lnTo>
                <a:lnTo>
                  <a:pt x="353298" y="354076"/>
                </a:lnTo>
                <a:lnTo>
                  <a:pt x="349919" y="333756"/>
                </a:lnTo>
                <a:lnTo>
                  <a:pt x="351075" y="322040"/>
                </a:lnTo>
                <a:lnTo>
                  <a:pt x="381015" y="287782"/>
                </a:lnTo>
                <a:lnTo>
                  <a:pt x="439785" y="277876"/>
                </a:lnTo>
                <a:lnTo>
                  <a:pt x="479917" y="276352"/>
                </a:lnTo>
                <a:lnTo>
                  <a:pt x="524113" y="276352"/>
                </a:lnTo>
                <a:lnTo>
                  <a:pt x="524113" y="224028"/>
                </a:lnTo>
                <a:lnTo>
                  <a:pt x="522620" y="201771"/>
                </a:lnTo>
                <a:lnTo>
                  <a:pt x="518144" y="182753"/>
                </a:lnTo>
                <a:lnTo>
                  <a:pt x="511478" y="168655"/>
                </a:lnTo>
                <a:close/>
              </a:path>
              <a:path w="2079625" h="531494">
                <a:moveTo>
                  <a:pt x="524113" y="370840"/>
                </a:moveTo>
                <a:lnTo>
                  <a:pt x="482965" y="370840"/>
                </a:lnTo>
                <a:lnTo>
                  <a:pt x="491601" y="409448"/>
                </a:lnTo>
                <a:lnTo>
                  <a:pt x="524113" y="409448"/>
                </a:lnTo>
                <a:lnTo>
                  <a:pt x="524113" y="370840"/>
                </a:lnTo>
                <a:close/>
              </a:path>
              <a:path w="2079625" h="531494">
                <a:moveTo>
                  <a:pt x="524113" y="276352"/>
                </a:moveTo>
                <a:lnTo>
                  <a:pt x="479917" y="276352"/>
                </a:lnTo>
                <a:lnTo>
                  <a:pt x="479819" y="301974"/>
                </a:lnTo>
                <a:lnTo>
                  <a:pt x="478456" y="319278"/>
                </a:lnTo>
                <a:lnTo>
                  <a:pt x="456549" y="359664"/>
                </a:lnTo>
                <a:lnTo>
                  <a:pt x="415972" y="377285"/>
                </a:lnTo>
                <a:lnTo>
                  <a:pt x="399653" y="378459"/>
                </a:lnTo>
                <a:lnTo>
                  <a:pt x="474355" y="378459"/>
                </a:lnTo>
                <a:lnTo>
                  <a:pt x="480933" y="370840"/>
                </a:lnTo>
                <a:lnTo>
                  <a:pt x="524113" y="370840"/>
                </a:lnTo>
                <a:lnTo>
                  <a:pt x="524113" y="276352"/>
                </a:lnTo>
                <a:close/>
              </a:path>
              <a:path w="2079625" h="531494">
                <a:moveTo>
                  <a:pt x="426577" y="132588"/>
                </a:moveTo>
                <a:lnTo>
                  <a:pt x="388096" y="136588"/>
                </a:lnTo>
                <a:lnTo>
                  <a:pt x="342915" y="151320"/>
                </a:lnTo>
                <a:lnTo>
                  <a:pt x="333613" y="155956"/>
                </a:lnTo>
                <a:lnTo>
                  <a:pt x="347329" y="189484"/>
                </a:lnTo>
                <a:lnTo>
                  <a:pt x="355869" y="185547"/>
                </a:lnTo>
                <a:lnTo>
                  <a:pt x="364728" y="181863"/>
                </a:lnTo>
                <a:lnTo>
                  <a:pt x="403209" y="170306"/>
                </a:lnTo>
                <a:lnTo>
                  <a:pt x="424037" y="168655"/>
                </a:lnTo>
                <a:lnTo>
                  <a:pt x="511478" y="168655"/>
                </a:lnTo>
                <a:lnTo>
                  <a:pt x="510682" y="166973"/>
                </a:lnTo>
                <a:lnTo>
                  <a:pt x="500237" y="154431"/>
                </a:lnTo>
                <a:lnTo>
                  <a:pt x="486679" y="144875"/>
                </a:lnTo>
                <a:lnTo>
                  <a:pt x="469884" y="138049"/>
                </a:lnTo>
                <a:lnTo>
                  <a:pt x="449849" y="133953"/>
                </a:lnTo>
                <a:lnTo>
                  <a:pt x="426577" y="132588"/>
                </a:lnTo>
                <a:close/>
              </a:path>
              <a:path w="2079625" h="531494">
                <a:moveTo>
                  <a:pt x="786669" y="137159"/>
                </a:moveTo>
                <a:lnTo>
                  <a:pt x="750093" y="137159"/>
                </a:lnTo>
                <a:lnTo>
                  <a:pt x="750093" y="531368"/>
                </a:lnTo>
                <a:lnTo>
                  <a:pt x="794797" y="531368"/>
                </a:lnTo>
                <a:lnTo>
                  <a:pt x="794693" y="411607"/>
                </a:lnTo>
                <a:lnTo>
                  <a:pt x="794284" y="405511"/>
                </a:lnTo>
                <a:lnTo>
                  <a:pt x="793271" y="396716"/>
                </a:lnTo>
                <a:lnTo>
                  <a:pt x="792596" y="387942"/>
                </a:lnTo>
                <a:lnTo>
                  <a:pt x="792088" y="380661"/>
                </a:lnTo>
                <a:lnTo>
                  <a:pt x="791749" y="374904"/>
                </a:lnTo>
                <a:lnTo>
                  <a:pt x="849009" y="374904"/>
                </a:lnTo>
                <a:lnTo>
                  <a:pt x="834802" y="370713"/>
                </a:lnTo>
                <a:lnTo>
                  <a:pt x="803941" y="335375"/>
                </a:lnTo>
                <a:lnTo>
                  <a:pt x="795813" y="296513"/>
                </a:lnTo>
                <a:lnTo>
                  <a:pt x="794797" y="272795"/>
                </a:lnTo>
                <a:lnTo>
                  <a:pt x="794797" y="264159"/>
                </a:lnTo>
                <a:lnTo>
                  <a:pt x="799496" y="222504"/>
                </a:lnTo>
                <a:lnTo>
                  <a:pt x="822737" y="182816"/>
                </a:lnTo>
                <a:lnTo>
                  <a:pt x="840657" y="174244"/>
                </a:lnTo>
                <a:lnTo>
                  <a:pt x="792765" y="174244"/>
                </a:lnTo>
                <a:lnTo>
                  <a:pt x="786669" y="137159"/>
                </a:lnTo>
                <a:close/>
              </a:path>
              <a:path w="2079625" h="531494">
                <a:moveTo>
                  <a:pt x="849009" y="374904"/>
                </a:moveTo>
                <a:lnTo>
                  <a:pt x="794797" y="374904"/>
                </a:lnTo>
                <a:lnTo>
                  <a:pt x="801179" y="382746"/>
                </a:lnTo>
                <a:lnTo>
                  <a:pt x="837882" y="407955"/>
                </a:lnTo>
                <a:lnTo>
                  <a:pt x="879125" y="414528"/>
                </a:lnTo>
                <a:lnTo>
                  <a:pt x="903255" y="412273"/>
                </a:lnTo>
                <a:lnTo>
                  <a:pt x="924845" y="405511"/>
                </a:lnTo>
                <a:lnTo>
                  <a:pt x="943895" y="394239"/>
                </a:lnTo>
                <a:lnTo>
                  <a:pt x="960405" y="378459"/>
                </a:lnTo>
                <a:lnTo>
                  <a:pt x="961089" y="377444"/>
                </a:lnTo>
                <a:lnTo>
                  <a:pt x="872521" y="377444"/>
                </a:lnTo>
                <a:lnTo>
                  <a:pt x="851915" y="375761"/>
                </a:lnTo>
                <a:lnTo>
                  <a:pt x="849009" y="374904"/>
                </a:lnTo>
                <a:close/>
              </a:path>
              <a:path w="2079625" h="531494">
                <a:moveTo>
                  <a:pt x="962149" y="169672"/>
                </a:moveTo>
                <a:lnTo>
                  <a:pt x="871505" y="169672"/>
                </a:lnTo>
                <a:lnTo>
                  <a:pt x="889063" y="171418"/>
                </a:lnTo>
                <a:lnTo>
                  <a:pt x="904144" y="176657"/>
                </a:lnTo>
                <a:lnTo>
                  <a:pt x="934878" y="212756"/>
                </a:lnTo>
                <a:lnTo>
                  <a:pt x="944022" y="250094"/>
                </a:lnTo>
                <a:lnTo>
                  <a:pt x="945165" y="272288"/>
                </a:lnTo>
                <a:lnTo>
                  <a:pt x="944657" y="287115"/>
                </a:lnTo>
                <a:lnTo>
                  <a:pt x="937037" y="326644"/>
                </a:lnTo>
                <a:lnTo>
                  <a:pt x="913161" y="364236"/>
                </a:lnTo>
                <a:lnTo>
                  <a:pt x="872521" y="377444"/>
                </a:lnTo>
                <a:lnTo>
                  <a:pt x="961089" y="377444"/>
                </a:lnTo>
                <a:lnTo>
                  <a:pt x="973963" y="358330"/>
                </a:lnTo>
                <a:lnTo>
                  <a:pt x="983646" y="334010"/>
                </a:lnTo>
                <a:lnTo>
                  <a:pt x="989457" y="305498"/>
                </a:lnTo>
                <a:lnTo>
                  <a:pt x="991393" y="272795"/>
                </a:lnTo>
                <a:lnTo>
                  <a:pt x="989457" y="239712"/>
                </a:lnTo>
                <a:lnTo>
                  <a:pt x="983646" y="211074"/>
                </a:lnTo>
                <a:lnTo>
                  <a:pt x="973963" y="186880"/>
                </a:lnTo>
                <a:lnTo>
                  <a:pt x="962149" y="169672"/>
                </a:lnTo>
                <a:close/>
              </a:path>
              <a:path w="2079625" h="531494">
                <a:moveTo>
                  <a:pt x="879633" y="132080"/>
                </a:moveTo>
                <a:lnTo>
                  <a:pt x="837533" y="138938"/>
                </a:lnTo>
                <a:lnTo>
                  <a:pt x="801369" y="165703"/>
                </a:lnTo>
                <a:lnTo>
                  <a:pt x="794797" y="174244"/>
                </a:lnTo>
                <a:lnTo>
                  <a:pt x="840657" y="174244"/>
                </a:lnTo>
                <a:lnTo>
                  <a:pt x="852201" y="171132"/>
                </a:lnTo>
                <a:lnTo>
                  <a:pt x="871505" y="169672"/>
                </a:lnTo>
                <a:lnTo>
                  <a:pt x="962149" y="169672"/>
                </a:lnTo>
                <a:lnTo>
                  <a:pt x="960405" y="167131"/>
                </a:lnTo>
                <a:lnTo>
                  <a:pt x="943927" y="151796"/>
                </a:lnTo>
                <a:lnTo>
                  <a:pt x="924972" y="140843"/>
                </a:lnTo>
                <a:lnTo>
                  <a:pt x="903541" y="134270"/>
                </a:lnTo>
                <a:lnTo>
                  <a:pt x="879633" y="132080"/>
                </a:lnTo>
                <a:close/>
              </a:path>
              <a:path w="2079625" h="531494">
                <a:moveTo>
                  <a:pt x="1020079" y="491744"/>
                </a:moveTo>
                <a:lnTo>
                  <a:pt x="1020079" y="527304"/>
                </a:lnTo>
                <a:lnTo>
                  <a:pt x="1024482" y="528320"/>
                </a:lnTo>
                <a:lnTo>
                  <a:pt x="1029731" y="529166"/>
                </a:lnTo>
                <a:lnTo>
                  <a:pt x="1035827" y="529844"/>
                </a:lnTo>
                <a:lnTo>
                  <a:pt x="1041923" y="530859"/>
                </a:lnTo>
                <a:lnTo>
                  <a:pt x="1049035" y="531368"/>
                </a:lnTo>
                <a:lnTo>
                  <a:pt x="1057163" y="531368"/>
                </a:lnTo>
                <a:lnTo>
                  <a:pt x="1106884" y="518509"/>
                </a:lnTo>
                <a:lnTo>
                  <a:pt x="1130721" y="494792"/>
                </a:lnTo>
                <a:lnTo>
                  <a:pt x="1044294" y="494792"/>
                </a:lnTo>
                <a:lnTo>
                  <a:pt x="1038706" y="494453"/>
                </a:lnTo>
                <a:lnTo>
                  <a:pt x="1028207" y="493098"/>
                </a:lnTo>
                <a:lnTo>
                  <a:pt x="1023805" y="492421"/>
                </a:lnTo>
                <a:lnTo>
                  <a:pt x="1020079" y="491744"/>
                </a:lnTo>
                <a:close/>
              </a:path>
              <a:path w="2079625" h="531494">
                <a:moveTo>
                  <a:pt x="1062751" y="137159"/>
                </a:moveTo>
                <a:lnTo>
                  <a:pt x="1014999" y="137159"/>
                </a:lnTo>
                <a:lnTo>
                  <a:pt x="1124727" y="410464"/>
                </a:lnTo>
                <a:lnTo>
                  <a:pt x="1110503" y="446531"/>
                </a:lnTo>
                <a:lnTo>
                  <a:pt x="1087643" y="481584"/>
                </a:lnTo>
                <a:lnTo>
                  <a:pt x="1050051" y="494792"/>
                </a:lnTo>
                <a:lnTo>
                  <a:pt x="1130721" y="494792"/>
                </a:lnTo>
                <a:lnTo>
                  <a:pt x="1139586" y="481711"/>
                </a:lnTo>
                <a:lnTo>
                  <a:pt x="1148381" y="465359"/>
                </a:lnTo>
                <a:lnTo>
                  <a:pt x="1156223" y="447040"/>
                </a:lnTo>
                <a:lnTo>
                  <a:pt x="1186811" y="366267"/>
                </a:lnTo>
                <a:lnTo>
                  <a:pt x="1144539" y="366267"/>
                </a:lnTo>
                <a:lnTo>
                  <a:pt x="1142825" y="357790"/>
                </a:lnTo>
                <a:lnTo>
                  <a:pt x="1128918" y="312293"/>
                </a:lnTo>
                <a:lnTo>
                  <a:pt x="1121679" y="292099"/>
                </a:lnTo>
                <a:lnTo>
                  <a:pt x="1062751" y="137159"/>
                </a:lnTo>
                <a:close/>
              </a:path>
              <a:path w="2079625" h="531494">
                <a:moveTo>
                  <a:pt x="1273571" y="137159"/>
                </a:moveTo>
                <a:lnTo>
                  <a:pt x="1225311" y="137159"/>
                </a:lnTo>
                <a:lnTo>
                  <a:pt x="1169939" y="291592"/>
                </a:lnTo>
                <a:lnTo>
                  <a:pt x="1153144" y="342931"/>
                </a:lnTo>
                <a:lnTo>
                  <a:pt x="1146571" y="366267"/>
                </a:lnTo>
                <a:lnTo>
                  <a:pt x="1186811" y="366267"/>
                </a:lnTo>
                <a:lnTo>
                  <a:pt x="1273571" y="137159"/>
                </a:lnTo>
                <a:close/>
              </a:path>
              <a:path w="2079625" h="531494">
                <a:moveTo>
                  <a:pt x="1361336" y="137159"/>
                </a:moveTo>
                <a:lnTo>
                  <a:pt x="1316632" y="137159"/>
                </a:lnTo>
                <a:lnTo>
                  <a:pt x="1316632" y="409448"/>
                </a:lnTo>
                <a:lnTo>
                  <a:pt x="1361336" y="409448"/>
                </a:lnTo>
                <a:lnTo>
                  <a:pt x="1361336" y="271272"/>
                </a:lnTo>
                <a:lnTo>
                  <a:pt x="1412823" y="271272"/>
                </a:lnTo>
                <a:lnTo>
                  <a:pt x="1411011" y="269240"/>
                </a:lnTo>
                <a:lnTo>
                  <a:pt x="1361336" y="269240"/>
                </a:lnTo>
                <a:lnTo>
                  <a:pt x="1361336" y="137159"/>
                </a:lnTo>
                <a:close/>
              </a:path>
              <a:path w="2079625" h="531494">
                <a:moveTo>
                  <a:pt x="1412823" y="271272"/>
                </a:moveTo>
                <a:lnTo>
                  <a:pt x="1361336" y="271272"/>
                </a:lnTo>
                <a:lnTo>
                  <a:pt x="1484272" y="409448"/>
                </a:lnTo>
                <a:lnTo>
                  <a:pt x="1536088" y="409448"/>
                </a:lnTo>
                <a:lnTo>
                  <a:pt x="1412823" y="271272"/>
                </a:lnTo>
                <a:close/>
              </a:path>
              <a:path w="2079625" h="531494">
                <a:moveTo>
                  <a:pt x="1526436" y="137159"/>
                </a:moveTo>
                <a:lnTo>
                  <a:pt x="1477668" y="137159"/>
                </a:lnTo>
                <a:lnTo>
                  <a:pt x="1361336" y="269240"/>
                </a:lnTo>
                <a:lnTo>
                  <a:pt x="1411011" y="269240"/>
                </a:lnTo>
                <a:lnTo>
                  <a:pt x="1410104" y="268223"/>
                </a:lnTo>
                <a:lnTo>
                  <a:pt x="1526436" y="137159"/>
                </a:lnTo>
                <a:close/>
              </a:path>
              <a:path w="2079625" h="531494">
                <a:moveTo>
                  <a:pt x="1627679" y="137159"/>
                </a:moveTo>
                <a:lnTo>
                  <a:pt x="1585515" y="137159"/>
                </a:lnTo>
                <a:lnTo>
                  <a:pt x="1585515" y="409448"/>
                </a:lnTo>
                <a:lnTo>
                  <a:pt x="1640887" y="409448"/>
                </a:lnTo>
                <a:lnTo>
                  <a:pt x="1669003" y="365251"/>
                </a:lnTo>
                <a:lnTo>
                  <a:pt x="1624631" y="365251"/>
                </a:lnTo>
                <a:lnTo>
                  <a:pt x="1624970" y="360849"/>
                </a:lnTo>
                <a:lnTo>
                  <a:pt x="1625309" y="354584"/>
                </a:lnTo>
                <a:lnTo>
                  <a:pt x="1625647" y="346456"/>
                </a:lnTo>
                <a:lnTo>
                  <a:pt x="1626324" y="337989"/>
                </a:lnTo>
                <a:lnTo>
                  <a:pt x="1626832" y="329861"/>
                </a:lnTo>
                <a:lnTo>
                  <a:pt x="1627510" y="313944"/>
                </a:lnTo>
                <a:lnTo>
                  <a:pt x="1627679" y="307678"/>
                </a:lnTo>
                <a:lnTo>
                  <a:pt x="1627679" y="137159"/>
                </a:lnTo>
                <a:close/>
              </a:path>
              <a:path w="2079625" h="531494">
                <a:moveTo>
                  <a:pt x="1825291" y="181863"/>
                </a:moveTo>
                <a:lnTo>
                  <a:pt x="1785667" y="181863"/>
                </a:lnTo>
                <a:lnTo>
                  <a:pt x="1785328" y="186266"/>
                </a:lnTo>
                <a:lnTo>
                  <a:pt x="1784990" y="192870"/>
                </a:lnTo>
                <a:lnTo>
                  <a:pt x="1783635" y="227584"/>
                </a:lnTo>
                <a:lnTo>
                  <a:pt x="1783635" y="409448"/>
                </a:lnTo>
                <a:lnTo>
                  <a:pt x="1825291" y="409448"/>
                </a:lnTo>
                <a:lnTo>
                  <a:pt x="1825291" y="181863"/>
                </a:lnTo>
                <a:close/>
              </a:path>
              <a:path w="2079625" h="531494">
                <a:moveTo>
                  <a:pt x="1825291" y="137159"/>
                </a:moveTo>
                <a:lnTo>
                  <a:pt x="1770427" y="137159"/>
                </a:lnTo>
                <a:lnTo>
                  <a:pt x="1624631" y="365251"/>
                </a:lnTo>
                <a:lnTo>
                  <a:pt x="1669003" y="365251"/>
                </a:lnTo>
                <a:lnTo>
                  <a:pt x="1785667" y="181863"/>
                </a:lnTo>
                <a:lnTo>
                  <a:pt x="1825291" y="181863"/>
                </a:lnTo>
                <a:lnTo>
                  <a:pt x="1825291" y="137159"/>
                </a:lnTo>
                <a:close/>
              </a:path>
              <a:path w="2079625" h="531494">
                <a:moveTo>
                  <a:pt x="2058215" y="43180"/>
                </a:moveTo>
                <a:lnTo>
                  <a:pt x="1943441" y="43180"/>
                </a:lnTo>
                <a:lnTo>
                  <a:pt x="1952585" y="43942"/>
                </a:lnTo>
                <a:lnTo>
                  <a:pt x="1961729" y="46228"/>
                </a:lnTo>
                <a:lnTo>
                  <a:pt x="1996654" y="68706"/>
                </a:lnTo>
                <a:lnTo>
                  <a:pt x="2018752" y="100076"/>
                </a:lnTo>
                <a:lnTo>
                  <a:pt x="2021673" y="113792"/>
                </a:lnTo>
                <a:lnTo>
                  <a:pt x="2021673" y="119549"/>
                </a:lnTo>
                <a:lnTo>
                  <a:pt x="1992590" y="148653"/>
                </a:lnTo>
                <a:lnTo>
                  <a:pt x="1983573" y="155448"/>
                </a:lnTo>
                <a:lnTo>
                  <a:pt x="1971381" y="164814"/>
                </a:lnTo>
                <a:lnTo>
                  <a:pt x="1937948" y="197008"/>
                </a:lnTo>
                <a:lnTo>
                  <a:pt x="1930233" y="221488"/>
                </a:lnTo>
                <a:lnTo>
                  <a:pt x="1931820" y="235077"/>
                </a:lnTo>
                <a:lnTo>
                  <a:pt x="1936583" y="248412"/>
                </a:lnTo>
                <a:lnTo>
                  <a:pt x="1944520" y="261493"/>
                </a:lnTo>
                <a:lnTo>
                  <a:pt x="1955633" y="274320"/>
                </a:lnTo>
                <a:lnTo>
                  <a:pt x="2008973" y="247904"/>
                </a:lnTo>
                <a:lnTo>
                  <a:pt x="2008973" y="232156"/>
                </a:lnTo>
                <a:lnTo>
                  <a:pt x="1999638" y="222281"/>
                </a:lnTo>
                <a:lnTo>
                  <a:pt x="1992971" y="212471"/>
                </a:lnTo>
                <a:lnTo>
                  <a:pt x="1988970" y="202723"/>
                </a:lnTo>
                <a:lnTo>
                  <a:pt x="1987637" y="193040"/>
                </a:lnTo>
                <a:lnTo>
                  <a:pt x="1987637" y="187621"/>
                </a:lnTo>
                <a:lnTo>
                  <a:pt x="2015418" y="160464"/>
                </a:lnTo>
                <a:lnTo>
                  <a:pt x="2024213" y="153923"/>
                </a:lnTo>
                <a:lnTo>
                  <a:pt x="2036849" y="144113"/>
                </a:lnTo>
                <a:lnTo>
                  <a:pt x="2071076" y="111061"/>
                </a:lnTo>
                <a:lnTo>
                  <a:pt x="2079077" y="85344"/>
                </a:lnTo>
                <a:lnTo>
                  <a:pt x="2077934" y="75438"/>
                </a:lnTo>
                <a:lnTo>
                  <a:pt x="2074505" y="65532"/>
                </a:lnTo>
                <a:lnTo>
                  <a:pt x="2068790" y="55626"/>
                </a:lnTo>
                <a:lnTo>
                  <a:pt x="2060789" y="45720"/>
                </a:lnTo>
                <a:lnTo>
                  <a:pt x="2058215" y="43180"/>
                </a:lnTo>
                <a:close/>
              </a:path>
              <a:path w="2079625" h="531494">
                <a:moveTo>
                  <a:pt x="1972905" y="0"/>
                </a:moveTo>
                <a:lnTo>
                  <a:pt x="1934805" y="2286"/>
                </a:lnTo>
                <a:lnTo>
                  <a:pt x="1873845" y="43180"/>
                </a:lnTo>
                <a:lnTo>
                  <a:pt x="1889085" y="62484"/>
                </a:lnTo>
                <a:lnTo>
                  <a:pt x="1905055" y="54038"/>
                </a:lnTo>
                <a:lnTo>
                  <a:pt x="1919438" y="48006"/>
                </a:lnTo>
                <a:lnTo>
                  <a:pt x="1932233" y="44386"/>
                </a:lnTo>
                <a:lnTo>
                  <a:pt x="1943441" y="43180"/>
                </a:lnTo>
                <a:lnTo>
                  <a:pt x="2058215" y="43180"/>
                </a:lnTo>
                <a:lnTo>
                  <a:pt x="2051200" y="36258"/>
                </a:lnTo>
                <a:lnTo>
                  <a:pt x="2017101" y="13208"/>
                </a:lnTo>
                <a:lnTo>
                  <a:pt x="1982716" y="825"/>
                </a:lnTo>
                <a:lnTo>
                  <a:pt x="1972905" y="0"/>
                </a:lnTo>
                <a:close/>
              </a:path>
              <a:path w="2079625" h="531494">
                <a:moveTo>
                  <a:pt x="1975953" y="330708"/>
                </a:moveTo>
                <a:lnTo>
                  <a:pt x="1969179" y="330708"/>
                </a:lnTo>
                <a:lnTo>
                  <a:pt x="1962237" y="332740"/>
                </a:lnTo>
                <a:lnTo>
                  <a:pt x="1948013" y="340867"/>
                </a:lnTo>
                <a:lnTo>
                  <a:pt x="1942086" y="346455"/>
                </a:lnTo>
                <a:lnTo>
                  <a:pt x="1937345" y="353567"/>
                </a:lnTo>
                <a:lnTo>
                  <a:pt x="1932603" y="360341"/>
                </a:lnTo>
                <a:lnTo>
                  <a:pt x="1930233" y="367622"/>
                </a:lnTo>
                <a:lnTo>
                  <a:pt x="1930233" y="375412"/>
                </a:lnTo>
                <a:lnTo>
                  <a:pt x="1951315" y="411734"/>
                </a:lnTo>
                <a:lnTo>
                  <a:pt x="1965285" y="414528"/>
                </a:lnTo>
                <a:lnTo>
                  <a:pt x="1972058" y="414528"/>
                </a:lnTo>
                <a:lnTo>
                  <a:pt x="2003893" y="392176"/>
                </a:lnTo>
                <a:lnTo>
                  <a:pt x="2011005" y="377613"/>
                </a:lnTo>
                <a:lnTo>
                  <a:pt x="2011005" y="369823"/>
                </a:lnTo>
                <a:lnTo>
                  <a:pt x="1989796" y="333502"/>
                </a:lnTo>
                <a:lnTo>
                  <a:pt x="1983224" y="331406"/>
                </a:lnTo>
                <a:lnTo>
                  <a:pt x="1975953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9316700" cy="7950200"/>
          </a:xfrm>
          <a:custGeom>
            <a:avLst/>
            <a:gdLst/>
            <a:ahLst/>
            <a:cxnLst/>
            <a:rect l="l" t="t" r="r" b="b"/>
            <a:pathLst>
              <a:path w="19316700" h="7950200">
                <a:moveTo>
                  <a:pt x="19316700" y="0"/>
                </a:moveTo>
                <a:lnTo>
                  <a:pt x="0" y="0"/>
                </a:lnTo>
                <a:lnTo>
                  <a:pt x="0" y="7950200"/>
                </a:lnTo>
                <a:lnTo>
                  <a:pt x="19316700" y="7950200"/>
                </a:lnTo>
                <a:lnTo>
                  <a:pt x="193167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960100" y="6388100"/>
            <a:ext cx="7264400" cy="876300"/>
            <a:chOff x="10960100" y="6388100"/>
            <a:chExt cx="7264400" cy="876300"/>
          </a:xfrm>
        </p:grpSpPr>
        <p:sp>
          <p:nvSpPr>
            <p:cNvPr id="4" name="object 4" descr=""/>
            <p:cNvSpPr/>
            <p:nvPr/>
          </p:nvSpPr>
          <p:spPr>
            <a:xfrm>
              <a:off x="10960100" y="63881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4592300" y="63881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28620" y="6682130"/>
              <a:ext cx="2582725" cy="41310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99290" y="6677913"/>
              <a:ext cx="1497828" cy="323850"/>
            </a:xfrm>
            <a:prstGeom prst="rect">
              <a:avLst/>
            </a:prstGeom>
          </p:spPr>
        </p:pic>
      </p:grpSp>
      <p:grpSp>
        <p:nvGrpSpPr>
          <p:cNvPr id="8" name="object 8" descr=""/>
          <p:cNvGrpSpPr/>
          <p:nvPr/>
        </p:nvGrpSpPr>
        <p:grpSpPr>
          <a:xfrm>
            <a:off x="6610350" y="336550"/>
            <a:ext cx="5981700" cy="596900"/>
            <a:chOff x="6610350" y="336550"/>
            <a:chExt cx="5981700" cy="596900"/>
          </a:xfrm>
        </p:grpSpPr>
        <p:sp>
          <p:nvSpPr>
            <p:cNvPr id="9" name="object 9" descr=""/>
            <p:cNvSpPr/>
            <p:nvPr/>
          </p:nvSpPr>
          <p:spPr>
            <a:xfrm>
              <a:off x="6610350" y="336550"/>
              <a:ext cx="5981700" cy="596900"/>
            </a:xfrm>
            <a:custGeom>
              <a:avLst/>
              <a:gdLst/>
              <a:ahLst/>
              <a:cxnLst/>
              <a:rect l="l" t="t" r="r" b="b"/>
              <a:pathLst>
                <a:path w="5981700" h="5969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23850"/>
                  </a:lnTo>
                  <a:lnTo>
                    <a:pt x="4399" y="372931"/>
                  </a:lnTo>
                  <a:lnTo>
                    <a:pt x="17082" y="419125"/>
                  </a:lnTo>
                  <a:lnTo>
                    <a:pt x="37279" y="461663"/>
                  </a:lnTo>
                  <a:lnTo>
                    <a:pt x="64217" y="499772"/>
                  </a:lnTo>
                  <a:lnTo>
                    <a:pt x="97127" y="532682"/>
                  </a:lnTo>
                  <a:lnTo>
                    <a:pt x="135236" y="559620"/>
                  </a:lnTo>
                  <a:lnTo>
                    <a:pt x="177773" y="579817"/>
                  </a:lnTo>
                  <a:lnTo>
                    <a:pt x="223968" y="592500"/>
                  </a:lnTo>
                  <a:lnTo>
                    <a:pt x="273049" y="596900"/>
                  </a:lnTo>
                  <a:lnTo>
                    <a:pt x="273049" y="558800"/>
                  </a:lnTo>
                  <a:lnTo>
                    <a:pt x="225699" y="554026"/>
                  </a:lnTo>
                  <a:lnTo>
                    <a:pt x="181596" y="540336"/>
                  </a:lnTo>
                  <a:lnTo>
                    <a:pt x="141687" y="518674"/>
                  </a:lnTo>
                  <a:lnTo>
                    <a:pt x="106915" y="489984"/>
                  </a:lnTo>
                  <a:lnTo>
                    <a:pt x="78225" y="455212"/>
                  </a:lnTo>
                  <a:lnTo>
                    <a:pt x="56563" y="415303"/>
                  </a:lnTo>
                  <a:lnTo>
                    <a:pt x="42873" y="371200"/>
                  </a:lnTo>
                  <a:lnTo>
                    <a:pt x="38100" y="3238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5981700" h="596900">
                  <a:moveTo>
                    <a:pt x="5708650" y="558800"/>
                  </a:moveTo>
                  <a:lnTo>
                    <a:pt x="273049" y="558800"/>
                  </a:lnTo>
                  <a:lnTo>
                    <a:pt x="273049" y="596900"/>
                  </a:lnTo>
                  <a:lnTo>
                    <a:pt x="5708650" y="596900"/>
                  </a:lnTo>
                  <a:lnTo>
                    <a:pt x="5708650" y="558800"/>
                  </a:lnTo>
                  <a:close/>
                </a:path>
                <a:path w="5981700" h="596900">
                  <a:moveTo>
                    <a:pt x="5708650" y="0"/>
                  </a:moveTo>
                  <a:lnTo>
                    <a:pt x="5708650" y="38100"/>
                  </a:lnTo>
                  <a:lnTo>
                    <a:pt x="5756000" y="42873"/>
                  </a:lnTo>
                  <a:lnTo>
                    <a:pt x="5800103" y="56563"/>
                  </a:lnTo>
                  <a:lnTo>
                    <a:pt x="5840012" y="78225"/>
                  </a:lnTo>
                  <a:lnTo>
                    <a:pt x="5874784" y="106915"/>
                  </a:lnTo>
                  <a:lnTo>
                    <a:pt x="5903474" y="141687"/>
                  </a:lnTo>
                  <a:lnTo>
                    <a:pt x="5925136" y="181596"/>
                  </a:lnTo>
                  <a:lnTo>
                    <a:pt x="5938826" y="225699"/>
                  </a:lnTo>
                  <a:lnTo>
                    <a:pt x="5943600" y="273050"/>
                  </a:lnTo>
                  <a:lnTo>
                    <a:pt x="5943600" y="323850"/>
                  </a:lnTo>
                  <a:lnTo>
                    <a:pt x="5938826" y="371200"/>
                  </a:lnTo>
                  <a:lnTo>
                    <a:pt x="5925136" y="415303"/>
                  </a:lnTo>
                  <a:lnTo>
                    <a:pt x="5903474" y="455212"/>
                  </a:lnTo>
                  <a:lnTo>
                    <a:pt x="5874784" y="489984"/>
                  </a:lnTo>
                  <a:lnTo>
                    <a:pt x="5840012" y="518674"/>
                  </a:lnTo>
                  <a:lnTo>
                    <a:pt x="5800103" y="540336"/>
                  </a:lnTo>
                  <a:lnTo>
                    <a:pt x="5756000" y="554026"/>
                  </a:lnTo>
                  <a:lnTo>
                    <a:pt x="5708650" y="558800"/>
                  </a:lnTo>
                  <a:lnTo>
                    <a:pt x="5708650" y="596900"/>
                  </a:lnTo>
                  <a:lnTo>
                    <a:pt x="5757731" y="592500"/>
                  </a:lnTo>
                  <a:lnTo>
                    <a:pt x="5803925" y="579817"/>
                  </a:lnTo>
                  <a:lnTo>
                    <a:pt x="5846463" y="559620"/>
                  </a:lnTo>
                  <a:lnTo>
                    <a:pt x="5884572" y="532682"/>
                  </a:lnTo>
                  <a:lnTo>
                    <a:pt x="5917482" y="499772"/>
                  </a:lnTo>
                  <a:lnTo>
                    <a:pt x="5944420" y="461663"/>
                  </a:lnTo>
                  <a:lnTo>
                    <a:pt x="5964617" y="419125"/>
                  </a:lnTo>
                  <a:lnTo>
                    <a:pt x="5977300" y="372931"/>
                  </a:lnTo>
                  <a:lnTo>
                    <a:pt x="5981700" y="323850"/>
                  </a:lnTo>
                  <a:lnTo>
                    <a:pt x="5981700" y="273050"/>
                  </a:lnTo>
                  <a:lnTo>
                    <a:pt x="5977300" y="223968"/>
                  </a:lnTo>
                  <a:lnTo>
                    <a:pt x="5964617" y="177774"/>
                  </a:lnTo>
                  <a:lnTo>
                    <a:pt x="5944420" y="135236"/>
                  </a:lnTo>
                  <a:lnTo>
                    <a:pt x="5917482" y="97127"/>
                  </a:lnTo>
                  <a:lnTo>
                    <a:pt x="5884572" y="64217"/>
                  </a:lnTo>
                  <a:lnTo>
                    <a:pt x="5846463" y="37279"/>
                  </a:lnTo>
                  <a:lnTo>
                    <a:pt x="5803925" y="17082"/>
                  </a:lnTo>
                  <a:lnTo>
                    <a:pt x="5757731" y="4399"/>
                  </a:lnTo>
                  <a:lnTo>
                    <a:pt x="5708650" y="0"/>
                  </a:lnTo>
                  <a:close/>
                </a:path>
                <a:path w="5981700" h="596900">
                  <a:moveTo>
                    <a:pt x="57086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5708650" y="38100"/>
                  </a:lnTo>
                  <a:lnTo>
                    <a:pt x="57086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629400" y="355600"/>
              <a:ext cx="5943600" cy="558800"/>
            </a:xfrm>
            <a:custGeom>
              <a:avLst/>
              <a:gdLst/>
              <a:ahLst/>
              <a:cxnLst/>
              <a:rect l="l" t="t" r="r" b="b"/>
              <a:pathLst>
                <a:path w="5943600" h="558800">
                  <a:moveTo>
                    <a:pt x="56896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04800"/>
                  </a:lnTo>
                  <a:lnTo>
                    <a:pt x="4092" y="350456"/>
                  </a:lnTo>
                  <a:lnTo>
                    <a:pt x="15890" y="393428"/>
                  </a:lnTo>
                  <a:lnTo>
                    <a:pt x="34678" y="432998"/>
                  </a:lnTo>
                  <a:lnTo>
                    <a:pt x="59737" y="468448"/>
                  </a:lnTo>
                  <a:lnTo>
                    <a:pt x="90351" y="499062"/>
                  </a:lnTo>
                  <a:lnTo>
                    <a:pt x="125801" y="524121"/>
                  </a:lnTo>
                  <a:lnTo>
                    <a:pt x="165371" y="542909"/>
                  </a:lnTo>
                  <a:lnTo>
                    <a:pt x="208343" y="554707"/>
                  </a:lnTo>
                  <a:lnTo>
                    <a:pt x="253999" y="558800"/>
                  </a:lnTo>
                  <a:lnTo>
                    <a:pt x="5689600" y="558800"/>
                  </a:lnTo>
                  <a:lnTo>
                    <a:pt x="5735256" y="554707"/>
                  </a:lnTo>
                  <a:lnTo>
                    <a:pt x="5778228" y="542909"/>
                  </a:lnTo>
                  <a:lnTo>
                    <a:pt x="5817798" y="524121"/>
                  </a:lnTo>
                  <a:lnTo>
                    <a:pt x="5853248" y="499062"/>
                  </a:lnTo>
                  <a:lnTo>
                    <a:pt x="5883862" y="468448"/>
                  </a:lnTo>
                  <a:lnTo>
                    <a:pt x="5908921" y="432998"/>
                  </a:lnTo>
                  <a:lnTo>
                    <a:pt x="5927709" y="393428"/>
                  </a:lnTo>
                  <a:lnTo>
                    <a:pt x="5939507" y="350456"/>
                  </a:lnTo>
                  <a:lnTo>
                    <a:pt x="5943600" y="304800"/>
                  </a:lnTo>
                  <a:lnTo>
                    <a:pt x="5943600" y="254000"/>
                  </a:lnTo>
                  <a:lnTo>
                    <a:pt x="5939507" y="208343"/>
                  </a:lnTo>
                  <a:lnTo>
                    <a:pt x="5927709" y="165371"/>
                  </a:lnTo>
                  <a:lnTo>
                    <a:pt x="5908921" y="125801"/>
                  </a:lnTo>
                  <a:lnTo>
                    <a:pt x="5883862" y="90351"/>
                  </a:lnTo>
                  <a:lnTo>
                    <a:pt x="5853248" y="59737"/>
                  </a:lnTo>
                  <a:lnTo>
                    <a:pt x="5817798" y="34678"/>
                  </a:lnTo>
                  <a:lnTo>
                    <a:pt x="5778228" y="15890"/>
                  </a:lnTo>
                  <a:lnTo>
                    <a:pt x="5735256" y="4092"/>
                  </a:lnTo>
                  <a:lnTo>
                    <a:pt x="56896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3552" y="471054"/>
            <a:ext cx="3323443" cy="386772"/>
          </a:xfrm>
          <a:prstGeom prst="rect">
            <a:avLst/>
          </a:prstGeom>
        </p:spPr>
      </p:pic>
      <p:grpSp>
        <p:nvGrpSpPr>
          <p:cNvPr id="12" name="object 12" descr=""/>
          <p:cNvGrpSpPr/>
          <p:nvPr/>
        </p:nvGrpSpPr>
        <p:grpSpPr>
          <a:xfrm>
            <a:off x="12827000" y="381000"/>
            <a:ext cx="5397500" cy="635000"/>
            <a:chOff x="12827000" y="381000"/>
            <a:chExt cx="5397500" cy="635000"/>
          </a:xfrm>
        </p:grpSpPr>
        <p:sp>
          <p:nvSpPr>
            <p:cNvPr id="13" name="object 13" descr=""/>
            <p:cNvSpPr/>
            <p:nvPr/>
          </p:nvSpPr>
          <p:spPr>
            <a:xfrm>
              <a:off x="12827000" y="381000"/>
              <a:ext cx="5397500" cy="635000"/>
            </a:xfrm>
            <a:custGeom>
              <a:avLst/>
              <a:gdLst/>
              <a:ahLst/>
              <a:cxnLst/>
              <a:rect l="l" t="t" r="r" b="b"/>
              <a:pathLst>
                <a:path w="5397500" h="635000">
                  <a:moveTo>
                    <a:pt x="5397500" y="0"/>
                  </a:moveTo>
                  <a:lnTo>
                    <a:pt x="0" y="0"/>
                  </a:lnTo>
                  <a:lnTo>
                    <a:pt x="0" y="635000"/>
                  </a:lnTo>
                  <a:lnTo>
                    <a:pt x="5397500" y="635000"/>
                  </a:lnTo>
                  <a:lnTo>
                    <a:pt x="5397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14255" y="559954"/>
              <a:ext cx="3773343" cy="386772"/>
            </a:xfrm>
            <a:prstGeom prst="rect">
              <a:avLst/>
            </a:prstGeom>
          </p:spPr>
        </p:pic>
      </p:grpSp>
      <p:grpSp>
        <p:nvGrpSpPr>
          <p:cNvPr id="15" name="object 15" descr=""/>
          <p:cNvGrpSpPr/>
          <p:nvPr/>
        </p:nvGrpSpPr>
        <p:grpSpPr>
          <a:xfrm>
            <a:off x="12801600" y="1193800"/>
            <a:ext cx="5397500" cy="635000"/>
            <a:chOff x="12801600" y="1193800"/>
            <a:chExt cx="5397500" cy="635000"/>
          </a:xfrm>
        </p:grpSpPr>
        <p:sp>
          <p:nvSpPr>
            <p:cNvPr id="16" name="object 16" descr=""/>
            <p:cNvSpPr/>
            <p:nvPr/>
          </p:nvSpPr>
          <p:spPr>
            <a:xfrm>
              <a:off x="12801600" y="1193800"/>
              <a:ext cx="5397500" cy="635000"/>
            </a:xfrm>
            <a:custGeom>
              <a:avLst/>
              <a:gdLst/>
              <a:ahLst/>
              <a:cxnLst/>
              <a:rect l="l" t="t" r="r" b="b"/>
              <a:pathLst>
                <a:path w="5397500" h="635000">
                  <a:moveTo>
                    <a:pt x="5397500" y="0"/>
                  </a:moveTo>
                  <a:lnTo>
                    <a:pt x="0" y="0"/>
                  </a:lnTo>
                  <a:lnTo>
                    <a:pt x="0" y="635000"/>
                  </a:lnTo>
                  <a:lnTo>
                    <a:pt x="5397500" y="635000"/>
                  </a:lnTo>
                  <a:lnTo>
                    <a:pt x="5397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4306008" y="1378527"/>
              <a:ext cx="2381250" cy="381000"/>
            </a:xfrm>
            <a:custGeom>
              <a:avLst/>
              <a:gdLst/>
              <a:ahLst/>
              <a:cxnLst/>
              <a:rect l="l" t="t" r="r" b="b"/>
              <a:pathLst>
                <a:path w="2381250" h="381000">
                  <a:moveTo>
                    <a:pt x="50366" y="76200"/>
                  </a:moveTo>
                  <a:lnTo>
                    <a:pt x="0" y="76200"/>
                  </a:lnTo>
                  <a:lnTo>
                    <a:pt x="0" y="297872"/>
                  </a:lnTo>
                  <a:lnTo>
                    <a:pt x="50366" y="297872"/>
                  </a:lnTo>
                  <a:lnTo>
                    <a:pt x="50366" y="208251"/>
                  </a:lnTo>
                  <a:lnTo>
                    <a:pt x="34203" y="208251"/>
                  </a:lnTo>
                  <a:lnTo>
                    <a:pt x="34203" y="165388"/>
                  </a:lnTo>
                  <a:lnTo>
                    <a:pt x="50366" y="165388"/>
                  </a:lnTo>
                  <a:lnTo>
                    <a:pt x="50366" y="76200"/>
                  </a:lnTo>
                  <a:close/>
                </a:path>
                <a:path w="2381250" h="381000">
                  <a:moveTo>
                    <a:pt x="186459" y="76200"/>
                  </a:moveTo>
                  <a:lnTo>
                    <a:pt x="136236" y="76200"/>
                  </a:lnTo>
                  <a:lnTo>
                    <a:pt x="136236" y="297872"/>
                  </a:lnTo>
                  <a:lnTo>
                    <a:pt x="186459" y="297872"/>
                  </a:lnTo>
                  <a:lnTo>
                    <a:pt x="186459" y="208251"/>
                  </a:lnTo>
                  <a:lnTo>
                    <a:pt x="152255" y="208251"/>
                  </a:lnTo>
                  <a:lnTo>
                    <a:pt x="152255" y="165388"/>
                  </a:lnTo>
                  <a:lnTo>
                    <a:pt x="186459" y="165388"/>
                  </a:lnTo>
                  <a:lnTo>
                    <a:pt x="186459" y="76200"/>
                  </a:lnTo>
                  <a:close/>
                </a:path>
                <a:path w="2381250" h="381000">
                  <a:moveTo>
                    <a:pt x="50366" y="165388"/>
                  </a:moveTo>
                  <a:lnTo>
                    <a:pt x="34203" y="165388"/>
                  </a:lnTo>
                  <a:lnTo>
                    <a:pt x="34203" y="208251"/>
                  </a:lnTo>
                  <a:lnTo>
                    <a:pt x="50366" y="208251"/>
                  </a:lnTo>
                  <a:lnTo>
                    <a:pt x="50366" y="165388"/>
                  </a:lnTo>
                  <a:close/>
                </a:path>
                <a:path w="2381250" h="381000">
                  <a:moveTo>
                    <a:pt x="136236" y="165388"/>
                  </a:moveTo>
                  <a:lnTo>
                    <a:pt x="50366" y="165388"/>
                  </a:lnTo>
                  <a:lnTo>
                    <a:pt x="50366" y="208251"/>
                  </a:lnTo>
                  <a:lnTo>
                    <a:pt x="136236" y="208251"/>
                  </a:lnTo>
                  <a:lnTo>
                    <a:pt x="136236" y="165388"/>
                  </a:lnTo>
                  <a:close/>
                </a:path>
                <a:path w="2381250" h="381000">
                  <a:moveTo>
                    <a:pt x="186459" y="165388"/>
                  </a:moveTo>
                  <a:lnTo>
                    <a:pt x="152255" y="165388"/>
                  </a:lnTo>
                  <a:lnTo>
                    <a:pt x="152255" y="208251"/>
                  </a:lnTo>
                  <a:lnTo>
                    <a:pt x="186459" y="208251"/>
                  </a:lnTo>
                  <a:lnTo>
                    <a:pt x="186459" y="165388"/>
                  </a:lnTo>
                  <a:close/>
                </a:path>
                <a:path w="2381250" h="381000">
                  <a:moveTo>
                    <a:pt x="412325" y="113289"/>
                  </a:moveTo>
                  <a:lnTo>
                    <a:pt x="330380" y="113289"/>
                  </a:lnTo>
                  <a:lnTo>
                    <a:pt x="338940" y="113848"/>
                  </a:lnTo>
                  <a:lnTo>
                    <a:pt x="346435" y="115526"/>
                  </a:lnTo>
                  <a:lnTo>
                    <a:pt x="367903" y="147493"/>
                  </a:lnTo>
                  <a:lnTo>
                    <a:pt x="367903" y="153362"/>
                  </a:lnTo>
                  <a:lnTo>
                    <a:pt x="313062" y="168275"/>
                  </a:lnTo>
                  <a:lnTo>
                    <a:pt x="305043" y="169276"/>
                  </a:lnTo>
                  <a:lnTo>
                    <a:pt x="267493" y="178557"/>
                  </a:lnTo>
                  <a:lnTo>
                    <a:pt x="235851" y="204643"/>
                  </a:lnTo>
                  <a:lnTo>
                    <a:pt x="228924" y="235671"/>
                  </a:lnTo>
                  <a:lnTo>
                    <a:pt x="229529" y="246134"/>
                  </a:lnTo>
                  <a:lnTo>
                    <a:pt x="250139" y="285389"/>
                  </a:lnTo>
                  <a:lnTo>
                    <a:pt x="292830" y="301877"/>
                  </a:lnTo>
                  <a:lnTo>
                    <a:pt x="303104" y="302346"/>
                  </a:lnTo>
                  <a:lnTo>
                    <a:pt x="311483" y="302048"/>
                  </a:lnTo>
                  <a:lnTo>
                    <a:pt x="349093" y="290031"/>
                  </a:lnTo>
                  <a:lnTo>
                    <a:pt x="368191" y="267421"/>
                  </a:lnTo>
                  <a:lnTo>
                    <a:pt x="420146" y="267421"/>
                  </a:lnTo>
                  <a:lnTo>
                    <a:pt x="420146" y="263957"/>
                  </a:lnTo>
                  <a:lnTo>
                    <a:pt x="316670" y="263957"/>
                  </a:lnTo>
                  <a:lnTo>
                    <a:pt x="308876" y="263497"/>
                  </a:lnTo>
                  <a:lnTo>
                    <a:pt x="279291" y="244426"/>
                  </a:lnTo>
                  <a:lnTo>
                    <a:pt x="279291" y="228070"/>
                  </a:lnTo>
                  <a:lnTo>
                    <a:pt x="281071" y="222586"/>
                  </a:lnTo>
                  <a:lnTo>
                    <a:pt x="284631" y="218353"/>
                  </a:lnTo>
                  <a:lnTo>
                    <a:pt x="288191" y="214023"/>
                  </a:lnTo>
                  <a:lnTo>
                    <a:pt x="293050" y="210656"/>
                  </a:lnTo>
                  <a:lnTo>
                    <a:pt x="305365" y="205845"/>
                  </a:lnTo>
                  <a:lnTo>
                    <a:pt x="312340" y="204114"/>
                  </a:lnTo>
                  <a:lnTo>
                    <a:pt x="337115" y="200650"/>
                  </a:lnTo>
                  <a:lnTo>
                    <a:pt x="341877" y="199880"/>
                  </a:lnTo>
                  <a:lnTo>
                    <a:pt x="368047" y="192231"/>
                  </a:lnTo>
                  <a:lnTo>
                    <a:pt x="420146" y="192231"/>
                  </a:lnTo>
                  <a:lnTo>
                    <a:pt x="420049" y="147493"/>
                  </a:lnTo>
                  <a:lnTo>
                    <a:pt x="419641" y="138933"/>
                  </a:lnTo>
                  <a:lnTo>
                    <a:pt x="418125" y="129273"/>
                  </a:lnTo>
                  <a:lnTo>
                    <a:pt x="415600" y="120532"/>
                  </a:lnTo>
                  <a:lnTo>
                    <a:pt x="412325" y="113289"/>
                  </a:lnTo>
                  <a:close/>
                </a:path>
                <a:path w="2381250" h="381000">
                  <a:moveTo>
                    <a:pt x="420146" y="267421"/>
                  </a:moveTo>
                  <a:lnTo>
                    <a:pt x="369923" y="267421"/>
                  </a:lnTo>
                  <a:lnTo>
                    <a:pt x="369923" y="297872"/>
                  </a:lnTo>
                  <a:lnTo>
                    <a:pt x="420146" y="297872"/>
                  </a:lnTo>
                  <a:lnTo>
                    <a:pt x="420146" y="267421"/>
                  </a:lnTo>
                  <a:close/>
                </a:path>
                <a:path w="2381250" h="381000">
                  <a:moveTo>
                    <a:pt x="420146" y="192231"/>
                  </a:moveTo>
                  <a:lnTo>
                    <a:pt x="368047" y="192231"/>
                  </a:lnTo>
                  <a:lnTo>
                    <a:pt x="368001" y="226696"/>
                  </a:lnTo>
                  <a:lnTo>
                    <a:pt x="365930" y="234084"/>
                  </a:lnTo>
                  <a:lnTo>
                    <a:pt x="361697" y="241011"/>
                  </a:lnTo>
                  <a:lnTo>
                    <a:pt x="357560" y="247938"/>
                  </a:lnTo>
                  <a:lnTo>
                    <a:pt x="351643" y="253518"/>
                  </a:lnTo>
                  <a:lnTo>
                    <a:pt x="316670" y="263957"/>
                  </a:lnTo>
                  <a:lnTo>
                    <a:pt x="420146" y="263957"/>
                  </a:lnTo>
                  <a:lnTo>
                    <a:pt x="420146" y="192231"/>
                  </a:lnTo>
                  <a:close/>
                </a:path>
                <a:path w="2381250" h="381000">
                  <a:moveTo>
                    <a:pt x="330091" y="73313"/>
                  </a:moveTo>
                  <a:lnTo>
                    <a:pt x="287662" y="80240"/>
                  </a:lnTo>
                  <a:lnTo>
                    <a:pt x="255190" y="100734"/>
                  </a:lnTo>
                  <a:lnTo>
                    <a:pt x="236140" y="134504"/>
                  </a:lnTo>
                  <a:lnTo>
                    <a:pt x="284920" y="141431"/>
                  </a:lnTo>
                  <a:lnTo>
                    <a:pt x="287517" y="133831"/>
                  </a:lnTo>
                  <a:lnTo>
                    <a:pt x="292520" y="127240"/>
                  </a:lnTo>
                  <a:lnTo>
                    <a:pt x="330380" y="113289"/>
                  </a:lnTo>
                  <a:lnTo>
                    <a:pt x="412325" y="113289"/>
                  </a:lnTo>
                  <a:lnTo>
                    <a:pt x="412064" y="112712"/>
                  </a:lnTo>
                  <a:lnTo>
                    <a:pt x="384256" y="85454"/>
                  </a:lnTo>
                  <a:lnTo>
                    <a:pt x="346074" y="74251"/>
                  </a:lnTo>
                  <a:lnTo>
                    <a:pt x="338092" y="73548"/>
                  </a:lnTo>
                  <a:lnTo>
                    <a:pt x="330091" y="73313"/>
                  </a:lnTo>
                  <a:close/>
                </a:path>
                <a:path w="2381250" h="381000">
                  <a:moveTo>
                    <a:pt x="523045" y="76200"/>
                  </a:moveTo>
                  <a:lnTo>
                    <a:pt x="472678" y="76200"/>
                  </a:lnTo>
                  <a:lnTo>
                    <a:pt x="472678" y="297872"/>
                  </a:lnTo>
                  <a:lnTo>
                    <a:pt x="526508" y="297872"/>
                  </a:lnTo>
                  <a:lnTo>
                    <a:pt x="567911" y="227156"/>
                  </a:lnTo>
                  <a:lnTo>
                    <a:pt x="523045" y="227156"/>
                  </a:lnTo>
                  <a:lnTo>
                    <a:pt x="523045" y="76200"/>
                  </a:lnTo>
                  <a:close/>
                </a:path>
                <a:path w="2381250" h="381000">
                  <a:moveTo>
                    <a:pt x="665487" y="146771"/>
                  </a:moveTo>
                  <a:lnTo>
                    <a:pt x="614975" y="146771"/>
                  </a:lnTo>
                  <a:lnTo>
                    <a:pt x="614975" y="297872"/>
                  </a:lnTo>
                  <a:lnTo>
                    <a:pt x="665487" y="297872"/>
                  </a:lnTo>
                  <a:lnTo>
                    <a:pt x="665487" y="146771"/>
                  </a:lnTo>
                  <a:close/>
                </a:path>
                <a:path w="2381250" h="381000">
                  <a:moveTo>
                    <a:pt x="665487" y="76200"/>
                  </a:moveTo>
                  <a:lnTo>
                    <a:pt x="611800" y="76200"/>
                  </a:lnTo>
                  <a:lnTo>
                    <a:pt x="523045" y="227156"/>
                  </a:lnTo>
                  <a:lnTo>
                    <a:pt x="567911" y="227156"/>
                  </a:lnTo>
                  <a:lnTo>
                    <a:pt x="614975" y="146771"/>
                  </a:lnTo>
                  <a:lnTo>
                    <a:pt x="665487" y="146771"/>
                  </a:lnTo>
                  <a:lnTo>
                    <a:pt x="665487" y="76200"/>
                  </a:lnTo>
                  <a:close/>
                </a:path>
                <a:path w="2381250" h="381000">
                  <a:moveTo>
                    <a:pt x="540507" y="0"/>
                  </a:moveTo>
                  <a:lnTo>
                    <a:pt x="501686" y="0"/>
                  </a:lnTo>
                  <a:lnTo>
                    <a:pt x="502759" y="12032"/>
                  </a:lnTo>
                  <a:lnTo>
                    <a:pt x="529674" y="47805"/>
                  </a:lnTo>
                  <a:lnTo>
                    <a:pt x="568938" y="56572"/>
                  </a:lnTo>
                  <a:lnTo>
                    <a:pt x="583712" y="55598"/>
                  </a:lnTo>
                  <a:lnTo>
                    <a:pt x="626313" y="32525"/>
                  </a:lnTo>
                  <a:lnTo>
                    <a:pt x="629771" y="26698"/>
                  </a:lnTo>
                  <a:lnTo>
                    <a:pt x="558547" y="26698"/>
                  </a:lnTo>
                  <a:lnTo>
                    <a:pt x="551187" y="24004"/>
                  </a:lnTo>
                  <a:lnTo>
                    <a:pt x="546857" y="18617"/>
                  </a:lnTo>
                  <a:lnTo>
                    <a:pt x="542624" y="13132"/>
                  </a:lnTo>
                  <a:lnTo>
                    <a:pt x="540540" y="7023"/>
                  </a:lnTo>
                  <a:lnTo>
                    <a:pt x="540507" y="0"/>
                  </a:lnTo>
                  <a:close/>
                </a:path>
                <a:path w="2381250" h="381000">
                  <a:moveTo>
                    <a:pt x="636623" y="0"/>
                  </a:moveTo>
                  <a:lnTo>
                    <a:pt x="597513" y="0"/>
                  </a:lnTo>
                  <a:lnTo>
                    <a:pt x="597417" y="7023"/>
                  </a:lnTo>
                  <a:lnTo>
                    <a:pt x="595156" y="13229"/>
                  </a:lnTo>
                  <a:lnTo>
                    <a:pt x="590730" y="18617"/>
                  </a:lnTo>
                  <a:lnTo>
                    <a:pt x="586400" y="24004"/>
                  </a:lnTo>
                  <a:lnTo>
                    <a:pt x="579136" y="26698"/>
                  </a:lnTo>
                  <a:lnTo>
                    <a:pt x="629771" y="26698"/>
                  </a:lnTo>
                  <a:lnTo>
                    <a:pt x="632041" y="22874"/>
                  </a:lnTo>
                  <a:lnTo>
                    <a:pt x="635478" y="12032"/>
                  </a:lnTo>
                  <a:lnTo>
                    <a:pt x="636623" y="0"/>
                  </a:lnTo>
                  <a:close/>
                </a:path>
                <a:path w="2381250" h="381000">
                  <a:moveTo>
                    <a:pt x="816552" y="119062"/>
                  </a:moveTo>
                  <a:lnTo>
                    <a:pt x="766040" y="119062"/>
                  </a:lnTo>
                  <a:lnTo>
                    <a:pt x="766040" y="297872"/>
                  </a:lnTo>
                  <a:lnTo>
                    <a:pt x="816552" y="297872"/>
                  </a:lnTo>
                  <a:lnTo>
                    <a:pt x="816552" y="119062"/>
                  </a:lnTo>
                  <a:close/>
                </a:path>
                <a:path w="2381250" h="381000">
                  <a:moveTo>
                    <a:pt x="888278" y="76200"/>
                  </a:moveTo>
                  <a:lnTo>
                    <a:pt x="694314" y="76200"/>
                  </a:lnTo>
                  <a:lnTo>
                    <a:pt x="694314" y="119062"/>
                  </a:lnTo>
                  <a:lnTo>
                    <a:pt x="888278" y="119062"/>
                  </a:lnTo>
                  <a:lnTo>
                    <a:pt x="888278" y="76200"/>
                  </a:lnTo>
                  <a:close/>
                </a:path>
                <a:path w="2381250" h="381000">
                  <a:moveTo>
                    <a:pt x="980245" y="76200"/>
                  </a:moveTo>
                  <a:lnTo>
                    <a:pt x="929878" y="76200"/>
                  </a:lnTo>
                  <a:lnTo>
                    <a:pt x="929878" y="297872"/>
                  </a:lnTo>
                  <a:lnTo>
                    <a:pt x="983708" y="297872"/>
                  </a:lnTo>
                  <a:lnTo>
                    <a:pt x="1025111" y="227156"/>
                  </a:lnTo>
                  <a:lnTo>
                    <a:pt x="980245" y="227156"/>
                  </a:lnTo>
                  <a:lnTo>
                    <a:pt x="980245" y="76200"/>
                  </a:lnTo>
                  <a:close/>
                </a:path>
                <a:path w="2381250" h="381000">
                  <a:moveTo>
                    <a:pt x="1122687" y="146771"/>
                  </a:moveTo>
                  <a:lnTo>
                    <a:pt x="1072175" y="146771"/>
                  </a:lnTo>
                  <a:lnTo>
                    <a:pt x="1072175" y="297872"/>
                  </a:lnTo>
                  <a:lnTo>
                    <a:pt x="1122687" y="297872"/>
                  </a:lnTo>
                  <a:lnTo>
                    <a:pt x="1122687" y="146771"/>
                  </a:lnTo>
                  <a:close/>
                </a:path>
                <a:path w="2381250" h="381000">
                  <a:moveTo>
                    <a:pt x="1122687" y="76200"/>
                  </a:moveTo>
                  <a:lnTo>
                    <a:pt x="1069000" y="76200"/>
                  </a:lnTo>
                  <a:lnTo>
                    <a:pt x="980245" y="227156"/>
                  </a:lnTo>
                  <a:lnTo>
                    <a:pt x="1025111" y="227156"/>
                  </a:lnTo>
                  <a:lnTo>
                    <a:pt x="1072175" y="146771"/>
                  </a:lnTo>
                  <a:lnTo>
                    <a:pt x="1122687" y="146771"/>
                  </a:lnTo>
                  <a:lnTo>
                    <a:pt x="1122687" y="76200"/>
                  </a:lnTo>
                  <a:close/>
                </a:path>
                <a:path w="2381250" h="381000">
                  <a:moveTo>
                    <a:pt x="1329386" y="76200"/>
                  </a:moveTo>
                  <a:lnTo>
                    <a:pt x="1277143" y="76200"/>
                  </a:lnTo>
                  <a:lnTo>
                    <a:pt x="1277143" y="297872"/>
                  </a:lnTo>
                  <a:lnTo>
                    <a:pt x="1329386" y="297872"/>
                  </a:lnTo>
                  <a:lnTo>
                    <a:pt x="1329386" y="214312"/>
                  </a:lnTo>
                  <a:lnTo>
                    <a:pt x="1417459" y="214312"/>
                  </a:lnTo>
                  <a:lnTo>
                    <a:pt x="1395917" y="185015"/>
                  </a:lnTo>
                  <a:lnTo>
                    <a:pt x="1410511" y="165677"/>
                  </a:lnTo>
                  <a:lnTo>
                    <a:pt x="1329386" y="165677"/>
                  </a:lnTo>
                  <a:lnTo>
                    <a:pt x="1329386" y="76200"/>
                  </a:lnTo>
                  <a:close/>
                </a:path>
                <a:path w="2381250" h="381000">
                  <a:moveTo>
                    <a:pt x="1417459" y="214312"/>
                  </a:moveTo>
                  <a:lnTo>
                    <a:pt x="1354931" y="214312"/>
                  </a:lnTo>
                  <a:lnTo>
                    <a:pt x="1415689" y="297872"/>
                  </a:lnTo>
                  <a:lnTo>
                    <a:pt x="1478900" y="297872"/>
                  </a:lnTo>
                  <a:lnTo>
                    <a:pt x="1417459" y="214312"/>
                  </a:lnTo>
                  <a:close/>
                </a:path>
                <a:path w="2381250" h="381000">
                  <a:moveTo>
                    <a:pt x="1478034" y="76200"/>
                  </a:moveTo>
                  <a:lnTo>
                    <a:pt x="1415111" y="76200"/>
                  </a:lnTo>
                  <a:lnTo>
                    <a:pt x="1348436" y="165677"/>
                  </a:lnTo>
                  <a:lnTo>
                    <a:pt x="1410511" y="165677"/>
                  </a:lnTo>
                  <a:lnTo>
                    <a:pt x="1478034" y="76200"/>
                  </a:lnTo>
                  <a:close/>
                </a:path>
                <a:path w="2381250" h="381000">
                  <a:moveTo>
                    <a:pt x="1558888" y="76200"/>
                  </a:moveTo>
                  <a:lnTo>
                    <a:pt x="1508521" y="76200"/>
                  </a:lnTo>
                  <a:lnTo>
                    <a:pt x="1508521" y="297872"/>
                  </a:lnTo>
                  <a:lnTo>
                    <a:pt x="1558888" y="297872"/>
                  </a:lnTo>
                  <a:lnTo>
                    <a:pt x="1558888" y="208251"/>
                  </a:lnTo>
                  <a:lnTo>
                    <a:pt x="1542725" y="208251"/>
                  </a:lnTo>
                  <a:lnTo>
                    <a:pt x="1542725" y="165388"/>
                  </a:lnTo>
                  <a:lnTo>
                    <a:pt x="1558888" y="165388"/>
                  </a:lnTo>
                  <a:lnTo>
                    <a:pt x="1558888" y="76200"/>
                  </a:lnTo>
                  <a:close/>
                </a:path>
                <a:path w="2381250" h="381000">
                  <a:moveTo>
                    <a:pt x="1694980" y="76200"/>
                  </a:moveTo>
                  <a:lnTo>
                    <a:pt x="1644758" y="76200"/>
                  </a:lnTo>
                  <a:lnTo>
                    <a:pt x="1644758" y="297872"/>
                  </a:lnTo>
                  <a:lnTo>
                    <a:pt x="1694980" y="297872"/>
                  </a:lnTo>
                  <a:lnTo>
                    <a:pt x="1694980" y="208251"/>
                  </a:lnTo>
                  <a:lnTo>
                    <a:pt x="1660777" y="208251"/>
                  </a:lnTo>
                  <a:lnTo>
                    <a:pt x="1660777" y="165388"/>
                  </a:lnTo>
                  <a:lnTo>
                    <a:pt x="1694980" y="165388"/>
                  </a:lnTo>
                  <a:lnTo>
                    <a:pt x="1694980" y="76200"/>
                  </a:lnTo>
                  <a:close/>
                </a:path>
                <a:path w="2381250" h="381000">
                  <a:moveTo>
                    <a:pt x="1558888" y="165388"/>
                  </a:moveTo>
                  <a:lnTo>
                    <a:pt x="1542725" y="165388"/>
                  </a:lnTo>
                  <a:lnTo>
                    <a:pt x="1542725" y="208251"/>
                  </a:lnTo>
                  <a:lnTo>
                    <a:pt x="1558888" y="208251"/>
                  </a:lnTo>
                  <a:lnTo>
                    <a:pt x="1558888" y="165388"/>
                  </a:lnTo>
                  <a:close/>
                </a:path>
                <a:path w="2381250" h="381000">
                  <a:moveTo>
                    <a:pt x="1644758" y="165388"/>
                  </a:moveTo>
                  <a:lnTo>
                    <a:pt x="1558888" y="165388"/>
                  </a:lnTo>
                  <a:lnTo>
                    <a:pt x="1558888" y="208251"/>
                  </a:lnTo>
                  <a:lnTo>
                    <a:pt x="1644758" y="208251"/>
                  </a:lnTo>
                  <a:lnTo>
                    <a:pt x="1644758" y="165388"/>
                  </a:lnTo>
                  <a:close/>
                </a:path>
                <a:path w="2381250" h="381000">
                  <a:moveTo>
                    <a:pt x="1694980" y="165388"/>
                  </a:moveTo>
                  <a:lnTo>
                    <a:pt x="1660777" y="165388"/>
                  </a:lnTo>
                  <a:lnTo>
                    <a:pt x="1660777" y="208251"/>
                  </a:lnTo>
                  <a:lnTo>
                    <a:pt x="1694980" y="208251"/>
                  </a:lnTo>
                  <a:lnTo>
                    <a:pt x="1694980" y="165388"/>
                  </a:lnTo>
                  <a:close/>
                </a:path>
                <a:path w="2381250" h="381000">
                  <a:moveTo>
                    <a:pt x="1798204" y="76200"/>
                  </a:moveTo>
                  <a:lnTo>
                    <a:pt x="1747837" y="76200"/>
                  </a:lnTo>
                  <a:lnTo>
                    <a:pt x="1747837" y="297872"/>
                  </a:lnTo>
                  <a:lnTo>
                    <a:pt x="1801668" y="297872"/>
                  </a:lnTo>
                  <a:lnTo>
                    <a:pt x="1843071" y="227156"/>
                  </a:lnTo>
                  <a:lnTo>
                    <a:pt x="1798204" y="227156"/>
                  </a:lnTo>
                  <a:lnTo>
                    <a:pt x="1798204" y="76200"/>
                  </a:lnTo>
                  <a:close/>
                </a:path>
                <a:path w="2381250" h="381000">
                  <a:moveTo>
                    <a:pt x="1940646" y="146771"/>
                  </a:moveTo>
                  <a:lnTo>
                    <a:pt x="1890135" y="146771"/>
                  </a:lnTo>
                  <a:lnTo>
                    <a:pt x="1890135" y="297872"/>
                  </a:lnTo>
                  <a:lnTo>
                    <a:pt x="1940646" y="297872"/>
                  </a:lnTo>
                  <a:lnTo>
                    <a:pt x="1940646" y="146771"/>
                  </a:lnTo>
                  <a:close/>
                </a:path>
                <a:path w="2381250" h="381000">
                  <a:moveTo>
                    <a:pt x="1940646" y="76200"/>
                  </a:moveTo>
                  <a:lnTo>
                    <a:pt x="1886960" y="76200"/>
                  </a:lnTo>
                  <a:lnTo>
                    <a:pt x="1798204" y="227156"/>
                  </a:lnTo>
                  <a:lnTo>
                    <a:pt x="1843071" y="227156"/>
                  </a:lnTo>
                  <a:lnTo>
                    <a:pt x="1890135" y="146771"/>
                  </a:lnTo>
                  <a:lnTo>
                    <a:pt x="1940646" y="146771"/>
                  </a:lnTo>
                  <a:lnTo>
                    <a:pt x="1940646" y="76200"/>
                  </a:lnTo>
                  <a:close/>
                </a:path>
                <a:path w="2381250" h="381000">
                  <a:moveTo>
                    <a:pt x="2140924" y="76200"/>
                  </a:moveTo>
                  <a:lnTo>
                    <a:pt x="1994296" y="76200"/>
                  </a:lnTo>
                  <a:lnTo>
                    <a:pt x="1994296" y="297872"/>
                  </a:lnTo>
                  <a:lnTo>
                    <a:pt x="2045385" y="297872"/>
                  </a:lnTo>
                  <a:lnTo>
                    <a:pt x="2045385" y="119062"/>
                  </a:lnTo>
                  <a:lnTo>
                    <a:pt x="2140924" y="119062"/>
                  </a:lnTo>
                  <a:lnTo>
                    <a:pt x="2140924" y="76200"/>
                  </a:lnTo>
                  <a:close/>
                </a:path>
                <a:path w="2381250" h="381000">
                  <a:moveTo>
                    <a:pt x="2193347" y="334818"/>
                  </a:moveTo>
                  <a:lnTo>
                    <a:pt x="2181224" y="375515"/>
                  </a:lnTo>
                  <a:lnTo>
                    <a:pt x="2184784" y="376959"/>
                  </a:lnTo>
                  <a:lnTo>
                    <a:pt x="2189547" y="378209"/>
                  </a:lnTo>
                  <a:lnTo>
                    <a:pt x="2195512" y="379268"/>
                  </a:lnTo>
                  <a:lnTo>
                    <a:pt x="2201573" y="380422"/>
                  </a:lnTo>
                  <a:lnTo>
                    <a:pt x="2208164" y="381000"/>
                  </a:lnTo>
                  <a:lnTo>
                    <a:pt x="2215284" y="381000"/>
                  </a:lnTo>
                  <a:lnTo>
                    <a:pt x="2257641" y="370518"/>
                  </a:lnTo>
                  <a:lnTo>
                    <a:pt x="2284845" y="341059"/>
                  </a:lnTo>
                  <a:lnTo>
                    <a:pt x="2286305" y="338089"/>
                  </a:lnTo>
                  <a:lnTo>
                    <a:pt x="2207731" y="338089"/>
                  </a:lnTo>
                  <a:lnTo>
                    <a:pt x="2200948" y="337031"/>
                  </a:lnTo>
                  <a:lnTo>
                    <a:pt x="2193347" y="334818"/>
                  </a:lnTo>
                  <a:close/>
                </a:path>
                <a:path w="2381250" h="381000">
                  <a:moveTo>
                    <a:pt x="2220623" y="76200"/>
                  </a:moveTo>
                  <a:lnTo>
                    <a:pt x="2165205" y="76200"/>
                  </a:lnTo>
                  <a:lnTo>
                    <a:pt x="2245590" y="302490"/>
                  </a:lnTo>
                  <a:lnTo>
                    <a:pt x="2241116" y="314469"/>
                  </a:lnTo>
                  <a:lnTo>
                    <a:pt x="2237941" y="322839"/>
                  </a:lnTo>
                  <a:lnTo>
                    <a:pt x="2234045" y="328804"/>
                  </a:lnTo>
                  <a:lnTo>
                    <a:pt x="2229427" y="332364"/>
                  </a:lnTo>
                  <a:lnTo>
                    <a:pt x="2224905" y="336020"/>
                  </a:lnTo>
                  <a:lnTo>
                    <a:pt x="2219661" y="337896"/>
                  </a:lnTo>
                  <a:lnTo>
                    <a:pt x="2207731" y="338089"/>
                  </a:lnTo>
                  <a:lnTo>
                    <a:pt x="2286305" y="338089"/>
                  </a:lnTo>
                  <a:lnTo>
                    <a:pt x="2288705" y="333203"/>
                  </a:lnTo>
                  <a:lnTo>
                    <a:pt x="2292061" y="324715"/>
                  </a:lnTo>
                  <a:lnTo>
                    <a:pt x="2321028" y="243609"/>
                  </a:lnTo>
                  <a:lnTo>
                    <a:pt x="2271712" y="243609"/>
                  </a:lnTo>
                  <a:lnTo>
                    <a:pt x="2220623" y="76200"/>
                  </a:lnTo>
                  <a:close/>
                </a:path>
                <a:path w="2381250" h="381000">
                  <a:moveTo>
                    <a:pt x="2380817" y="76200"/>
                  </a:moveTo>
                  <a:lnTo>
                    <a:pt x="2325254" y="76200"/>
                  </a:lnTo>
                  <a:lnTo>
                    <a:pt x="2274021" y="243609"/>
                  </a:lnTo>
                  <a:lnTo>
                    <a:pt x="2321028" y="243609"/>
                  </a:lnTo>
                  <a:lnTo>
                    <a:pt x="2380817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/>
          <p:nvPr/>
        </p:nvSpPr>
        <p:spPr>
          <a:xfrm>
            <a:off x="4432300" y="1701800"/>
            <a:ext cx="558800" cy="457200"/>
          </a:xfrm>
          <a:custGeom>
            <a:avLst/>
            <a:gdLst/>
            <a:ahLst/>
            <a:cxnLst/>
            <a:rect l="l" t="t" r="r" b="b"/>
            <a:pathLst>
              <a:path w="558800" h="457200">
                <a:moveTo>
                  <a:pt x="558800" y="0"/>
                </a:moveTo>
                <a:lnTo>
                  <a:pt x="0" y="0"/>
                </a:lnTo>
                <a:lnTo>
                  <a:pt x="0" y="457200"/>
                </a:lnTo>
                <a:lnTo>
                  <a:pt x="558800" y="457200"/>
                </a:lnTo>
                <a:lnTo>
                  <a:pt x="55880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object 1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7580" y="1635251"/>
            <a:ext cx="3254819" cy="531367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2079" y="3617976"/>
            <a:ext cx="12045001" cy="618744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8176" y="4783835"/>
            <a:ext cx="5679570" cy="5826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0053300" cy="8343900"/>
          </a:xfrm>
          <a:custGeom>
            <a:avLst/>
            <a:gdLst/>
            <a:ahLst/>
            <a:cxnLst/>
            <a:rect l="l" t="t" r="r" b="b"/>
            <a:pathLst>
              <a:path w="20053300" h="8343900">
                <a:moveTo>
                  <a:pt x="20053300" y="0"/>
                </a:moveTo>
                <a:lnTo>
                  <a:pt x="0" y="0"/>
                </a:lnTo>
                <a:lnTo>
                  <a:pt x="0" y="8343900"/>
                </a:lnTo>
                <a:lnTo>
                  <a:pt x="20053300" y="8343900"/>
                </a:lnTo>
                <a:lnTo>
                  <a:pt x="200533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476" y="1392936"/>
            <a:ext cx="5649535" cy="506983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7239000" y="1473200"/>
            <a:ext cx="2324100" cy="508000"/>
            <a:chOff x="7239000" y="1473200"/>
            <a:chExt cx="2324100" cy="508000"/>
          </a:xfrm>
        </p:grpSpPr>
        <p:sp>
          <p:nvSpPr>
            <p:cNvPr id="5" name="object 5" descr=""/>
            <p:cNvSpPr/>
            <p:nvPr/>
          </p:nvSpPr>
          <p:spPr>
            <a:xfrm>
              <a:off x="7239000" y="1473200"/>
              <a:ext cx="2324100" cy="508000"/>
            </a:xfrm>
            <a:custGeom>
              <a:avLst/>
              <a:gdLst/>
              <a:ahLst/>
              <a:cxnLst/>
              <a:rect l="l" t="t" r="r" b="b"/>
              <a:pathLst>
                <a:path w="2324100" h="508000">
                  <a:moveTo>
                    <a:pt x="254000" y="0"/>
                  </a:move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4092" y="299656"/>
                  </a:lnTo>
                  <a:lnTo>
                    <a:pt x="15890" y="342628"/>
                  </a:lnTo>
                  <a:lnTo>
                    <a:pt x="34678" y="382198"/>
                  </a:lnTo>
                  <a:lnTo>
                    <a:pt x="59737" y="417648"/>
                  </a:lnTo>
                  <a:lnTo>
                    <a:pt x="90351" y="448262"/>
                  </a:lnTo>
                  <a:lnTo>
                    <a:pt x="125801" y="473321"/>
                  </a:lnTo>
                  <a:lnTo>
                    <a:pt x="165371" y="492109"/>
                  </a:lnTo>
                  <a:lnTo>
                    <a:pt x="208343" y="503907"/>
                  </a:lnTo>
                  <a:lnTo>
                    <a:pt x="254000" y="508000"/>
                  </a:lnTo>
                  <a:lnTo>
                    <a:pt x="254000" y="431800"/>
                  </a:lnTo>
                  <a:lnTo>
                    <a:pt x="206733" y="425448"/>
                  </a:lnTo>
                  <a:lnTo>
                    <a:pt x="164260" y="407525"/>
                  </a:lnTo>
                  <a:lnTo>
                    <a:pt x="128276" y="379723"/>
                  </a:lnTo>
                  <a:lnTo>
                    <a:pt x="100474" y="343739"/>
                  </a:lnTo>
                  <a:lnTo>
                    <a:pt x="82551" y="301266"/>
                  </a:lnTo>
                  <a:lnTo>
                    <a:pt x="76200" y="254000"/>
                  </a:lnTo>
                  <a:lnTo>
                    <a:pt x="82551" y="206733"/>
                  </a:lnTo>
                  <a:lnTo>
                    <a:pt x="100474" y="164260"/>
                  </a:lnTo>
                  <a:lnTo>
                    <a:pt x="128276" y="128276"/>
                  </a:lnTo>
                  <a:lnTo>
                    <a:pt x="164260" y="100474"/>
                  </a:lnTo>
                  <a:lnTo>
                    <a:pt x="206733" y="82551"/>
                  </a:lnTo>
                  <a:lnTo>
                    <a:pt x="254000" y="76200"/>
                  </a:lnTo>
                  <a:lnTo>
                    <a:pt x="254000" y="0"/>
                  </a:lnTo>
                  <a:close/>
                </a:path>
                <a:path w="2324100" h="508000">
                  <a:moveTo>
                    <a:pt x="2070100" y="431800"/>
                  </a:moveTo>
                  <a:lnTo>
                    <a:pt x="254000" y="431800"/>
                  </a:lnTo>
                  <a:lnTo>
                    <a:pt x="254000" y="508000"/>
                  </a:lnTo>
                  <a:lnTo>
                    <a:pt x="2070100" y="508000"/>
                  </a:lnTo>
                  <a:lnTo>
                    <a:pt x="2070100" y="43180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070100" y="76200"/>
                  </a:lnTo>
                  <a:lnTo>
                    <a:pt x="2117366" y="82551"/>
                  </a:lnTo>
                  <a:lnTo>
                    <a:pt x="2159839" y="100474"/>
                  </a:lnTo>
                  <a:lnTo>
                    <a:pt x="2195823" y="128276"/>
                  </a:lnTo>
                  <a:lnTo>
                    <a:pt x="2223625" y="164260"/>
                  </a:lnTo>
                  <a:lnTo>
                    <a:pt x="2241548" y="206733"/>
                  </a:lnTo>
                  <a:lnTo>
                    <a:pt x="2247900" y="254000"/>
                  </a:lnTo>
                  <a:lnTo>
                    <a:pt x="2241548" y="301266"/>
                  </a:lnTo>
                  <a:lnTo>
                    <a:pt x="2223625" y="343739"/>
                  </a:lnTo>
                  <a:lnTo>
                    <a:pt x="2195823" y="379723"/>
                  </a:lnTo>
                  <a:lnTo>
                    <a:pt x="2159839" y="407525"/>
                  </a:lnTo>
                  <a:lnTo>
                    <a:pt x="2117366" y="425448"/>
                  </a:lnTo>
                  <a:lnTo>
                    <a:pt x="2070100" y="431800"/>
                  </a:lnTo>
                  <a:lnTo>
                    <a:pt x="2070100" y="508000"/>
                  </a:lnTo>
                  <a:lnTo>
                    <a:pt x="2115756" y="503907"/>
                  </a:lnTo>
                  <a:lnTo>
                    <a:pt x="2158728" y="492109"/>
                  </a:lnTo>
                  <a:lnTo>
                    <a:pt x="2198298" y="473321"/>
                  </a:lnTo>
                  <a:lnTo>
                    <a:pt x="2233748" y="448262"/>
                  </a:lnTo>
                  <a:lnTo>
                    <a:pt x="2264362" y="417648"/>
                  </a:lnTo>
                  <a:lnTo>
                    <a:pt x="2289421" y="382198"/>
                  </a:lnTo>
                  <a:lnTo>
                    <a:pt x="2308209" y="342628"/>
                  </a:lnTo>
                  <a:lnTo>
                    <a:pt x="2320007" y="299656"/>
                  </a:lnTo>
                  <a:lnTo>
                    <a:pt x="2324100" y="254000"/>
                  </a:lnTo>
                  <a:lnTo>
                    <a:pt x="2320007" y="208343"/>
                  </a:lnTo>
                  <a:lnTo>
                    <a:pt x="2308209" y="165371"/>
                  </a:lnTo>
                  <a:lnTo>
                    <a:pt x="2289421" y="125801"/>
                  </a:lnTo>
                  <a:lnTo>
                    <a:pt x="2264362" y="90351"/>
                  </a:lnTo>
                  <a:lnTo>
                    <a:pt x="2233748" y="59737"/>
                  </a:lnTo>
                  <a:lnTo>
                    <a:pt x="2198298" y="34678"/>
                  </a:lnTo>
                  <a:lnTo>
                    <a:pt x="2158728" y="15890"/>
                  </a:lnTo>
                  <a:lnTo>
                    <a:pt x="2115756" y="4092"/>
                  </a:lnTo>
                  <a:lnTo>
                    <a:pt x="2070100" y="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54000" y="0"/>
                  </a:lnTo>
                  <a:lnTo>
                    <a:pt x="254000" y="76200"/>
                  </a:lnTo>
                  <a:lnTo>
                    <a:pt x="2070100" y="76200"/>
                  </a:lnTo>
                  <a:lnTo>
                    <a:pt x="2070100" y="0"/>
                  </a:lnTo>
                  <a:close/>
                </a:path>
              </a:pathLst>
            </a:custGeom>
            <a:solidFill>
              <a:srgbClr val="110A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277100" y="1511300"/>
              <a:ext cx="2247900" cy="431800"/>
            </a:xfrm>
            <a:custGeom>
              <a:avLst/>
              <a:gdLst/>
              <a:ahLst/>
              <a:cxnLst/>
              <a:rect l="l" t="t" r="r" b="b"/>
              <a:pathLst>
                <a:path w="2247900" h="431800">
                  <a:moveTo>
                    <a:pt x="2032000" y="0"/>
                  </a:moveTo>
                  <a:lnTo>
                    <a:pt x="215900" y="0"/>
                  </a:lnTo>
                  <a:lnTo>
                    <a:pt x="166396" y="5702"/>
                  </a:lnTo>
                  <a:lnTo>
                    <a:pt x="120952" y="21944"/>
                  </a:lnTo>
                  <a:lnTo>
                    <a:pt x="80865" y="47430"/>
                  </a:lnTo>
                  <a:lnTo>
                    <a:pt x="47430" y="80865"/>
                  </a:lnTo>
                  <a:lnTo>
                    <a:pt x="21944" y="120952"/>
                  </a:lnTo>
                  <a:lnTo>
                    <a:pt x="5702" y="166396"/>
                  </a:lnTo>
                  <a:lnTo>
                    <a:pt x="0" y="215900"/>
                  </a:lnTo>
                  <a:lnTo>
                    <a:pt x="5702" y="265403"/>
                  </a:lnTo>
                  <a:lnTo>
                    <a:pt x="21944" y="310847"/>
                  </a:lnTo>
                  <a:lnTo>
                    <a:pt x="47430" y="350934"/>
                  </a:lnTo>
                  <a:lnTo>
                    <a:pt x="80865" y="384369"/>
                  </a:lnTo>
                  <a:lnTo>
                    <a:pt x="120952" y="409855"/>
                  </a:lnTo>
                  <a:lnTo>
                    <a:pt x="166396" y="426097"/>
                  </a:lnTo>
                  <a:lnTo>
                    <a:pt x="215900" y="431800"/>
                  </a:lnTo>
                  <a:lnTo>
                    <a:pt x="2032000" y="431800"/>
                  </a:lnTo>
                  <a:lnTo>
                    <a:pt x="2081503" y="426097"/>
                  </a:lnTo>
                  <a:lnTo>
                    <a:pt x="2126947" y="409855"/>
                  </a:lnTo>
                  <a:lnTo>
                    <a:pt x="2167034" y="384369"/>
                  </a:lnTo>
                  <a:lnTo>
                    <a:pt x="2200469" y="350934"/>
                  </a:lnTo>
                  <a:lnTo>
                    <a:pt x="2225955" y="310847"/>
                  </a:lnTo>
                  <a:lnTo>
                    <a:pt x="2242197" y="265403"/>
                  </a:lnTo>
                  <a:lnTo>
                    <a:pt x="2247900" y="215900"/>
                  </a:lnTo>
                  <a:lnTo>
                    <a:pt x="2242197" y="166396"/>
                  </a:lnTo>
                  <a:lnTo>
                    <a:pt x="2225955" y="120952"/>
                  </a:lnTo>
                  <a:lnTo>
                    <a:pt x="2200469" y="80865"/>
                  </a:lnTo>
                  <a:lnTo>
                    <a:pt x="2167034" y="47430"/>
                  </a:lnTo>
                  <a:lnTo>
                    <a:pt x="2126947" y="21944"/>
                  </a:lnTo>
                  <a:lnTo>
                    <a:pt x="2081503" y="5702"/>
                  </a:lnTo>
                  <a:lnTo>
                    <a:pt x="203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476" y="2738119"/>
            <a:ext cx="4101798" cy="508000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5848350" y="2482850"/>
            <a:ext cx="6108700" cy="660400"/>
            <a:chOff x="5848350" y="2482850"/>
            <a:chExt cx="6108700" cy="660400"/>
          </a:xfrm>
        </p:grpSpPr>
        <p:sp>
          <p:nvSpPr>
            <p:cNvPr id="9" name="object 9" descr=""/>
            <p:cNvSpPr/>
            <p:nvPr/>
          </p:nvSpPr>
          <p:spPr>
            <a:xfrm>
              <a:off x="5848350" y="2482850"/>
              <a:ext cx="6108700" cy="660400"/>
            </a:xfrm>
            <a:custGeom>
              <a:avLst/>
              <a:gdLst/>
              <a:ahLst/>
              <a:cxnLst/>
              <a:rect l="l" t="t" r="r" b="b"/>
              <a:pathLst>
                <a:path w="6108700" h="6604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87350"/>
                  </a:lnTo>
                  <a:lnTo>
                    <a:pt x="4399" y="436431"/>
                  </a:lnTo>
                  <a:lnTo>
                    <a:pt x="17082" y="482625"/>
                  </a:lnTo>
                  <a:lnTo>
                    <a:pt x="37279" y="525163"/>
                  </a:lnTo>
                  <a:lnTo>
                    <a:pt x="64218" y="563272"/>
                  </a:lnTo>
                  <a:lnTo>
                    <a:pt x="97127" y="596182"/>
                  </a:lnTo>
                  <a:lnTo>
                    <a:pt x="135236" y="623120"/>
                  </a:lnTo>
                  <a:lnTo>
                    <a:pt x="177774" y="643317"/>
                  </a:lnTo>
                  <a:lnTo>
                    <a:pt x="223969" y="656000"/>
                  </a:lnTo>
                  <a:lnTo>
                    <a:pt x="273050" y="660400"/>
                  </a:lnTo>
                  <a:lnTo>
                    <a:pt x="273050" y="622300"/>
                  </a:lnTo>
                  <a:lnTo>
                    <a:pt x="225699" y="617526"/>
                  </a:lnTo>
                  <a:lnTo>
                    <a:pt x="181596" y="603836"/>
                  </a:lnTo>
                  <a:lnTo>
                    <a:pt x="141687" y="582174"/>
                  </a:lnTo>
                  <a:lnTo>
                    <a:pt x="106915" y="553484"/>
                  </a:lnTo>
                  <a:lnTo>
                    <a:pt x="78225" y="518712"/>
                  </a:lnTo>
                  <a:lnTo>
                    <a:pt x="56563" y="478803"/>
                  </a:lnTo>
                  <a:lnTo>
                    <a:pt x="42873" y="434700"/>
                  </a:lnTo>
                  <a:lnTo>
                    <a:pt x="38100" y="3873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6108700" h="660400">
                  <a:moveTo>
                    <a:pt x="5835650" y="622300"/>
                  </a:moveTo>
                  <a:lnTo>
                    <a:pt x="273050" y="622300"/>
                  </a:lnTo>
                  <a:lnTo>
                    <a:pt x="273050" y="660400"/>
                  </a:lnTo>
                  <a:lnTo>
                    <a:pt x="5835650" y="660400"/>
                  </a:lnTo>
                  <a:lnTo>
                    <a:pt x="5835650" y="622300"/>
                  </a:lnTo>
                  <a:close/>
                </a:path>
                <a:path w="6108700" h="660400">
                  <a:moveTo>
                    <a:pt x="5835650" y="0"/>
                  </a:moveTo>
                  <a:lnTo>
                    <a:pt x="5835650" y="38100"/>
                  </a:lnTo>
                  <a:lnTo>
                    <a:pt x="5883000" y="42873"/>
                  </a:lnTo>
                  <a:lnTo>
                    <a:pt x="5927103" y="56563"/>
                  </a:lnTo>
                  <a:lnTo>
                    <a:pt x="5967012" y="78225"/>
                  </a:lnTo>
                  <a:lnTo>
                    <a:pt x="6001784" y="106915"/>
                  </a:lnTo>
                  <a:lnTo>
                    <a:pt x="6030474" y="141687"/>
                  </a:lnTo>
                  <a:lnTo>
                    <a:pt x="6052136" y="181596"/>
                  </a:lnTo>
                  <a:lnTo>
                    <a:pt x="6065826" y="225699"/>
                  </a:lnTo>
                  <a:lnTo>
                    <a:pt x="6070600" y="273050"/>
                  </a:lnTo>
                  <a:lnTo>
                    <a:pt x="6070600" y="387350"/>
                  </a:lnTo>
                  <a:lnTo>
                    <a:pt x="6065826" y="434700"/>
                  </a:lnTo>
                  <a:lnTo>
                    <a:pt x="6052136" y="478803"/>
                  </a:lnTo>
                  <a:lnTo>
                    <a:pt x="6030474" y="518712"/>
                  </a:lnTo>
                  <a:lnTo>
                    <a:pt x="6001784" y="553484"/>
                  </a:lnTo>
                  <a:lnTo>
                    <a:pt x="5967012" y="582174"/>
                  </a:lnTo>
                  <a:lnTo>
                    <a:pt x="5927103" y="603836"/>
                  </a:lnTo>
                  <a:lnTo>
                    <a:pt x="5883000" y="617526"/>
                  </a:lnTo>
                  <a:lnTo>
                    <a:pt x="5835650" y="622300"/>
                  </a:lnTo>
                  <a:lnTo>
                    <a:pt x="5835650" y="660400"/>
                  </a:lnTo>
                  <a:lnTo>
                    <a:pt x="5884731" y="656000"/>
                  </a:lnTo>
                  <a:lnTo>
                    <a:pt x="5930925" y="643317"/>
                  </a:lnTo>
                  <a:lnTo>
                    <a:pt x="5973463" y="623120"/>
                  </a:lnTo>
                  <a:lnTo>
                    <a:pt x="6011572" y="596182"/>
                  </a:lnTo>
                  <a:lnTo>
                    <a:pt x="6044482" y="563272"/>
                  </a:lnTo>
                  <a:lnTo>
                    <a:pt x="6071420" y="525163"/>
                  </a:lnTo>
                  <a:lnTo>
                    <a:pt x="6091617" y="482625"/>
                  </a:lnTo>
                  <a:lnTo>
                    <a:pt x="6104300" y="436431"/>
                  </a:lnTo>
                  <a:lnTo>
                    <a:pt x="6108700" y="387350"/>
                  </a:lnTo>
                  <a:lnTo>
                    <a:pt x="6108700" y="273050"/>
                  </a:lnTo>
                  <a:lnTo>
                    <a:pt x="6104300" y="223968"/>
                  </a:lnTo>
                  <a:lnTo>
                    <a:pt x="6091617" y="177774"/>
                  </a:lnTo>
                  <a:lnTo>
                    <a:pt x="6071420" y="135236"/>
                  </a:lnTo>
                  <a:lnTo>
                    <a:pt x="6044482" y="97127"/>
                  </a:lnTo>
                  <a:lnTo>
                    <a:pt x="6011572" y="64217"/>
                  </a:lnTo>
                  <a:lnTo>
                    <a:pt x="5973463" y="37279"/>
                  </a:lnTo>
                  <a:lnTo>
                    <a:pt x="5930925" y="17082"/>
                  </a:lnTo>
                  <a:lnTo>
                    <a:pt x="5884731" y="4399"/>
                  </a:lnTo>
                  <a:lnTo>
                    <a:pt x="5835650" y="0"/>
                  </a:lnTo>
                  <a:close/>
                </a:path>
                <a:path w="6108700" h="660400">
                  <a:moveTo>
                    <a:pt x="58356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5835650" y="38100"/>
                  </a:lnTo>
                  <a:lnTo>
                    <a:pt x="58356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867400" y="2501900"/>
              <a:ext cx="6070600" cy="622300"/>
            </a:xfrm>
            <a:custGeom>
              <a:avLst/>
              <a:gdLst/>
              <a:ahLst/>
              <a:cxnLst/>
              <a:rect l="l" t="t" r="r" b="b"/>
              <a:pathLst>
                <a:path w="6070600" h="622300">
                  <a:moveTo>
                    <a:pt x="58166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68300"/>
                  </a:lnTo>
                  <a:lnTo>
                    <a:pt x="4092" y="413956"/>
                  </a:lnTo>
                  <a:lnTo>
                    <a:pt x="15890" y="456928"/>
                  </a:lnTo>
                  <a:lnTo>
                    <a:pt x="34678" y="496498"/>
                  </a:lnTo>
                  <a:lnTo>
                    <a:pt x="59737" y="531948"/>
                  </a:lnTo>
                  <a:lnTo>
                    <a:pt x="90351" y="562562"/>
                  </a:lnTo>
                  <a:lnTo>
                    <a:pt x="125801" y="587621"/>
                  </a:lnTo>
                  <a:lnTo>
                    <a:pt x="165371" y="606409"/>
                  </a:lnTo>
                  <a:lnTo>
                    <a:pt x="208343" y="618207"/>
                  </a:lnTo>
                  <a:lnTo>
                    <a:pt x="254000" y="622300"/>
                  </a:lnTo>
                  <a:lnTo>
                    <a:pt x="5816600" y="622300"/>
                  </a:lnTo>
                  <a:lnTo>
                    <a:pt x="5862256" y="618207"/>
                  </a:lnTo>
                  <a:lnTo>
                    <a:pt x="5905228" y="606409"/>
                  </a:lnTo>
                  <a:lnTo>
                    <a:pt x="5944798" y="587621"/>
                  </a:lnTo>
                  <a:lnTo>
                    <a:pt x="5980248" y="562562"/>
                  </a:lnTo>
                  <a:lnTo>
                    <a:pt x="6010862" y="531948"/>
                  </a:lnTo>
                  <a:lnTo>
                    <a:pt x="6035921" y="496498"/>
                  </a:lnTo>
                  <a:lnTo>
                    <a:pt x="6054709" y="456928"/>
                  </a:lnTo>
                  <a:lnTo>
                    <a:pt x="6066507" y="413956"/>
                  </a:lnTo>
                  <a:lnTo>
                    <a:pt x="6070600" y="368300"/>
                  </a:lnTo>
                  <a:lnTo>
                    <a:pt x="6070600" y="254000"/>
                  </a:lnTo>
                  <a:lnTo>
                    <a:pt x="6066507" y="208343"/>
                  </a:lnTo>
                  <a:lnTo>
                    <a:pt x="6054709" y="165371"/>
                  </a:lnTo>
                  <a:lnTo>
                    <a:pt x="6035921" y="125801"/>
                  </a:lnTo>
                  <a:lnTo>
                    <a:pt x="6010862" y="90351"/>
                  </a:lnTo>
                  <a:lnTo>
                    <a:pt x="5980248" y="59737"/>
                  </a:lnTo>
                  <a:lnTo>
                    <a:pt x="5944798" y="34678"/>
                  </a:lnTo>
                  <a:lnTo>
                    <a:pt x="5905228" y="15890"/>
                  </a:lnTo>
                  <a:lnTo>
                    <a:pt x="5862256" y="4092"/>
                  </a:lnTo>
                  <a:lnTo>
                    <a:pt x="58166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10585450" y="1428750"/>
            <a:ext cx="2870200" cy="660400"/>
            <a:chOff x="10585450" y="1428750"/>
            <a:chExt cx="2870200" cy="660400"/>
          </a:xfrm>
        </p:grpSpPr>
        <p:sp>
          <p:nvSpPr>
            <p:cNvPr id="12" name="object 12" descr=""/>
            <p:cNvSpPr/>
            <p:nvPr/>
          </p:nvSpPr>
          <p:spPr>
            <a:xfrm>
              <a:off x="10585450" y="1428750"/>
              <a:ext cx="2870200" cy="660400"/>
            </a:xfrm>
            <a:custGeom>
              <a:avLst/>
              <a:gdLst/>
              <a:ahLst/>
              <a:cxnLst/>
              <a:rect l="l" t="t" r="r" b="b"/>
              <a:pathLst>
                <a:path w="2870200" h="6604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87350"/>
                  </a:lnTo>
                  <a:lnTo>
                    <a:pt x="4399" y="436431"/>
                  </a:lnTo>
                  <a:lnTo>
                    <a:pt x="17082" y="482625"/>
                  </a:lnTo>
                  <a:lnTo>
                    <a:pt x="37279" y="525163"/>
                  </a:lnTo>
                  <a:lnTo>
                    <a:pt x="64217" y="563272"/>
                  </a:lnTo>
                  <a:lnTo>
                    <a:pt x="97127" y="596182"/>
                  </a:lnTo>
                  <a:lnTo>
                    <a:pt x="135236" y="623120"/>
                  </a:lnTo>
                  <a:lnTo>
                    <a:pt x="177774" y="643317"/>
                  </a:lnTo>
                  <a:lnTo>
                    <a:pt x="223968" y="656000"/>
                  </a:lnTo>
                  <a:lnTo>
                    <a:pt x="273050" y="660400"/>
                  </a:lnTo>
                  <a:lnTo>
                    <a:pt x="273050" y="622300"/>
                  </a:lnTo>
                  <a:lnTo>
                    <a:pt x="225699" y="617526"/>
                  </a:lnTo>
                  <a:lnTo>
                    <a:pt x="181596" y="603836"/>
                  </a:lnTo>
                  <a:lnTo>
                    <a:pt x="141687" y="582174"/>
                  </a:lnTo>
                  <a:lnTo>
                    <a:pt x="106915" y="553484"/>
                  </a:lnTo>
                  <a:lnTo>
                    <a:pt x="78225" y="518712"/>
                  </a:lnTo>
                  <a:lnTo>
                    <a:pt x="56563" y="478803"/>
                  </a:lnTo>
                  <a:lnTo>
                    <a:pt x="42873" y="434700"/>
                  </a:lnTo>
                  <a:lnTo>
                    <a:pt x="38100" y="3873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2870200" h="660400">
                  <a:moveTo>
                    <a:pt x="2597150" y="622300"/>
                  </a:moveTo>
                  <a:lnTo>
                    <a:pt x="273050" y="622300"/>
                  </a:lnTo>
                  <a:lnTo>
                    <a:pt x="273050" y="660400"/>
                  </a:lnTo>
                  <a:lnTo>
                    <a:pt x="2597150" y="660400"/>
                  </a:lnTo>
                  <a:lnTo>
                    <a:pt x="2597150" y="622300"/>
                  </a:lnTo>
                  <a:close/>
                </a:path>
                <a:path w="2870200" h="660400">
                  <a:moveTo>
                    <a:pt x="2597150" y="0"/>
                  </a:moveTo>
                  <a:lnTo>
                    <a:pt x="2597150" y="38100"/>
                  </a:lnTo>
                  <a:lnTo>
                    <a:pt x="2644500" y="42873"/>
                  </a:lnTo>
                  <a:lnTo>
                    <a:pt x="2688603" y="56563"/>
                  </a:lnTo>
                  <a:lnTo>
                    <a:pt x="2728512" y="78225"/>
                  </a:lnTo>
                  <a:lnTo>
                    <a:pt x="2763284" y="106915"/>
                  </a:lnTo>
                  <a:lnTo>
                    <a:pt x="2791974" y="141687"/>
                  </a:lnTo>
                  <a:lnTo>
                    <a:pt x="2813636" y="181596"/>
                  </a:lnTo>
                  <a:lnTo>
                    <a:pt x="2827326" y="225699"/>
                  </a:lnTo>
                  <a:lnTo>
                    <a:pt x="2832100" y="273050"/>
                  </a:lnTo>
                  <a:lnTo>
                    <a:pt x="2832100" y="387350"/>
                  </a:lnTo>
                  <a:lnTo>
                    <a:pt x="2827326" y="434700"/>
                  </a:lnTo>
                  <a:lnTo>
                    <a:pt x="2813636" y="478803"/>
                  </a:lnTo>
                  <a:lnTo>
                    <a:pt x="2791974" y="518712"/>
                  </a:lnTo>
                  <a:lnTo>
                    <a:pt x="2763284" y="553484"/>
                  </a:lnTo>
                  <a:lnTo>
                    <a:pt x="2728512" y="582174"/>
                  </a:lnTo>
                  <a:lnTo>
                    <a:pt x="2688603" y="603836"/>
                  </a:lnTo>
                  <a:lnTo>
                    <a:pt x="2644500" y="617526"/>
                  </a:lnTo>
                  <a:lnTo>
                    <a:pt x="2597150" y="622300"/>
                  </a:lnTo>
                  <a:lnTo>
                    <a:pt x="2597150" y="660400"/>
                  </a:lnTo>
                  <a:lnTo>
                    <a:pt x="2646231" y="656000"/>
                  </a:lnTo>
                  <a:lnTo>
                    <a:pt x="2692425" y="643317"/>
                  </a:lnTo>
                  <a:lnTo>
                    <a:pt x="2734963" y="623120"/>
                  </a:lnTo>
                  <a:lnTo>
                    <a:pt x="2773072" y="596182"/>
                  </a:lnTo>
                  <a:lnTo>
                    <a:pt x="2805982" y="563272"/>
                  </a:lnTo>
                  <a:lnTo>
                    <a:pt x="2832920" y="525163"/>
                  </a:lnTo>
                  <a:lnTo>
                    <a:pt x="2853117" y="482625"/>
                  </a:lnTo>
                  <a:lnTo>
                    <a:pt x="2865800" y="436431"/>
                  </a:lnTo>
                  <a:lnTo>
                    <a:pt x="2870200" y="387350"/>
                  </a:lnTo>
                  <a:lnTo>
                    <a:pt x="2870200" y="273050"/>
                  </a:lnTo>
                  <a:lnTo>
                    <a:pt x="2865800" y="223968"/>
                  </a:lnTo>
                  <a:lnTo>
                    <a:pt x="2853117" y="177774"/>
                  </a:lnTo>
                  <a:lnTo>
                    <a:pt x="2832920" y="135236"/>
                  </a:lnTo>
                  <a:lnTo>
                    <a:pt x="2805982" y="97127"/>
                  </a:lnTo>
                  <a:lnTo>
                    <a:pt x="2773072" y="64217"/>
                  </a:lnTo>
                  <a:lnTo>
                    <a:pt x="2734963" y="37279"/>
                  </a:lnTo>
                  <a:lnTo>
                    <a:pt x="2692425" y="17082"/>
                  </a:lnTo>
                  <a:lnTo>
                    <a:pt x="2646231" y="4399"/>
                  </a:lnTo>
                  <a:lnTo>
                    <a:pt x="2597150" y="0"/>
                  </a:lnTo>
                  <a:close/>
                </a:path>
                <a:path w="2870200" h="660400">
                  <a:moveTo>
                    <a:pt x="25971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2597150" y="38100"/>
                  </a:lnTo>
                  <a:lnTo>
                    <a:pt x="259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0604500" y="1447800"/>
              <a:ext cx="2832100" cy="622300"/>
            </a:xfrm>
            <a:custGeom>
              <a:avLst/>
              <a:gdLst/>
              <a:ahLst/>
              <a:cxnLst/>
              <a:rect l="l" t="t" r="r" b="b"/>
              <a:pathLst>
                <a:path w="2832100" h="622300">
                  <a:moveTo>
                    <a:pt x="25781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68300"/>
                  </a:lnTo>
                  <a:lnTo>
                    <a:pt x="4092" y="413956"/>
                  </a:lnTo>
                  <a:lnTo>
                    <a:pt x="15890" y="456928"/>
                  </a:lnTo>
                  <a:lnTo>
                    <a:pt x="34678" y="496498"/>
                  </a:lnTo>
                  <a:lnTo>
                    <a:pt x="59737" y="531948"/>
                  </a:lnTo>
                  <a:lnTo>
                    <a:pt x="90351" y="562562"/>
                  </a:lnTo>
                  <a:lnTo>
                    <a:pt x="125801" y="587621"/>
                  </a:lnTo>
                  <a:lnTo>
                    <a:pt x="165371" y="606409"/>
                  </a:lnTo>
                  <a:lnTo>
                    <a:pt x="208343" y="618207"/>
                  </a:lnTo>
                  <a:lnTo>
                    <a:pt x="254000" y="622300"/>
                  </a:lnTo>
                  <a:lnTo>
                    <a:pt x="2578100" y="622300"/>
                  </a:lnTo>
                  <a:lnTo>
                    <a:pt x="2623756" y="618207"/>
                  </a:lnTo>
                  <a:lnTo>
                    <a:pt x="2666728" y="606409"/>
                  </a:lnTo>
                  <a:lnTo>
                    <a:pt x="2706298" y="587621"/>
                  </a:lnTo>
                  <a:lnTo>
                    <a:pt x="2741748" y="562562"/>
                  </a:lnTo>
                  <a:lnTo>
                    <a:pt x="2772362" y="531948"/>
                  </a:lnTo>
                  <a:lnTo>
                    <a:pt x="2797421" y="496498"/>
                  </a:lnTo>
                  <a:lnTo>
                    <a:pt x="2816209" y="456928"/>
                  </a:lnTo>
                  <a:lnTo>
                    <a:pt x="2828007" y="413956"/>
                  </a:lnTo>
                  <a:lnTo>
                    <a:pt x="2832100" y="368300"/>
                  </a:lnTo>
                  <a:lnTo>
                    <a:pt x="2832100" y="254000"/>
                  </a:lnTo>
                  <a:lnTo>
                    <a:pt x="2828007" y="208343"/>
                  </a:lnTo>
                  <a:lnTo>
                    <a:pt x="2816209" y="165371"/>
                  </a:lnTo>
                  <a:lnTo>
                    <a:pt x="2797421" y="125801"/>
                  </a:lnTo>
                  <a:lnTo>
                    <a:pt x="2772362" y="90351"/>
                  </a:lnTo>
                  <a:lnTo>
                    <a:pt x="2741748" y="59737"/>
                  </a:lnTo>
                  <a:lnTo>
                    <a:pt x="2706298" y="34678"/>
                  </a:lnTo>
                  <a:lnTo>
                    <a:pt x="2666728" y="15890"/>
                  </a:lnTo>
                  <a:lnTo>
                    <a:pt x="2623756" y="4092"/>
                  </a:lnTo>
                  <a:lnTo>
                    <a:pt x="25781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1288776" y="1529587"/>
              <a:ext cx="1463040" cy="368300"/>
            </a:xfrm>
            <a:custGeom>
              <a:avLst/>
              <a:gdLst/>
              <a:ahLst/>
              <a:cxnLst/>
              <a:rect l="l" t="t" r="r" b="b"/>
              <a:pathLst>
                <a:path w="1463040" h="368300">
                  <a:moveTo>
                    <a:pt x="272288" y="0"/>
                  </a:moveTo>
                  <a:lnTo>
                    <a:pt x="0" y="0"/>
                  </a:lnTo>
                  <a:lnTo>
                    <a:pt x="0" y="362712"/>
                  </a:lnTo>
                  <a:lnTo>
                    <a:pt x="45720" y="362712"/>
                  </a:lnTo>
                  <a:lnTo>
                    <a:pt x="45720" y="40131"/>
                  </a:lnTo>
                  <a:lnTo>
                    <a:pt x="272288" y="40131"/>
                  </a:lnTo>
                  <a:lnTo>
                    <a:pt x="272288" y="0"/>
                  </a:lnTo>
                  <a:close/>
                </a:path>
                <a:path w="1463040" h="368300">
                  <a:moveTo>
                    <a:pt x="272288" y="40131"/>
                  </a:moveTo>
                  <a:lnTo>
                    <a:pt x="227076" y="40131"/>
                  </a:lnTo>
                  <a:lnTo>
                    <a:pt x="227076" y="362712"/>
                  </a:lnTo>
                  <a:lnTo>
                    <a:pt x="272288" y="362712"/>
                  </a:lnTo>
                  <a:lnTo>
                    <a:pt x="272288" y="40131"/>
                  </a:lnTo>
                  <a:close/>
                </a:path>
                <a:path w="1463040" h="368300">
                  <a:moveTo>
                    <a:pt x="476730" y="85344"/>
                  </a:moveTo>
                  <a:lnTo>
                    <a:pt x="424056" y="94773"/>
                  </a:lnTo>
                  <a:lnTo>
                    <a:pt x="384020" y="122173"/>
                  </a:lnTo>
                  <a:lnTo>
                    <a:pt x="358810" y="166242"/>
                  </a:lnTo>
                  <a:lnTo>
                    <a:pt x="351190" y="204342"/>
                  </a:lnTo>
                  <a:lnTo>
                    <a:pt x="350238" y="226059"/>
                  </a:lnTo>
                  <a:lnTo>
                    <a:pt x="350809" y="242601"/>
                  </a:lnTo>
                  <a:lnTo>
                    <a:pt x="359382" y="286512"/>
                  </a:lnTo>
                  <a:lnTo>
                    <a:pt x="377860" y="321087"/>
                  </a:lnTo>
                  <a:lnTo>
                    <a:pt x="414373" y="353282"/>
                  </a:lnTo>
                  <a:lnTo>
                    <a:pt x="461998" y="367220"/>
                  </a:lnTo>
                  <a:lnTo>
                    <a:pt x="475206" y="367792"/>
                  </a:lnTo>
                  <a:lnTo>
                    <a:pt x="489334" y="367220"/>
                  </a:lnTo>
                  <a:lnTo>
                    <a:pt x="527530" y="358648"/>
                  </a:lnTo>
                  <a:lnTo>
                    <a:pt x="567662" y="330708"/>
                  </a:lnTo>
                  <a:lnTo>
                    <a:pt x="476222" y="330708"/>
                  </a:lnTo>
                  <a:lnTo>
                    <a:pt x="463109" y="329914"/>
                  </a:lnTo>
                  <a:lnTo>
                    <a:pt x="422691" y="310991"/>
                  </a:lnTo>
                  <a:lnTo>
                    <a:pt x="401038" y="269493"/>
                  </a:lnTo>
                  <a:lnTo>
                    <a:pt x="396466" y="226059"/>
                  </a:lnTo>
                  <a:lnTo>
                    <a:pt x="397640" y="203231"/>
                  </a:lnTo>
                  <a:lnTo>
                    <a:pt x="407038" y="165385"/>
                  </a:lnTo>
                  <a:lnTo>
                    <a:pt x="439773" y="129794"/>
                  </a:lnTo>
                  <a:lnTo>
                    <a:pt x="475714" y="122935"/>
                  </a:lnTo>
                  <a:lnTo>
                    <a:pt x="567633" y="122935"/>
                  </a:lnTo>
                  <a:lnTo>
                    <a:pt x="567027" y="122173"/>
                  </a:lnTo>
                  <a:lnTo>
                    <a:pt x="527212" y="94773"/>
                  </a:lnTo>
                  <a:lnTo>
                    <a:pt x="494700" y="86391"/>
                  </a:lnTo>
                  <a:lnTo>
                    <a:pt x="476730" y="85344"/>
                  </a:lnTo>
                  <a:close/>
                </a:path>
                <a:path w="1463040" h="368300">
                  <a:moveTo>
                    <a:pt x="567633" y="122935"/>
                  </a:moveTo>
                  <a:lnTo>
                    <a:pt x="475714" y="122935"/>
                  </a:lnTo>
                  <a:lnTo>
                    <a:pt x="489017" y="123729"/>
                  </a:lnTo>
                  <a:lnTo>
                    <a:pt x="500987" y="126110"/>
                  </a:lnTo>
                  <a:lnTo>
                    <a:pt x="536420" y="150494"/>
                  </a:lnTo>
                  <a:lnTo>
                    <a:pt x="553819" y="195960"/>
                  </a:lnTo>
                  <a:lnTo>
                    <a:pt x="555978" y="226059"/>
                  </a:lnTo>
                  <a:lnTo>
                    <a:pt x="555438" y="241553"/>
                  </a:lnTo>
                  <a:lnTo>
                    <a:pt x="547342" y="281939"/>
                  </a:lnTo>
                  <a:lnTo>
                    <a:pt x="521434" y="318008"/>
                  </a:lnTo>
                  <a:lnTo>
                    <a:pt x="476222" y="330708"/>
                  </a:lnTo>
                  <a:lnTo>
                    <a:pt x="567662" y="330708"/>
                  </a:lnTo>
                  <a:lnTo>
                    <a:pt x="593062" y="286512"/>
                  </a:lnTo>
                  <a:lnTo>
                    <a:pt x="601634" y="242601"/>
                  </a:lnTo>
                  <a:lnTo>
                    <a:pt x="602206" y="226059"/>
                  </a:lnTo>
                  <a:lnTo>
                    <a:pt x="601190" y="204342"/>
                  </a:lnTo>
                  <a:lnTo>
                    <a:pt x="598142" y="184403"/>
                  </a:lnTo>
                  <a:lnTo>
                    <a:pt x="593062" y="166242"/>
                  </a:lnTo>
                  <a:lnTo>
                    <a:pt x="585950" y="149859"/>
                  </a:lnTo>
                  <a:lnTo>
                    <a:pt x="577282" y="135064"/>
                  </a:lnTo>
                  <a:lnTo>
                    <a:pt x="567633" y="122935"/>
                  </a:lnTo>
                  <a:close/>
                </a:path>
                <a:path w="1463040" h="368300">
                  <a:moveTo>
                    <a:pt x="715220" y="90423"/>
                  </a:moveTo>
                  <a:lnTo>
                    <a:pt x="673056" y="90423"/>
                  </a:lnTo>
                  <a:lnTo>
                    <a:pt x="673056" y="362712"/>
                  </a:lnTo>
                  <a:lnTo>
                    <a:pt x="728428" y="362712"/>
                  </a:lnTo>
                  <a:lnTo>
                    <a:pt x="756544" y="318515"/>
                  </a:lnTo>
                  <a:lnTo>
                    <a:pt x="712172" y="318515"/>
                  </a:lnTo>
                  <a:lnTo>
                    <a:pt x="712511" y="315129"/>
                  </a:lnTo>
                  <a:lnTo>
                    <a:pt x="712849" y="310726"/>
                  </a:lnTo>
                  <a:lnTo>
                    <a:pt x="713527" y="299550"/>
                  </a:lnTo>
                  <a:lnTo>
                    <a:pt x="714543" y="281093"/>
                  </a:lnTo>
                  <a:lnTo>
                    <a:pt x="714712" y="275166"/>
                  </a:lnTo>
                  <a:lnTo>
                    <a:pt x="714712" y="269748"/>
                  </a:lnTo>
                  <a:lnTo>
                    <a:pt x="715051" y="263990"/>
                  </a:lnTo>
                  <a:lnTo>
                    <a:pt x="715220" y="259588"/>
                  </a:lnTo>
                  <a:lnTo>
                    <a:pt x="715220" y="90423"/>
                  </a:lnTo>
                  <a:close/>
                </a:path>
                <a:path w="1463040" h="368300">
                  <a:moveTo>
                    <a:pt x="912832" y="135127"/>
                  </a:moveTo>
                  <a:lnTo>
                    <a:pt x="873208" y="135127"/>
                  </a:lnTo>
                  <a:lnTo>
                    <a:pt x="872869" y="139530"/>
                  </a:lnTo>
                  <a:lnTo>
                    <a:pt x="872531" y="146134"/>
                  </a:lnTo>
                  <a:lnTo>
                    <a:pt x="871176" y="180848"/>
                  </a:lnTo>
                  <a:lnTo>
                    <a:pt x="871176" y="362712"/>
                  </a:lnTo>
                  <a:lnTo>
                    <a:pt x="912832" y="362712"/>
                  </a:lnTo>
                  <a:lnTo>
                    <a:pt x="912832" y="135127"/>
                  </a:lnTo>
                  <a:close/>
                </a:path>
                <a:path w="1463040" h="368300">
                  <a:moveTo>
                    <a:pt x="912832" y="90423"/>
                  </a:moveTo>
                  <a:lnTo>
                    <a:pt x="857968" y="90423"/>
                  </a:lnTo>
                  <a:lnTo>
                    <a:pt x="712172" y="318515"/>
                  </a:lnTo>
                  <a:lnTo>
                    <a:pt x="756544" y="318515"/>
                  </a:lnTo>
                  <a:lnTo>
                    <a:pt x="873208" y="135127"/>
                  </a:lnTo>
                  <a:lnTo>
                    <a:pt x="912832" y="135127"/>
                  </a:lnTo>
                  <a:lnTo>
                    <a:pt x="912832" y="90423"/>
                  </a:lnTo>
                  <a:close/>
                </a:path>
                <a:path w="1463040" h="368300">
                  <a:moveTo>
                    <a:pt x="1111753" y="85344"/>
                  </a:moveTo>
                  <a:lnTo>
                    <a:pt x="1061176" y="93630"/>
                  </a:lnTo>
                  <a:lnTo>
                    <a:pt x="1020695" y="118999"/>
                  </a:lnTo>
                  <a:lnTo>
                    <a:pt x="993675" y="163226"/>
                  </a:lnTo>
                  <a:lnTo>
                    <a:pt x="985293" y="204120"/>
                  </a:lnTo>
                  <a:lnTo>
                    <a:pt x="984245" y="228091"/>
                  </a:lnTo>
                  <a:lnTo>
                    <a:pt x="985230" y="251142"/>
                  </a:lnTo>
                  <a:lnTo>
                    <a:pt x="993104" y="290766"/>
                  </a:lnTo>
                  <a:lnTo>
                    <a:pt x="1019171" y="334264"/>
                  </a:lnTo>
                  <a:lnTo>
                    <a:pt x="1058890" y="359505"/>
                  </a:lnTo>
                  <a:lnTo>
                    <a:pt x="1108706" y="367792"/>
                  </a:lnTo>
                  <a:lnTo>
                    <a:pt x="1119945" y="367538"/>
                  </a:lnTo>
                  <a:lnTo>
                    <a:pt x="1164332" y="359283"/>
                  </a:lnTo>
                  <a:lnTo>
                    <a:pt x="1178810" y="353059"/>
                  </a:lnTo>
                  <a:lnTo>
                    <a:pt x="1178810" y="329184"/>
                  </a:lnTo>
                  <a:lnTo>
                    <a:pt x="1108198" y="329184"/>
                  </a:lnTo>
                  <a:lnTo>
                    <a:pt x="1095783" y="328453"/>
                  </a:lnTo>
                  <a:lnTo>
                    <a:pt x="1056921" y="310959"/>
                  </a:lnTo>
                  <a:lnTo>
                    <a:pt x="1035331" y="270922"/>
                  </a:lnTo>
                  <a:lnTo>
                    <a:pt x="1030474" y="227584"/>
                  </a:lnTo>
                  <a:lnTo>
                    <a:pt x="1031013" y="211264"/>
                  </a:lnTo>
                  <a:lnTo>
                    <a:pt x="1039109" y="170687"/>
                  </a:lnTo>
                  <a:lnTo>
                    <a:pt x="1065526" y="136144"/>
                  </a:lnTo>
                  <a:lnTo>
                    <a:pt x="1110738" y="124459"/>
                  </a:lnTo>
                  <a:lnTo>
                    <a:pt x="1174363" y="124459"/>
                  </a:lnTo>
                  <a:lnTo>
                    <a:pt x="1183382" y="100076"/>
                  </a:lnTo>
                  <a:lnTo>
                    <a:pt x="1142138" y="87915"/>
                  </a:lnTo>
                  <a:lnTo>
                    <a:pt x="1122072" y="85629"/>
                  </a:lnTo>
                  <a:lnTo>
                    <a:pt x="1111753" y="85344"/>
                  </a:lnTo>
                  <a:close/>
                </a:path>
                <a:path w="1463040" h="368300">
                  <a:moveTo>
                    <a:pt x="1178810" y="313436"/>
                  </a:moveTo>
                  <a:lnTo>
                    <a:pt x="1138582" y="326612"/>
                  </a:lnTo>
                  <a:lnTo>
                    <a:pt x="1108198" y="329184"/>
                  </a:lnTo>
                  <a:lnTo>
                    <a:pt x="1178810" y="329184"/>
                  </a:lnTo>
                  <a:lnTo>
                    <a:pt x="1178810" y="313436"/>
                  </a:lnTo>
                  <a:close/>
                </a:path>
                <a:path w="1463040" h="368300">
                  <a:moveTo>
                    <a:pt x="1174363" y="124459"/>
                  </a:moveTo>
                  <a:lnTo>
                    <a:pt x="1110738" y="124459"/>
                  </a:lnTo>
                  <a:lnTo>
                    <a:pt x="1117977" y="124713"/>
                  </a:lnTo>
                  <a:lnTo>
                    <a:pt x="1125470" y="125475"/>
                  </a:lnTo>
                  <a:lnTo>
                    <a:pt x="1163316" y="134905"/>
                  </a:lnTo>
                  <a:lnTo>
                    <a:pt x="1169666" y="137159"/>
                  </a:lnTo>
                  <a:lnTo>
                    <a:pt x="1174363" y="124459"/>
                  </a:lnTo>
                  <a:close/>
                </a:path>
                <a:path w="1463040" h="368300">
                  <a:moveTo>
                    <a:pt x="1288268" y="90423"/>
                  </a:moveTo>
                  <a:lnTo>
                    <a:pt x="1243564" y="90423"/>
                  </a:lnTo>
                  <a:lnTo>
                    <a:pt x="1243564" y="362712"/>
                  </a:lnTo>
                  <a:lnTo>
                    <a:pt x="1288268" y="362712"/>
                  </a:lnTo>
                  <a:lnTo>
                    <a:pt x="1288268" y="224535"/>
                  </a:lnTo>
                  <a:lnTo>
                    <a:pt x="1339755" y="224535"/>
                  </a:lnTo>
                  <a:lnTo>
                    <a:pt x="1337942" y="222503"/>
                  </a:lnTo>
                  <a:lnTo>
                    <a:pt x="1288268" y="222503"/>
                  </a:lnTo>
                  <a:lnTo>
                    <a:pt x="1288268" y="90423"/>
                  </a:lnTo>
                  <a:close/>
                </a:path>
                <a:path w="1463040" h="368300">
                  <a:moveTo>
                    <a:pt x="1339755" y="224535"/>
                  </a:moveTo>
                  <a:lnTo>
                    <a:pt x="1288268" y="224535"/>
                  </a:lnTo>
                  <a:lnTo>
                    <a:pt x="1411204" y="362712"/>
                  </a:lnTo>
                  <a:lnTo>
                    <a:pt x="1463020" y="362712"/>
                  </a:lnTo>
                  <a:lnTo>
                    <a:pt x="1339755" y="224535"/>
                  </a:lnTo>
                  <a:close/>
                </a:path>
                <a:path w="1463040" h="368300">
                  <a:moveTo>
                    <a:pt x="1453368" y="90423"/>
                  </a:moveTo>
                  <a:lnTo>
                    <a:pt x="1404600" y="90423"/>
                  </a:lnTo>
                  <a:lnTo>
                    <a:pt x="1288268" y="222503"/>
                  </a:lnTo>
                  <a:lnTo>
                    <a:pt x="1337942" y="222503"/>
                  </a:lnTo>
                  <a:lnTo>
                    <a:pt x="1337036" y="221487"/>
                  </a:lnTo>
                  <a:lnTo>
                    <a:pt x="1453368" y="90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12026900" y="4851400"/>
            <a:ext cx="7264400" cy="876300"/>
            <a:chOff x="12026900" y="4851400"/>
            <a:chExt cx="7264400" cy="876300"/>
          </a:xfrm>
        </p:grpSpPr>
        <p:sp>
          <p:nvSpPr>
            <p:cNvPr id="16" name="object 16" descr=""/>
            <p:cNvSpPr/>
            <p:nvPr/>
          </p:nvSpPr>
          <p:spPr>
            <a:xfrm>
              <a:off x="12026900" y="48514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5659100" y="48514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95420" y="5145430"/>
              <a:ext cx="2582725" cy="41310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66090" y="5141213"/>
              <a:ext cx="1497828" cy="323850"/>
            </a:xfrm>
            <a:prstGeom prst="rect">
              <a:avLst/>
            </a:prstGeom>
          </p:spPr>
        </p:pic>
      </p:grpSp>
      <p:sp>
        <p:nvSpPr>
          <p:cNvPr id="20" name="object 20" descr=""/>
          <p:cNvSpPr/>
          <p:nvPr/>
        </p:nvSpPr>
        <p:spPr>
          <a:xfrm>
            <a:off x="4638040" y="2520695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5" h="292100">
                <a:moveTo>
                  <a:pt x="171196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5" h="292100">
                <a:moveTo>
                  <a:pt x="252476" y="105663"/>
                </a:moveTo>
                <a:lnTo>
                  <a:pt x="172720" y="141731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6" y="105663"/>
                </a:lnTo>
                <a:close/>
              </a:path>
              <a:path w="324485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5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5" h="292100">
                <a:moveTo>
                  <a:pt x="64008" y="215391"/>
                </a:moveTo>
                <a:lnTo>
                  <a:pt x="56388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5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7"/>
                </a:lnTo>
                <a:close/>
              </a:path>
              <a:path w="324485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5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6327140" y="1263396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4" h="292100">
                <a:moveTo>
                  <a:pt x="171196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4" h="292100">
                <a:moveTo>
                  <a:pt x="252476" y="105663"/>
                </a:moveTo>
                <a:lnTo>
                  <a:pt x="172720" y="141731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6" y="105663"/>
                </a:lnTo>
                <a:close/>
              </a:path>
              <a:path w="324484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4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4" h="292100">
                <a:moveTo>
                  <a:pt x="64008" y="215391"/>
                </a:moveTo>
                <a:lnTo>
                  <a:pt x="56388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4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7"/>
                </a:lnTo>
                <a:close/>
              </a:path>
              <a:path w="324484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4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6611600" cy="16167100"/>
          </a:xfrm>
          <a:custGeom>
            <a:avLst/>
            <a:gdLst/>
            <a:ahLst/>
            <a:cxnLst/>
            <a:rect l="l" t="t" r="r" b="b"/>
            <a:pathLst>
              <a:path w="16611600" h="16167100">
                <a:moveTo>
                  <a:pt x="16611600" y="0"/>
                </a:moveTo>
                <a:lnTo>
                  <a:pt x="0" y="0"/>
                </a:lnTo>
                <a:lnTo>
                  <a:pt x="0" y="16167100"/>
                </a:lnTo>
                <a:lnTo>
                  <a:pt x="16611600" y="16167100"/>
                </a:lnTo>
                <a:lnTo>
                  <a:pt x="1661160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7474" y="635000"/>
            <a:ext cx="6612947" cy="581890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0" y="1384300"/>
            <a:ext cx="16421100" cy="14782800"/>
            <a:chOff x="0" y="1384300"/>
            <a:chExt cx="16421100" cy="14782800"/>
          </a:xfrm>
        </p:grpSpPr>
        <p:sp>
          <p:nvSpPr>
            <p:cNvPr id="5" name="object 5" descr=""/>
            <p:cNvSpPr/>
            <p:nvPr/>
          </p:nvSpPr>
          <p:spPr>
            <a:xfrm>
              <a:off x="0" y="1384300"/>
              <a:ext cx="16421100" cy="14782800"/>
            </a:xfrm>
            <a:custGeom>
              <a:avLst/>
              <a:gdLst/>
              <a:ahLst/>
              <a:cxnLst/>
              <a:rect l="l" t="t" r="r" b="b"/>
              <a:pathLst>
                <a:path w="16421100" h="14782800">
                  <a:moveTo>
                    <a:pt x="16421100" y="0"/>
                  </a:moveTo>
                  <a:lnTo>
                    <a:pt x="0" y="0"/>
                  </a:lnTo>
                  <a:lnTo>
                    <a:pt x="0" y="14782800"/>
                  </a:lnTo>
                  <a:lnTo>
                    <a:pt x="16421100" y="14782800"/>
                  </a:lnTo>
                  <a:lnTo>
                    <a:pt x="16421100" y="0"/>
                  </a:lnTo>
                  <a:close/>
                </a:path>
              </a:pathLst>
            </a:custGeom>
            <a:solidFill>
              <a:srgbClr val="FDF9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384" y="2458893"/>
              <a:ext cx="2691191" cy="4572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93368" y="2503054"/>
              <a:ext cx="6933496" cy="44983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48658" y="3746283"/>
              <a:ext cx="5419183" cy="547903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350512" y="3582554"/>
              <a:ext cx="2470150" cy="556895"/>
            </a:xfrm>
            <a:custGeom>
              <a:avLst/>
              <a:gdLst/>
              <a:ahLst/>
              <a:cxnLst/>
              <a:rect l="l" t="t" r="r" b="b"/>
              <a:pathLst>
                <a:path w="2470150" h="556895">
                  <a:moveTo>
                    <a:pt x="193097" y="47624"/>
                  </a:moveTo>
                  <a:lnTo>
                    <a:pt x="139411" y="47624"/>
                  </a:lnTo>
                  <a:lnTo>
                    <a:pt x="139411" y="443345"/>
                  </a:lnTo>
                  <a:lnTo>
                    <a:pt x="193097" y="443345"/>
                  </a:lnTo>
                  <a:lnTo>
                    <a:pt x="193097" y="47624"/>
                  </a:lnTo>
                  <a:close/>
                </a:path>
                <a:path w="2470150" h="556895">
                  <a:moveTo>
                    <a:pt x="332509" y="0"/>
                  </a:moveTo>
                  <a:lnTo>
                    <a:pt x="0" y="0"/>
                  </a:lnTo>
                  <a:lnTo>
                    <a:pt x="0" y="47624"/>
                  </a:lnTo>
                  <a:lnTo>
                    <a:pt x="332509" y="47624"/>
                  </a:lnTo>
                  <a:lnTo>
                    <a:pt x="332509" y="0"/>
                  </a:lnTo>
                  <a:close/>
                </a:path>
                <a:path w="2470150" h="556895">
                  <a:moveTo>
                    <a:pt x="494434" y="106506"/>
                  </a:moveTo>
                  <a:lnTo>
                    <a:pt x="452220" y="112026"/>
                  </a:lnTo>
                  <a:lnTo>
                    <a:pt x="415636" y="128587"/>
                  </a:lnTo>
                  <a:lnTo>
                    <a:pt x="385762" y="154781"/>
                  </a:lnTo>
                  <a:lnTo>
                    <a:pt x="363248" y="189634"/>
                  </a:lnTo>
                  <a:lnTo>
                    <a:pt x="349286" y="231630"/>
                  </a:lnTo>
                  <a:lnTo>
                    <a:pt x="344631" y="279688"/>
                  </a:lnTo>
                  <a:lnTo>
                    <a:pt x="345795" y="304448"/>
                  </a:lnTo>
                  <a:lnTo>
                    <a:pt x="355103" y="349259"/>
                  </a:lnTo>
                  <a:lnTo>
                    <a:pt x="373653" y="387413"/>
                  </a:lnTo>
                  <a:lnTo>
                    <a:pt x="400388" y="417287"/>
                  </a:lnTo>
                  <a:lnTo>
                    <a:pt x="434970" y="438339"/>
                  </a:lnTo>
                  <a:lnTo>
                    <a:pt x="476425" y="448946"/>
                  </a:lnTo>
                  <a:lnTo>
                    <a:pt x="499629" y="450272"/>
                  </a:lnTo>
                  <a:lnTo>
                    <a:pt x="516095" y="449623"/>
                  </a:lnTo>
                  <a:lnTo>
                    <a:pt x="560459" y="439881"/>
                  </a:lnTo>
                  <a:lnTo>
                    <a:pt x="596178" y="419343"/>
                  </a:lnTo>
                  <a:lnTo>
                    <a:pt x="611144" y="404379"/>
                  </a:lnTo>
                  <a:lnTo>
                    <a:pt x="499629" y="404379"/>
                  </a:lnTo>
                  <a:lnTo>
                    <a:pt x="484624" y="403540"/>
                  </a:lnTo>
                  <a:lnTo>
                    <a:pt x="445293" y="390957"/>
                  </a:lnTo>
                  <a:lnTo>
                    <a:pt x="415947" y="363560"/>
                  </a:lnTo>
                  <a:lnTo>
                    <a:pt x="398967" y="322280"/>
                  </a:lnTo>
                  <a:lnTo>
                    <a:pt x="396030" y="294409"/>
                  </a:lnTo>
                  <a:lnTo>
                    <a:pt x="381000" y="294409"/>
                  </a:lnTo>
                  <a:lnTo>
                    <a:pt x="381000" y="250247"/>
                  </a:lnTo>
                  <a:lnTo>
                    <a:pt x="396149" y="250247"/>
                  </a:lnTo>
                  <a:lnTo>
                    <a:pt x="396464" y="244511"/>
                  </a:lnTo>
                  <a:lnTo>
                    <a:pt x="407626" y="206519"/>
                  </a:lnTo>
                  <a:lnTo>
                    <a:pt x="431209" y="175590"/>
                  </a:lnTo>
                  <a:lnTo>
                    <a:pt x="465967" y="156188"/>
                  </a:lnTo>
                  <a:lnTo>
                    <a:pt x="494434" y="152399"/>
                  </a:lnTo>
                  <a:lnTo>
                    <a:pt x="600456" y="152399"/>
                  </a:lnTo>
                  <a:lnTo>
                    <a:pt x="591848" y="143307"/>
                  </a:lnTo>
                  <a:lnTo>
                    <a:pt x="558119" y="120171"/>
                  </a:lnTo>
                  <a:lnTo>
                    <a:pt x="520249" y="108671"/>
                  </a:lnTo>
                  <a:lnTo>
                    <a:pt x="507382" y="107048"/>
                  </a:lnTo>
                  <a:lnTo>
                    <a:pt x="494434" y="106506"/>
                  </a:lnTo>
                  <a:close/>
                </a:path>
                <a:path w="2470150" h="556895">
                  <a:moveTo>
                    <a:pt x="582756" y="352424"/>
                  </a:moveTo>
                  <a:lnTo>
                    <a:pt x="558118" y="386817"/>
                  </a:lnTo>
                  <a:lnTo>
                    <a:pt x="518787" y="402972"/>
                  </a:lnTo>
                  <a:lnTo>
                    <a:pt x="499629" y="404379"/>
                  </a:lnTo>
                  <a:lnTo>
                    <a:pt x="611144" y="404379"/>
                  </a:lnTo>
                  <a:lnTo>
                    <a:pt x="614457" y="400537"/>
                  </a:lnTo>
                  <a:lnTo>
                    <a:pt x="621668" y="389875"/>
                  </a:lnTo>
                  <a:lnTo>
                    <a:pt x="627554" y="378456"/>
                  </a:lnTo>
                  <a:lnTo>
                    <a:pt x="632113" y="366279"/>
                  </a:lnTo>
                  <a:lnTo>
                    <a:pt x="582756" y="352424"/>
                  </a:lnTo>
                  <a:close/>
                </a:path>
                <a:path w="2470150" h="556895">
                  <a:moveTo>
                    <a:pt x="396149" y="250247"/>
                  </a:moveTo>
                  <a:lnTo>
                    <a:pt x="381000" y="250247"/>
                  </a:lnTo>
                  <a:lnTo>
                    <a:pt x="381000" y="294409"/>
                  </a:lnTo>
                  <a:lnTo>
                    <a:pt x="396030" y="294409"/>
                  </a:lnTo>
                  <a:lnTo>
                    <a:pt x="395720" y="287481"/>
                  </a:lnTo>
                  <a:lnTo>
                    <a:pt x="395720" y="258040"/>
                  </a:lnTo>
                  <a:lnTo>
                    <a:pt x="396149" y="250247"/>
                  </a:lnTo>
                  <a:close/>
                </a:path>
                <a:path w="2470150" h="556895">
                  <a:moveTo>
                    <a:pt x="600456" y="152399"/>
                  </a:moveTo>
                  <a:lnTo>
                    <a:pt x="494434" y="152399"/>
                  </a:lnTo>
                  <a:lnTo>
                    <a:pt x="507828" y="153198"/>
                  </a:lnTo>
                  <a:lnTo>
                    <a:pt x="520303" y="155593"/>
                  </a:lnTo>
                  <a:lnTo>
                    <a:pt x="560676" y="180271"/>
                  </a:lnTo>
                  <a:lnTo>
                    <a:pt x="582540" y="223621"/>
                  </a:lnTo>
                  <a:lnTo>
                    <a:pt x="585354" y="250247"/>
                  </a:lnTo>
                  <a:lnTo>
                    <a:pt x="396149" y="250247"/>
                  </a:lnTo>
                  <a:lnTo>
                    <a:pt x="395720" y="258040"/>
                  </a:lnTo>
                  <a:lnTo>
                    <a:pt x="395720" y="287481"/>
                  </a:lnTo>
                  <a:lnTo>
                    <a:pt x="396030" y="294409"/>
                  </a:lnTo>
                  <a:lnTo>
                    <a:pt x="637309" y="294409"/>
                  </a:lnTo>
                  <a:lnTo>
                    <a:pt x="637309" y="272761"/>
                  </a:lnTo>
                  <a:lnTo>
                    <a:pt x="634224" y="229898"/>
                  </a:lnTo>
                  <a:lnTo>
                    <a:pt x="618272" y="179270"/>
                  </a:lnTo>
                  <a:lnTo>
                    <a:pt x="601712" y="153725"/>
                  </a:lnTo>
                  <a:lnTo>
                    <a:pt x="600456" y="152399"/>
                  </a:lnTo>
                  <a:close/>
                </a:path>
                <a:path w="2470150" h="556895">
                  <a:moveTo>
                    <a:pt x="980858" y="110836"/>
                  </a:moveTo>
                  <a:lnTo>
                    <a:pt x="759185" y="110836"/>
                  </a:lnTo>
                  <a:lnTo>
                    <a:pt x="753124" y="258040"/>
                  </a:lnTo>
                  <a:lnTo>
                    <a:pt x="752245" y="278010"/>
                  </a:lnTo>
                  <a:lnTo>
                    <a:pt x="748145" y="326880"/>
                  </a:lnTo>
                  <a:lnTo>
                    <a:pt x="738620" y="368877"/>
                  </a:lnTo>
                  <a:lnTo>
                    <a:pt x="704863" y="395355"/>
                  </a:lnTo>
                  <a:lnTo>
                    <a:pt x="697706" y="395720"/>
                  </a:lnTo>
                  <a:lnTo>
                    <a:pt x="685583" y="395720"/>
                  </a:lnTo>
                  <a:lnTo>
                    <a:pt x="685583" y="443345"/>
                  </a:lnTo>
                  <a:lnTo>
                    <a:pt x="702901" y="443345"/>
                  </a:lnTo>
                  <a:lnTo>
                    <a:pt x="716174" y="442682"/>
                  </a:lnTo>
                  <a:lnTo>
                    <a:pt x="757751" y="426784"/>
                  </a:lnTo>
                  <a:lnTo>
                    <a:pt x="783715" y="390010"/>
                  </a:lnTo>
                  <a:lnTo>
                    <a:pt x="795120" y="349177"/>
                  </a:lnTo>
                  <a:lnTo>
                    <a:pt x="801371" y="296939"/>
                  </a:lnTo>
                  <a:lnTo>
                    <a:pt x="807676" y="158461"/>
                  </a:lnTo>
                  <a:lnTo>
                    <a:pt x="980858" y="158461"/>
                  </a:lnTo>
                  <a:lnTo>
                    <a:pt x="980858" y="110836"/>
                  </a:lnTo>
                  <a:close/>
                </a:path>
                <a:path w="2470150" h="556895">
                  <a:moveTo>
                    <a:pt x="980858" y="158461"/>
                  </a:moveTo>
                  <a:lnTo>
                    <a:pt x="929769" y="158461"/>
                  </a:lnTo>
                  <a:lnTo>
                    <a:pt x="929769" y="443345"/>
                  </a:lnTo>
                  <a:lnTo>
                    <a:pt x="980858" y="443345"/>
                  </a:lnTo>
                  <a:lnTo>
                    <a:pt x="980858" y="158461"/>
                  </a:lnTo>
                  <a:close/>
                </a:path>
                <a:path w="2470150" h="556895">
                  <a:moveTo>
                    <a:pt x="1208809" y="106506"/>
                  </a:moveTo>
                  <a:lnTo>
                    <a:pt x="1166595" y="112026"/>
                  </a:lnTo>
                  <a:lnTo>
                    <a:pt x="1130011" y="128587"/>
                  </a:lnTo>
                  <a:lnTo>
                    <a:pt x="1100137" y="154781"/>
                  </a:lnTo>
                  <a:lnTo>
                    <a:pt x="1077623" y="189634"/>
                  </a:lnTo>
                  <a:lnTo>
                    <a:pt x="1063661" y="231630"/>
                  </a:lnTo>
                  <a:lnTo>
                    <a:pt x="1059006" y="279688"/>
                  </a:lnTo>
                  <a:lnTo>
                    <a:pt x="1060170" y="304448"/>
                  </a:lnTo>
                  <a:lnTo>
                    <a:pt x="1069478" y="349259"/>
                  </a:lnTo>
                  <a:lnTo>
                    <a:pt x="1088028" y="387413"/>
                  </a:lnTo>
                  <a:lnTo>
                    <a:pt x="1114763" y="417287"/>
                  </a:lnTo>
                  <a:lnTo>
                    <a:pt x="1149345" y="438339"/>
                  </a:lnTo>
                  <a:lnTo>
                    <a:pt x="1190800" y="448946"/>
                  </a:lnTo>
                  <a:lnTo>
                    <a:pt x="1214004" y="450272"/>
                  </a:lnTo>
                  <a:lnTo>
                    <a:pt x="1230470" y="449623"/>
                  </a:lnTo>
                  <a:lnTo>
                    <a:pt x="1274834" y="439881"/>
                  </a:lnTo>
                  <a:lnTo>
                    <a:pt x="1310553" y="419343"/>
                  </a:lnTo>
                  <a:lnTo>
                    <a:pt x="1325519" y="404379"/>
                  </a:lnTo>
                  <a:lnTo>
                    <a:pt x="1214004" y="404379"/>
                  </a:lnTo>
                  <a:lnTo>
                    <a:pt x="1198999" y="403540"/>
                  </a:lnTo>
                  <a:lnTo>
                    <a:pt x="1159668" y="390957"/>
                  </a:lnTo>
                  <a:lnTo>
                    <a:pt x="1130322" y="363560"/>
                  </a:lnTo>
                  <a:lnTo>
                    <a:pt x="1113342" y="322280"/>
                  </a:lnTo>
                  <a:lnTo>
                    <a:pt x="1110405" y="294409"/>
                  </a:lnTo>
                  <a:lnTo>
                    <a:pt x="1095374" y="294409"/>
                  </a:lnTo>
                  <a:lnTo>
                    <a:pt x="1095374" y="250247"/>
                  </a:lnTo>
                  <a:lnTo>
                    <a:pt x="1110524" y="250247"/>
                  </a:lnTo>
                  <a:lnTo>
                    <a:pt x="1110839" y="244511"/>
                  </a:lnTo>
                  <a:lnTo>
                    <a:pt x="1122001" y="206519"/>
                  </a:lnTo>
                  <a:lnTo>
                    <a:pt x="1145584" y="175590"/>
                  </a:lnTo>
                  <a:lnTo>
                    <a:pt x="1180342" y="156188"/>
                  </a:lnTo>
                  <a:lnTo>
                    <a:pt x="1208809" y="152399"/>
                  </a:lnTo>
                  <a:lnTo>
                    <a:pt x="1314831" y="152399"/>
                  </a:lnTo>
                  <a:lnTo>
                    <a:pt x="1306223" y="143307"/>
                  </a:lnTo>
                  <a:lnTo>
                    <a:pt x="1272494" y="120171"/>
                  </a:lnTo>
                  <a:lnTo>
                    <a:pt x="1234624" y="108671"/>
                  </a:lnTo>
                  <a:lnTo>
                    <a:pt x="1221757" y="107048"/>
                  </a:lnTo>
                  <a:lnTo>
                    <a:pt x="1208809" y="106506"/>
                  </a:lnTo>
                  <a:close/>
                </a:path>
                <a:path w="2470150" h="556895">
                  <a:moveTo>
                    <a:pt x="1297131" y="352424"/>
                  </a:moveTo>
                  <a:lnTo>
                    <a:pt x="1272493" y="386817"/>
                  </a:lnTo>
                  <a:lnTo>
                    <a:pt x="1233162" y="402972"/>
                  </a:lnTo>
                  <a:lnTo>
                    <a:pt x="1214004" y="404379"/>
                  </a:lnTo>
                  <a:lnTo>
                    <a:pt x="1325519" y="404379"/>
                  </a:lnTo>
                  <a:lnTo>
                    <a:pt x="1328832" y="400537"/>
                  </a:lnTo>
                  <a:lnTo>
                    <a:pt x="1336043" y="389875"/>
                  </a:lnTo>
                  <a:lnTo>
                    <a:pt x="1341929" y="378456"/>
                  </a:lnTo>
                  <a:lnTo>
                    <a:pt x="1346488" y="366279"/>
                  </a:lnTo>
                  <a:lnTo>
                    <a:pt x="1297131" y="352424"/>
                  </a:lnTo>
                  <a:close/>
                </a:path>
                <a:path w="2470150" h="556895">
                  <a:moveTo>
                    <a:pt x="1110524" y="250247"/>
                  </a:moveTo>
                  <a:lnTo>
                    <a:pt x="1095374" y="250247"/>
                  </a:lnTo>
                  <a:lnTo>
                    <a:pt x="1095374" y="294409"/>
                  </a:lnTo>
                  <a:lnTo>
                    <a:pt x="1110405" y="294409"/>
                  </a:lnTo>
                  <a:lnTo>
                    <a:pt x="1110095" y="287481"/>
                  </a:lnTo>
                  <a:lnTo>
                    <a:pt x="1110095" y="258040"/>
                  </a:lnTo>
                  <a:lnTo>
                    <a:pt x="1110524" y="250247"/>
                  </a:lnTo>
                  <a:close/>
                </a:path>
                <a:path w="2470150" h="556895">
                  <a:moveTo>
                    <a:pt x="1314831" y="152399"/>
                  </a:moveTo>
                  <a:lnTo>
                    <a:pt x="1208809" y="152399"/>
                  </a:lnTo>
                  <a:lnTo>
                    <a:pt x="1222203" y="153198"/>
                  </a:lnTo>
                  <a:lnTo>
                    <a:pt x="1234678" y="155593"/>
                  </a:lnTo>
                  <a:lnTo>
                    <a:pt x="1275051" y="180271"/>
                  </a:lnTo>
                  <a:lnTo>
                    <a:pt x="1296915" y="223621"/>
                  </a:lnTo>
                  <a:lnTo>
                    <a:pt x="1299729" y="250247"/>
                  </a:lnTo>
                  <a:lnTo>
                    <a:pt x="1110524" y="250247"/>
                  </a:lnTo>
                  <a:lnTo>
                    <a:pt x="1110095" y="258040"/>
                  </a:lnTo>
                  <a:lnTo>
                    <a:pt x="1110095" y="287481"/>
                  </a:lnTo>
                  <a:lnTo>
                    <a:pt x="1110405" y="294409"/>
                  </a:lnTo>
                  <a:lnTo>
                    <a:pt x="1351684" y="294409"/>
                  </a:lnTo>
                  <a:lnTo>
                    <a:pt x="1351684" y="272761"/>
                  </a:lnTo>
                  <a:lnTo>
                    <a:pt x="1348599" y="229898"/>
                  </a:lnTo>
                  <a:lnTo>
                    <a:pt x="1332647" y="179270"/>
                  </a:lnTo>
                  <a:lnTo>
                    <a:pt x="1316087" y="153725"/>
                  </a:lnTo>
                  <a:lnTo>
                    <a:pt x="1314831" y="152399"/>
                  </a:lnTo>
                  <a:close/>
                </a:path>
                <a:path w="2470150" h="556895">
                  <a:moveTo>
                    <a:pt x="1615569" y="0"/>
                  </a:moveTo>
                  <a:lnTo>
                    <a:pt x="1564481" y="0"/>
                  </a:lnTo>
                  <a:lnTo>
                    <a:pt x="1564481" y="556779"/>
                  </a:lnTo>
                  <a:lnTo>
                    <a:pt x="1615569" y="556779"/>
                  </a:lnTo>
                  <a:lnTo>
                    <a:pt x="1615569" y="450272"/>
                  </a:lnTo>
                  <a:lnTo>
                    <a:pt x="1580067" y="450272"/>
                  </a:lnTo>
                  <a:lnTo>
                    <a:pt x="1580067" y="404379"/>
                  </a:lnTo>
                  <a:lnTo>
                    <a:pt x="1573140" y="404379"/>
                  </a:lnTo>
                  <a:lnTo>
                    <a:pt x="1573140" y="152400"/>
                  </a:lnTo>
                  <a:lnTo>
                    <a:pt x="1580067" y="152399"/>
                  </a:lnTo>
                  <a:lnTo>
                    <a:pt x="1580067" y="106506"/>
                  </a:lnTo>
                  <a:lnTo>
                    <a:pt x="1615569" y="106506"/>
                  </a:lnTo>
                  <a:lnTo>
                    <a:pt x="1615569" y="0"/>
                  </a:lnTo>
                  <a:close/>
                </a:path>
                <a:path w="2470150" h="556895">
                  <a:moveTo>
                    <a:pt x="1564481" y="106506"/>
                  </a:moveTo>
                  <a:lnTo>
                    <a:pt x="1517235" y="113447"/>
                  </a:lnTo>
                  <a:lnTo>
                    <a:pt x="1477240" y="133620"/>
                  </a:lnTo>
                  <a:lnTo>
                    <a:pt x="1445987" y="165632"/>
                  </a:lnTo>
                  <a:lnTo>
                    <a:pt x="1424636" y="208251"/>
                  </a:lnTo>
                  <a:lnTo>
                    <a:pt x="1414489" y="259799"/>
                  </a:lnTo>
                  <a:lnTo>
                    <a:pt x="1413813" y="278822"/>
                  </a:lnTo>
                  <a:lnTo>
                    <a:pt x="1414489" y="297656"/>
                  </a:lnTo>
                  <a:lnTo>
                    <a:pt x="1424636" y="348961"/>
                  </a:lnTo>
                  <a:lnTo>
                    <a:pt x="1445987" y="391377"/>
                  </a:lnTo>
                  <a:lnTo>
                    <a:pt x="1477240" y="423267"/>
                  </a:lnTo>
                  <a:lnTo>
                    <a:pt x="1517235" y="443453"/>
                  </a:lnTo>
                  <a:lnTo>
                    <a:pt x="1564481" y="450272"/>
                  </a:lnTo>
                  <a:lnTo>
                    <a:pt x="1564481" y="404379"/>
                  </a:lnTo>
                  <a:lnTo>
                    <a:pt x="1548137" y="403283"/>
                  </a:lnTo>
                  <a:lnTo>
                    <a:pt x="1533308" y="399995"/>
                  </a:lnTo>
                  <a:lnTo>
                    <a:pt x="1497873" y="377387"/>
                  </a:lnTo>
                  <a:lnTo>
                    <a:pt x="1475509" y="340735"/>
                  </a:lnTo>
                  <a:lnTo>
                    <a:pt x="1465564" y="295193"/>
                  </a:lnTo>
                  <a:lnTo>
                    <a:pt x="1464901" y="278822"/>
                  </a:lnTo>
                  <a:lnTo>
                    <a:pt x="1465267" y="266415"/>
                  </a:lnTo>
                  <a:lnTo>
                    <a:pt x="1474156" y="219940"/>
                  </a:lnTo>
                  <a:lnTo>
                    <a:pt x="1495506" y="182314"/>
                  </a:lnTo>
                  <a:lnTo>
                    <a:pt x="1529939" y="158244"/>
                  </a:lnTo>
                  <a:lnTo>
                    <a:pt x="1564481" y="152399"/>
                  </a:lnTo>
                  <a:lnTo>
                    <a:pt x="1564481" y="106506"/>
                  </a:lnTo>
                  <a:close/>
                </a:path>
                <a:path w="2470150" h="556895">
                  <a:moveTo>
                    <a:pt x="1599983" y="106506"/>
                  </a:moveTo>
                  <a:lnTo>
                    <a:pt x="1580067" y="106506"/>
                  </a:lnTo>
                  <a:lnTo>
                    <a:pt x="1580067" y="450272"/>
                  </a:lnTo>
                  <a:lnTo>
                    <a:pt x="1599983" y="450272"/>
                  </a:lnTo>
                  <a:lnTo>
                    <a:pt x="1599983" y="106506"/>
                  </a:lnTo>
                  <a:close/>
                </a:path>
                <a:path w="2470150" h="556895">
                  <a:moveTo>
                    <a:pt x="1615569" y="106506"/>
                  </a:moveTo>
                  <a:lnTo>
                    <a:pt x="1599983" y="106506"/>
                  </a:lnTo>
                  <a:lnTo>
                    <a:pt x="1599983" y="450272"/>
                  </a:lnTo>
                  <a:lnTo>
                    <a:pt x="1615569" y="450272"/>
                  </a:lnTo>
                  <a:lnTo>
                    <a:pt x="1615569" y="404379"/>
                  </a:lnTo>
                  <a:lnTo>
                    <a:pt x="1606910" y="404379"/>
                  </a:lnTo>
                  <a:lnTo>
                    <a:pt x="1606910" y="152399"/>
                  </a:lnTo>
                  <a:lnTo>
                    <a:pt x="1615569" y="152399"/>
                  </a:lnTo>
                  <a:lnTo>
                    <a:pt x="1615569" y="106506"/>
                  </a:lnTo>
                  <a:close/>
                </a:path>
                <a:path w="2470150" h="556895">
                  <a:moveTo>
                    <a:pt x="1615569" y="106506"/>
                  </a:moveTo>
                  <a:lnTo>
                    <a:pt x="1615569" y="152399"/>
                  </a:lnTo>
                  <a:lnTo>
                    <a:pt x="1631913" y="153509"/>
                  </a:lnTo>
                  <a:lnTo>
                    <a:pt x="1646742" y="156837"/>
                  </a:lnTo>
                  <a:lnTo>
                    <a:pt x="1682177" y="179716"/>
                  </a:lnTo>
                  <a:lnTo>
                    <a:pt x="1704541" y="216693"/>
                  </a:lnTo>
                  <a:lnTo>
                    <a:pt x="1714486" y="262438"/>
                  </a:lnTo>
                  <a:lnTo>
                    <a:pt x="1715149" y="278822"/>
                  </a:lnTo>
                  <a:lnTo>
                    <a:pt x="1714770" y="291134"/>
                  </a:lnTo>
                  <a:lnTo>
                    <a:pt x="1705759" y="337406"/>
                  </a:lnTo>
                  <a:lnTo>
                    <a:pt x="1684423" y="375019"/>
                  </a:lnTo>
                  <a:lnTo>
                    <a:pt x="1650192" y="398778"/>
                  </a:lnTo>
                  <a:lnTo>
                    <a:pt x="1615569" y="404379"/>
                  </a:lnTo>
                  <a:lnTo>
                    <a:pt x="1615569" y="450272"/>
                  </a:lnTo>
                  <a:lnTo>
                    <a:pt x="1662816" y="443453"/>
                  </a:lnTo>
                  <a:lnTo>
                    <a:pt x="1702810" y="423267"/>
                  </a:lnTo>
                  <a:lnTo>
                    <a:pt x="1734064" y="391377"/>
                  </a:lnTo>
                  <a:lnTo>
                    <a:pt x="1755414" y="348961"/>
                  </a:lnTo>
                  <a:lnTo>
                    <a:pt x="1765561" y="297656"/>
                  </a:lnTo>
                  <a:lnTo>
                    <a:pt x="1766238" y="278822"/>
                  </a:lnTo>
                  <a:lnTo>
                    <a:pt x="1765561" y="259799"/>
                  </a:lnTo>
                  <a:lnTo>
                    <a:pt x="1755414" y="208251"/>
                  </a:lnTo>
                  <a:lnTo>
                    <a:pt x="1734064" y="165632"/>
                  </a:lnTo>
                  <a:lnTo>
                    <a:pt x="1702810" y="133620"/>
                  </a:lnTo>
                  <a:lnTo>
                    <a:pt x="1662816" y="113447"/>
                  </a:lnTo>
                  <a:lnTo>
                    <a:pt x="1632076" y="107278"/>
                  </a:lnTo>
                  <a:lnTo>
                    <a:pt x="1615569" y="106506"/>
                  </a:lnTo>
                  <a:close/>
                </a:path>
                <a:path w="2470150" h="556895">
                  <a:moveTo>
                    <a:pt x="1580067" y="152399"/>
                  </a:moveTo>
                  <a:lnTo>
                    <a:pt x="1573140" y="152400"/>
                  </a:lnTo>
                  <a:lnTo>
                    <a:pt x="1573140" y="404379"/>
                  </a:lnTo>
                  <a:lnTo>
                    <a:pt x="1580067" y="404379"/>
                  </a:lnTo>
                  <a:lnTo>
                    <a:pt x="1580067" y="152399"/>
                  </a:lnTo>
                  <a:close/>
                </a:path>
                <a:path w="2470150" h="556895">
                  <a:moveTo>
                    <a:pt x="1615569" y="152399"/>
                  </a:moveTo>
                  <a:lnTo>
                    <a:pt x="1606910" y="152399"/>
                  </a:lnTo>
                  <a:lnTo>
                    <a:pt x="1606910" y="404379"/>
                  </a:lnTo>
                  <a:lnTo>
                    <a:pt x="1615569" y="404379"/>
                  </a:lnTo>
                  <a:lnTo>
                    <a:pt x="1615569" y="152399"/>
                  </a:lnTo>
                  <a:close/>
                </a:path>
                <a:path w="2470150" h="556895">
                  <a:moveTo>
                    <a:pt x="1979413" y="106506"/>
                  </a:moveTo>
                  <a:lnTo>
                    <a:pt x="1937146" y="111864"/>
                  </a:lnTo>
                  <a:lnTo>
                    <a:pt x="1900399" y="127938"/>
                  </a:lnTo>
                  <a:lnTo>
                    <a:pt x="1870309" y="153698"/>
                  </a:lnTo>
                  <a:lnTo>
                    <a:pt x="1847579" y="188118"/>
                  </a:lnTo>
                  <a:lnTo>
                    <a:pt x="1833454" y="230169"/>
                  </a:lnTo>
                  <a:lnTo>
                    <a:pt x="1828745" y="278822"/>
                  </a:lnTo>
                  <a:lnTo>
                    <a:pt x="1829922" y="303771"/>
                  </a:lnTo>
                  <a:lnTo>
                    <a:pt x="1839339" y="348799"/>
                  </a:lnTo>
                  <a:lnTo>
                    <a:pt x="1858024" y="387074"/>
                  </a:lnTo>
                  <a:lnTo>
                    <a:pt x="1884434" y="417057"/>
                  </a:lnTo>
                  <a:lnTo>
                    <a:pt x="1918083" y="438217"/>
                  </a:lnTo>
                  <a:lnTo>
                    <a:pt x="1957590" y="448933"/>
                  </a:lnTo>
                  <a:lnTo>
                    <a:pt x="1979413" y="450272"/>
                  </a:lnTo>
                  <a:lnTo>
                    <a:pt x="2001224" y="448933"/>
                  </a:lnTo>
                  <a:lnTo>
                    <a:pt x="2040623" y="438217"/>
                  </a:lnTo>
                  <a:lnTo>
                    <a:pt x="2074258" y="417057"/>
                  </a:lnTo>
                  <a:lnTo>
                    <a:pt x="2087145" y="404379"/>
                  </a:lnTo>
                  <a:lnTo>
                    <a:pt x="1979413" y="404379"/>
                  </a:lnTo>
                  <a:lnTo>
                    <a:pt x="1963069" y="403283"/>
                  </a:lnTo>
                  <a:lnTo>
                    <a:pt x="1923129" y="386844"/>
                  </a:lnTo>
                  <a:lnTo>
                    <a:pt x="1896462" y="354332"/>
                  </a:lnTo>
                  <a:lnTo>
                    <a:pt x="1882486" y="310969"/>
                  </a:lnTo>
                  <a:lnTo>
                    <a:pt x="1879834" y="278822"/>
                  </a:lnTo>
                  <a:lnTo>
                    <a:pt x="1880497" y="262438"/>
                  </a:lnTo>
                  <a:lnTo>
                    <a:pt x="1890441" y="216693"/>
                  </a:lnTo>
                  <a:lnTo>
                    <a:pt x="1912806" y="179716"/>
                  </a:lnTo>
                  <a:lnTo>
                    <a:pt x="1948241" y="156837"/>
                  </a:lnTo>
                  <a:lnTo>
                    <a:pt x="1979413" y="152399"/>
                  </a:lnTo>
                  <a:lnTo>
                    <a:pt x="2087093" y="152399"/>
                  </a:lnTo>
                  <a:lnTo>
                    <a:pt x="2074258" y="139736"/>
                  </a:lnTo>
                  <a:lnTo>
                    <a:pt x="2058211" y="127938"/>
                  </a:lnTo>
                  <a:lnTo>
                    <a:pt x="2040623" y="118561"/>
                  </a:lnTo>
                  <a:lnTo>
                    <a:pt x="2021627" y="111864"/>
                  </a:lnTo>
                  <a:lnTo>
                    <a:pt x="2001224" y="107846"/>
                  </a:lnTo>
                  <a:lnTo>
                    <a:pt x="1979413" y="106506"/>
                  </a:lnTo>
                  <a:close/>
                </a:path>
                <a:path w="2470150" h="556895">
                  <a:moveTo>
                    <a:pt x="2087093" y="152399"/>
                  </a:moveTo>
                  <a:lnTo>
                    <a:pt x="1979413" y="152399"/>
                  </a:lnTo>
                  <a:lnTo>
                    <a:pt x="1995758" y="153509"/>
                  </a:lnTo>
                  <a:lnTo>
                    <a:pt x="2010586" y="156837"/>
                  </a:lnTo>
                  <a:lnTo>
                    <a:pt x="2046021" y="179716"/>
                  </a:lnTo>
                  <a:lnTo>
                    <a:pt x="2068386" y="216693"/>
                  </a:lnTo>
                  <a:lnTo>
                    <a:pt x="2078330" y="262438"/>
                  </a:lnTo>
                  <a:lnTo>
                    <a:pt x="2078993" y="278822"/>
                  </a:lnTo>
                  <a:lnTo>
                    <a:pt x="2078330" y="295193"/>
                  </a:lnTo>
                  <a:lnTo>
                    <a:pt x="2068386" y="340735"/>
                  </a:lnTo>
                  <a:lnTo>
                    <a:pt x="2046021" y="377387"/>
                  </a:lnTo>
                  <a:lnTo>
                    <a:pt x="2010586" y="399995"/>
                  </a:lnTo>
                  <a:lnTo>
                    <a:pt x="1979413" y="404379"/>
                  </a:lnTo>
                  <a:lnTo>
                    <a:pt x="2087145" y="404379"/>
                  </a:lnTo>
                  <a:lnTo>
                    <a:pt x="2111032" y="368877"/>
                  </a:lnTo>
                  <a:lnTo>
                    <a:pt x="2125319" y="327097"/>
                  </a:lnTo>
                  <a:lnTo>
                    <a:pt x="2130082" y="278822"/>
                  </a:lnTo>
                  <a:lnTo>
                    <a:pt x="2128891" y="253670"/>
                  </a:lnTo>
                  <a:lnTo>
                    <a:pt x="2119366" y="208318"/>
                  </a:lnTo>
                  <a:lnTo>
                    <a:pt x="2100668" y="169826"/>
                  </a:lnTo>
                  <a:lnTo>
                    <a:pt x="2088410" y="153698"/>
                  </a:lnTo>
                  <a:lnTo>
                    <a:pt x="2087093" y="152399"/>
                  </a:lnTo>
                  <a:close/>
                </a:path>
                <a:path w="2470150" h="556895">
                  <a:moveTo>
                    <a:pt x="2259156" y="110836"/>
                  </a:moveTo>
                  <a:lnTo>
                    <a:pt x="2208068" y="110836"/>
                  </a:lnTo>
                  <a:lnTo>
                    <a:pt x="2208068" y="443345"/>
                  </a:lnTo>
                  <a:lnTo>
                    <a:pt x="2259156" y="443345"/>
                  </a:lnTo>
                  <a:lnTo>
                    <a:pt x="2259156" y="301336"/>
                  </a:lnTo>
                  <a:lnTo>
                    <a:pt x="2247034" y="301336"/>
                  </a:lnTo>
                  <a:lnTo>
                    <a:pt x="2247034" y="253711"/>
                  </a:lnTo>
                  <a:lnTo>
                    <a:pt x="2259156" y="253711"/>
                  </a:lnTo>
                  <a:lnTo>
                    <a:pt x="2259156" y="110836"/>
                  </a:lnTo>
                  <a:close/>
                </a:path>
                <a:path w="2470150" h="556895">
                  <a:moveTo>
                    <a:pt x="2469572" y="110836"/>
                  </a:moveTo>
                  <a:lnTo>
                    <a:pt x="2418484" y="110836"/>
                  </a:lnTo>
                  <a:lnTo>
                    <a:pt x="2418484" y="443345"/>
                  </a:lnTo>
                  <a:lnTo>
                    <a:pt x="2469572" y="443345"/>
                  </a:lnTo>
                  <a:lnTo>
                    <a:pt x="2469572" y="301336"/>
                  </a:lnTo>
                  <a:lnTo>
                    <a:pt x="2430606" y="301336"/>
                  </a:lnTo>
                  <a:lnTo>
                    <a:pt x="2430606" y="253711"/>
                  </a:lnTo>
                  <a:lnTo>
                    <a:pt x="2469572" y="253711"/>
                  </a:lnTo>
                  <a:lnTo>
                    <a:pt x="2469572" y="110836"/>
                  </a:lnTo>
                  <a:close/>
                </a:path>
                <a:path w="2470150" h="556895">
                  <a:moveTo>
                    <a:pt x="2259156" y="253711"/>
                  </a:moveTo>
                  <a:lnTo>
                    <a:pt x="2247034" y="253711"/>
                  </a:lnTo>
                  <a:lnTo>
                    <a:pt x="2247034" y="301336"/>
                  </a:lnTo>
                  <a:lnTo>
                    <a:pt x="2259156" y="301336"/>
                  </a:lnTo>
                  <a:lnTo>
                    <a:pt x="2259156" y="253711"/>
                  </a:lnTo>
                  <a:close/>
                </a:path>
                <a:path w="2470150" h="556895">
                  <a:moveTo>
                    <a:pt x="2418484" y="253711"/>
                  </a:moveTo>
                  <a:lnTo>
                    <a:pt x="2259156" y="253711"/>
                  </a:lnTo>
                  <a:lnTo>
                    <a:pt x="2259156" y="301336"/>
                  </a:lnTo>
                  <a:lnTo>
                    <a:pt x="2418484" y="301336"/>
                  </a:lnTo>
                  <a:lnTo>
                    <a:pt x="2418484" y="253711"/>
                  </a:lnTo>
                  <a:close/>
                </a:path>
                <a:path w="2470150" h="556895">
                  <a:moveTo>
                    <a:pt x="2469572" y="253711"/>
                  </a:moveTo>
                  <a:lnTo>
                    <a:pt x="2430606" y="253711"/>
                  </a:lnTo>
                  <a:lnTo>
                    <a:pt x="2430606" y="301336"/>
                  </a:lnTo>
                  <a:lnTo>
                    <a:pt x="2469572" y="301336"/>
                  </a:lnTo>
                  <a:lnTo>
                    <a:pt x="2469572" y="2537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6915" y="6700693"/>
              <a:ext cx="4183747" cy="457200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784402" y="7645399"/>
              <a:ext cx="15382875" cy="5168900"/>
            </a:xfrm>
            <a:custGeom>
              <a:avLst/>
              <a:gdLst/>
              <a:ahLst/>
              <a:cxnLst/>
              <a:rect l="l" t="t" r="r" b="b"/>
              <a:pathLst>
                <a:path w="15382875" h="5168900">
                  <a:moveTo>
                    <a:pt x="256895" y="430657"/>
                  </a:moveTo>
                  <a:lnTo>
                    <a:pt x="212877" y="430657"/>
                  </a:lnTo>
                  <a:lnTo>
                    <a:pt x="212877" y="714235"/>
                  </a:lnTo>
                  <a:lnTo>
                    <a:pt x="209270" y="714235"/>
                  </a:lnTo>
                  <a:lnTo>
                    <a:pt x="94818" y="518680"/>
                  </a:lnTo>
                  <a:lnTo>
                    <a:pt x="43307" y="430657"/>
                  </a:lnTo>
                  <a:lnTo>
                    <a:pt x="0" y="430657"/>
                  </a:lnTo>
                  <a:lnTo>
                    <a:pt x="0" y="800100"/>
                  </a:lnTo>
                  <a:lnTo>
                    <a:pt x="44742" y="800100"/>
                  </a:lnTo>
                  <a:lnTo>
                    <a:pt x="44742" y="518680"/>
                  </a:lnTo>
                  <a:lnTo>
                    <a:pt x="48348" y="518680"/>
                  </a:lnTo>
                  <a:lnTo>
                    <a:pt x="213601" y="800100"/>
                  </a:lnTo>
                  <a:lnTo>
                    <a:pt x="256895" y="800100"/>
                  </a:lnTo>
                  <a:lnTo>
                    <a:pt x="256895" y="714235"/>
                  </a:lnTo>
                  <a:lnTo>
                    <a:pt x="256895" y="430657"/>
                  </a:lnTo>
                  <a:close/>
                </a:path>
                <a:path w="15382875" h="5168900">
                  <a:moveTo>
                    <a:pt x="440397" y="1433957"/>
                  </a:moveTo>
                  <a:lnTo>
                    <a:pt x="395668" y="1433957"/>
                  </a:lnTo>
                  <a:lnTo>
                    <a:pt x="303301" y="1495285"/>
                  </a:lnTo>
                  <a:lnTo>
                    <a:pt x="303301" y="1540751"/>
                  </a:lnTo>
                  <a:lnTo>
                    <a:pt x="393496" y="1480858"/>
                  </a:lnTo>
                  <a:lnTo>
                    <a:pt x="395668" y="1480858"/>
                  </a:lnTo>
                  <a:lnTo>
                    <a:pt x="395668" y="1803412"/>
                  </a:lnTo>
                  <a:lnTo>
                    <a:pt x="440397" y="1803412"/>
                  </a:lnTo>
                  <a:lnTo>
                    <a:pt x="440397" y="1433957"/>
                  </a:lnTo>
                  <a:close/>
                </a:path>
                <a:path w="15382875" h="5168900">
                  <a:moveTo>
                    <a:pt x="459663" y="651459"/>
                  </a:moveTo>
                  <a:lnTo>
                    <a:pt x="302348" y="651459"/>
                  </a:lnTo>
                  <a:lnTo>
                    <a:pt x="302348" y="688263"/>
                  </a:lnTo>
                  <a:lnTo>
                    <a:pt x="459663" y="688263"/>
                  </a:lnTo>
                  <a:lnTo>
                    <a:pt x="459663" y="651459"/>
                  </a:lnTo>
                  <a:close/>
                </a:path>
                <a:path w="15382875" h="5168900">
                  <a:moveTo>
                    <a:pt x="466153" y="510032"/>
                  </a:moveTo>
                  <a:lnTo>
                    <a:pt x="455688" y="465289"/>
                  </a:lnTo>
                  <a:lnTo>
                    <a:pt x="426110" y="435521"/>
                  </a:lnTo>
                  <a:lnTo>
                    <a:pt x="422859" y="434022"/>
                  </a:lnTo>
                  <a:lnTo>
                    <a:pt x="422859" y="510032"/>
                  </a:lnTo>
                  <a:lnTo>
                    <a:pt x="422859" y="534555"/>
                  </a:lnTo>
                  <a:lnTo>
                    <a:pt x="406577" y="576122"/>
                  </a:lnTo>
                  <a:lnTo>
                    <a:pt x="381000" y="583628"/>
                  </a:lnTo>
                  <a:lnTo>
                    <a:pt x="370636" y="582790"/>
                  </a:lnTo>
                  <a:lnTo>
                    <a:pt x="340321" y="554583"/>
                  </a:lnTo>
                  <a:lnTo>
                    <a:pt x="337705" y="534555"/>
                  </a:lnTo>
                  <a:lnTo>
                    <a:pt x="337705" y="510032"/>
                  </a:lnTo>
                  <a:lnTo>
                    <a:pt x="354101" y="469188"/>
                  </a:lnTo>
                  <a:lnTo>
                    <a:pt x="380288" y="461683"/>
                  </a:lnTo>
                  <a:lnTo>
                    <a:pt x="390410" y="462508"/>
                  </a:lnTo>
                  <a:lnTo>
                    <a:pt x="420243" y="490448"/>
                  </a:lnTo>
                  <a:lnTo>
                    <a:pt x="422859" y="510032"/>
                  </a:lnTo>
                  <a:lnTo>
                    <a:pt x="422859" y="434022"/>
                  </a:lnTo>
                  <a:lnTo>
                    <a:pt x="416064" y="430860"/>
                  </a:lnTo>
                  <a:lnTo>
                    <a:pt x="405091" y="427545"/>
                  </a:lnTo>
                  <a:lnTo>
                    <a:pt x="393153" y="425538"/>
                  </a:lnTo>
                  <a:lnTo>
                    <a:pt x="380288" y="424878"/>
                  </a:lnTo>
                  <a:lnTo>
                    <a:pt x="367550" y="425538"/>
                  </a:lnTo>
                  <a:lnTo>
                    <a:pt x="325539" y="441375"/>
                  </a:lnTo>
                  <a:lnTo>
                    <a:pt x="300304" y="475259"/>
                  </a:lnTo>
                  <a:lnTo>
                    <a:pt x="294411" y="510032"/>
                  </a:lnTo>
                  <a:lnTo>
                    <a:pt x="294411" y="534555"/>
                  </a:lnTo>
                  <a:lnTo>
                    <a:pt x="304876" y="579297"/>
                  </a:lnTo>
                  <a:lnTo>
                    <a:pt x="334822" y="609066"/>
                  </a:lnTo>
                  <a:lnTo>
                    <a:pt x="381000" y="619709"/>
                  </a:lnTo>
                  <a:lnTo>
                    <a:pt x="393725" y="619048"/>
                  </a:lnTo>
                  <a:lnTo>
                    <a:pt x="435470" y="603211"/>
                  </a:lnTo>
                  <a:lnTo>
                    <a:pt x="453136" y="583628"/>
                  </a:lnTo>
                  <a:lnTo>
                    <a:pt x="455866" y="579297"/>
                  </a:lnTo>
                  <a:lnTo>
                    <a:pt x="460375" y="569328"/>
                  </a:lnTo>
                  <a:lnTo>
                    <a:pt x="463588" y="558558"/>
                  </a:lnTo>
                  <a:lnTo>
                    <a:pt x="465505" y="546963"/>
                  </a:lnTo>
                  <a:lnTo>
                    <a:pt x="466153" y="534555"/>
                  </a:lnTo>
                  <a:lnTo>
                    <a:pt x="466153" y="510032"/>
                  </a:lnTo>
                  <a:close/>
                </a:path>
                <a:path w="15382875" h="5168900">
                  <a:moveTo>
                    <a:pt x="507873" y="2741612"/>
                  </a:moveTo>
                  <a:lnTo>
                    <a:pt x="336130" y="2741612"/>
                  </a:lnTo>
                  <a:lnTo>
                    <a:pt x="336130" y="2738729"/>
                  </a:lnTo>
                  <a:lnTo>
                    <a:pt x="419112" y="2649982"/>
                  </a:lnTo>
                  <a:lnTo>
                    <a:pt x="434124" y="2633586"/>
                  </a:lnTo>
                  <a:lnTo>
                    <a:pt x="468718" y="2592247"/>
                  </a:lnTo>
                  <a:lnTo>
                    <a:pt x="489699" y="2559062"/>
                  </a:lnTo>
                  <a:lnTo>
                    <a:pt x="500913" y="2519400"/>
                  </a:lnTo>
                  <a:lnTo>
                    <a:pt x="501370" y="2509266"/>
                  </a:lnTo>
                  <a:lnTo>
                    <a:pt x="500481" y="2495346"/>
                  </a:lnTo>
                  <a:lnTo>
                    <a:pt x="487121" y="2457488"/>
                  </a:lnTo>
                  <a:lnTo>
                    <a:pt x="459663" y="2427960"/>
                  </a:lnTo>
                  <a:lnTo>
                    <a:pt x="420878" y="2410231"/>
                  </a:lnTo>
                  <a:lnTo>
                    <a:pt x="390245" y="2406802"/>
                  </a:lnTo>
                  <a:lnTo>
                    <a:pt x="374497" y="2407653"/>
                  </a:lnTo>
                  <a:lnTo>
                    <a:pt x="331978" y="2420505"/>
                  </a:lnTo>
                  <a:lnTo>
                    <a:pt x="299377" y="2447163"/>
                  </a:lnTo>
                  <a:lnTo>
                    <a:pt x="279984" y="2485275"/>
                  </a:lnTo>
                  <a:lnTo>
                    <a:pt x="276237" y="2515755"/>
                  </a:lnTo>
                  <a:lnTo>
                    <a:pt x="318808" y="2515755"/>
                  </a:lnTo>
                  <a:lnTo>
                    <a:pt x="319341" y="2505545"/>
                  </a:lnTo>
                  <a:lnTo>
                    <a:pt x="320929" y="2496007"/>
                  </a:lnTo>
                  <a:lnTo>
                    <a:pt x="344233" y="2459380"/>
                  </a:lnTo>
                  <a:lnTo>
                    <a:pt x="388810" y="2445766"/>
                  </a:lnTo>
                  <a:lnTo>
                    <a:pt x="398576" y="2446248"/>
                  </a:lnTo>
                  <a:lnTo>
                    <a:pt x="439229" y="2462898"/>
                  </a:lnTo>
                  <a:lnTo>
                    <a:pt x="458939" y="2499855"/>
                  </a:lnTo>
                  <a:lnTo>
                    <a:pt x="459524" y="2509266"/>
                  </a:lnTo>
                  <a:lnTo>
                    <a:pt x="459092" y="2517660"/>
                  </a:lnTo>
                  <a:lnTo>
                    <a:pt x="444195" y="2557615"/>
                  </a:lnTo>
                  <a:lnTo>
                    <a:pt x="407009" y="2603995"/>
                  </a:lnTo>
                  <a:lnTo>
                    <a:pt x="274789" y="2748838"/>
                  </a:lnTo>
                  <a:lnTo>
                    <a:pt x="274789" y="2781300"/>
                  </a:lnTo>
                  <a:lnTo>
                    <a:pt x="507873" y="2781300"/>
                  </a:lnTo>
                  <a:lnTo>
                    <a:pt x="507873" y="2741612"/>
                  </a:lnTo>
                  <a:close/>
                </a:path>
                <a:path w="15382875" h="5168900">
                  <a:moveTo>
                    <a:pt x="15382685" y="2082812"/>
                  </a:moveTo>
                  <a:lnTo>
                    <a:pt x="15382647" y="2070112"/>
                  </a:lnTo>
                  <a:lnTo>
                    <a:pt x="1298397" y="2117255"/>
                  </a:lnTo>
                  <a:lnTo>
                    <a:pt x="1298397" y="0"/>
                  </a:lnTo>
                  <a:lnTo>
                    <a:pt x="1285697" y="0"/>
                  </a:lnTo>
                  <a:lnTo>
                    <a:pt x="1285697" y="2117306"/>
                  </a:lnTo>
                  <a:lnTo>
                    <a:pt x="231546" y="2120823"/>
                  </a:lnTo>
                  <a:lnTo>
                    <a:pt x="231597" y="2133523"/>
                  </a:lnTo>
                  <a:lnTo>
                    <a:pt x="1285697" y="2130006"/>
                  </a:lnTo>
                  <a:lnTo>
                    <a:pt x="1285697" y="3260306"/>
                  </a:lnTo>
                  <a:lnTo>
                    <a:pt x="231546" y="3263823"/>
                  </a:lnTo>
                  <a:lnTo>
                    <a:pt x="231597" y="3276523"/>
                  </a:lnTo>
                  <a:lnTo>
                    <a:pt x="1285697" y="3273006"/>
                  </a:lnTo>
                  <a:lnTo>
                    <a:pt x="1285697" y="5168900"/>
                  </a:lnTo>
                  <a:lnTo>
                    <a:pt x="1298397" y="5168900"/>
                  </a:lnTo>
                  <a:lnTo>
                    <a:pt x="1298397" y="3272955"/>
                  </a:lnTo>
                  <a:lnTo>
                    <a:pt x="15382685" y="3225812"/>
                  </a:lnTo>
                  <a:lnTo>
                    <a:pt x="15382647" y="3213112"/>
                  </a:lnTo>
                  <a:lnTo>
                    <a:pt x="1298397" y="3260255"/>
                  </a:lnTo>
                  <a:lnTo>
                    <a:pt x="1298397" y="2129955"/>
                  </a:lnTo>
                  <a:lnTo>
                    <a:pt x="15382685" y="2082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9762" y="8185294"/>
              <a:ext cx="4506515" cy="38100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15365" y="9229941"/>
              <a:ext cx="6637270" cy="32918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89531" y="10169741"/>
              <a:ext cx="5100484" cy="329189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12725400" y="9042400"/>
              <a:ext cx="2159000" cy="1473200"/>
            </a:xfrm>
            <a:custGeom>
              <a:avLst/>
              <a:gdLst/>
              <a:ahLst/>
              <a:cxnLst/>
              <a:rect l="l" t="t" r="r" b="b"/>
              <a:pathLst>
                <a:path w="2159000" h="1473200">
                  <a:moveTo>
                    <a:pt x="2159000" y="939800"/>
                  </a:moveTo>
                  <a:lnTo>
                    <a:pt x="0" y="939800"/>
                  </a:lnTo>
                  <a:lnTo>
                    <a:pt x="0" y="1473200"/>
                  </a:lnTo>
                  <a:lnTo>
                    <a:pt x="2159000" y="1473200"/>
                  </a:lnTo>
                  <a:lnTo>
                    <a:pt x="2159000" y="939800"/>
                  </a:lnTo>
                  <a:close/>
                </a:path>
                <a:path w="2159000" h="1473200">
                  <a:moveTo>
                    <a:pt x="2159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159000" y="533400"/>
                  </a:lnTo>
                  <a:lnTo>
                    <a:pt x="21590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3447751" y="9187877"/>
              <a:ext cx="717550" cy="1128395"/>
            </a:xfrm>
            <a:custGeom>
              <a:avLst/>
              <a:gdLst/>
              <a:ahLst/>
              <a:cxnLst/>
              <a:rect l="l" t="t" r="r" b="b"/>
              <a:pathLst>
                <a:path w="717550" h="1128395">
                  <a:moveTo>
                    <a:pt x="143230" y="939800"/>
                  </a:moveTo>
                  <a:lnTo>
                    <a:pt x="120865" y="939800"/>
                  </a:lnTo>
                  <a:lnTo>
                    <a:pt x="120865" y="1022057"/>
                  </a:lnTo>
                  <a:lnTo>
                    <a:pt x="22364" y="1022057"/>
                  </a:lnTo>
                  <a:lnTo>
                    <a:pt x="22364" y="939800"/>
                  </a:lnTo>
                  <a:lnTo>
                    <a:pt x="0" y="939800"/>
                  </a:lnTo>
                  <a:lnTo>
                    <a:pt x="0" y="1124534"/>
                  </a:lnTo>
                  <a:lnTo>
                    <a:pt x="22364" y="1124534"/>
                  </a:lnTo>
                  <a:lnTo>
                    <a:pt x="22364" y="1041908"/>
                  </a:lnTo>
                  <a:lnTo>
                    <a:pt x="120865" y="1041908"/>
                  </a:lnTo>
                  <a:lnTo>
                    <a:pt x="120865" y="1124534"/>
                  </a:lnTo>
                  <a:lnTo>
                    <a:pt x="143230" y="1124534"/>
                  </a:lnTo>
                  <a:lnTo>
                    <a:pt x="143230" y="1041908"/>
                  </a:lnTo>
                  <a:lnTo>
                    <a:pt x="143230" y="1022057"/>
                  </a:lnTo>
                  <a:lnTo>
                    <a:pt x="143230" y="939800"/>
                  </a:lnTo>
                  <a:close/>
                </a:path>
                <a:path w="717550" h="1128395">
                  <a:moveTo>
                    <a:pt x="143230" y="0"/>
                  </a:moveTo>
                  <a:lnTo>
                    <a:pt x="120865" y="0"/>
                  </a:lnTo>
                  <a:lnTo>
                    <a:pt x="120865" y="82257"/>
                  </a:lnTo>
                  <a:lnTo>
                    <a:pt x="22364" y="82257"/>
                  </a:lnTo>
                  <a:lnTo>
                    <a:pt x="22364" y="0"/>
                  </a:lnTo>
                  <a:lnTo>
                    <a:pt x="0" y="0"/>
                  </a:lnTo>
                  <a:lnTo>
                    <a:pt x="0" y="184721"/>
                  </a:lnTo>
                  <a:lnTo>
                    <a:pt x="22364" y="184721"/>
                  </a:lnTo>
                  <a:lnTo>
                    <a:pt x="22364" y="102108"/>
                  </a:lnTo>
                  <a:lnTo>
                    <a:pt x="120865" y="102108"/>
                  </a:lnTo>
                  <a:lnTo>
                    <a:pt x="120865" y="184721"/>
                  </a:lnTo>
                  <a:lnTo>
                    <a:pt x="143230" y="184721"/>
                  </a:lnTo>
                  <a:lnTo>
                    <a:pt x="143230" y="102108"/>
                  </a:lnTo>
                  <a:lnTo>
                    <a:pt x="143230" y="82257"/>
                  </a:lnTo>
                  <a:lnTo>
                    <a:pt x="143230" y="0"/>
                  </a:lnTo>
                  <a:close/>
                </a:path>
                <a:path w="717550" h="1128395">
                  <a:moveTo>
                    <a:pt x="289407" y="1033246"/>
                  </a:moveTo>
                  <a:lnTo>
                    <a:pt x="275844" y="995451"/>
                  </a:lnTo>
                  <a:lnTo>
                    <a:pt x="270370" y="992200"/>
                  </a:lnTo>
                  <a:lnTo>
                    <a:pt x="264960" y="988961"/>
                  </a:lnTo>
                  <a:lnTo>
                    <a:pt x="259334" y="986828"/>
                  </a:lnTo>
                  <a:lnTo>
                    <a:pt x="253504" y="985799"/>
                  </a:lnTo>
                  <a:lnTo>
                    <a:pt x="247726" y="984719"/>
                  </a:lnTo>
                  <a:lnTo>
                    <a:pt x="242620" y="984173"/>
                  </a:lnTo>
                  <a:lnTo>
                    <a:pt x="231190" y="984173"/>
                  </a:lnTo>
                  <a:lnTo>
                    <a:pt x="191020" y="1001674"/>
                  </a:lnTo>
                  <a:lnTo>
                    <a:pt x="182613" y="1016647"/>
                  </a:lnTo>
                  <a:lnTo>
                    <a:pt x="202819" y="1023861"/>
                  </a:lnTo>
                  <a:lnTo>
                    <a:pt x="205155" y="1018819"/>
                  </a:lnTo>
                  <a:lnTo>
                    <a:pt x="209219" y="1014069"/>
                  </a:lnTo>
                  <a:lnTo>
                    <a:pt x="220764" y="1005166"/>
                  </a:lnTo>
                  <a:lnTo>
                    <a:pt x="228727" y="1002944"/>
                  </a:lnTo>
                  <a:lnTo>
                    <a:pt x="248691" y="1002944"/>
                  </a:lnTo>
                  <a:lnTo>
                    <a:pt x="255993" y="1005408"/>
                  </a:lnTo>
                  <a:lnTo>
                    <a:pt x="260807" y="1010335"/>
                  </a:lnTo>
                  <a:lnTo>
                    <a:pt x="265684" y="1015263"/>
                  </a:lnTo>
                  <a:lnTo>
                    <a:pt x="268122" y="1022184"/>
                  </a:lnTo>
                  <a:lnTo>
                    <a:pt x="268122" y="1035227"/>
                  </a:lnTo>
                  <a:lnTo>
                    <a:pt x="268122" y="1054900"/>
                  </a:lnTo>
                  <a:lnTo>
                    <a:pt x="268122" y="1080147"/>
                  </a:lnTo>
                  <a:lnTo>
                    <a:pt x="266611" y="1085646"/>
                  </a:lnTo>
                  <a:lnTo>
                    <a:pt x="263601" y="1090879"/>
                  </a:lnTo>
                  <a:lnTo>
                    <a:pt x="260654" y="1096111"/>
                  </a:lnTo>
                  <a:lnTo>
                    <a:pt x="256273" y="1100378"/>
                  </a:lnTo>
                  <a:lnTo>
                    <a:pt x="244665" y="1106995"/>
                  </a:lnTo>
                  <a:lnTo>
                    <a:pt x="237566" y="1108659"/>
                  </a:lnTo>
                  <a:lnTo>
                    <a:pt x="220675" y="1108659"/>
                  </a:lnTo>
                  <a:lnTo>
                    <a:pt x="213664" y="1106792"/>
                  </a:lnTo>
                  <a:lnTo>
                    <a:pt x="208140" y="1103058"/>
                  </a:lnTo>
                  <a:lnTo>
                    <a:pt x="202666" y="1099273"/>
                  </a:lnTo>
                  <a:lnTo>
                    <a:pt x="199923" y="1093685"/>
                  </a:lnTo>
                  <a:lnTo>
                    <a:pt x="199923" y="1080871"/>
                  </a:lnTo>
                  <a:lnTo>
                    <a:pt x="233603" y="1062532"/>
                  </a:lnTo>
                  <a:lnTo>
                    <a:pt x="240245" y="1061745"/>
                  </a:lnTo>
                  <a:lnTo>
                    <a:pt x="243979" y="1061262"/>
                  </a:lnTo>
                  <a:lnTo>
                    <a:pt x="268122" y="1054900"/>
                  </a:lnTo>
                  <a:lnTo>
                    <a:pt x="268122" y="1035227"/>
                  </a:lnTo>
                  <a:lnTo>
                    <a:pt x="266877" y="1037640"/>
                  </a:lnTo>
                  <a:lnTo>
                    <a:pt x="264414" y="1039025"/>
                  </a:lnTo>
                  <a:lnTo>
                    <a:pt x="262013" y="1040396"/>
                  </a:lnTo>
                  <a:lnTo>
                    <a:pt x="258165" y="1041400"/>
                  </a:lnTo>
                  <a:lnTo>
                    <a:pt x="252869" y="1041996"/>
                  </a:lnTo>
                  <a:lnTo>
                    <a:pt x="247637" y="1042543"/>
                  </a:lnTo>
                  <a:lnTo>
                    <a:pt x="240817" y="1043343"/>
                  </a:lnTo>
                  <a:lnTo>
                    <a:pt x="201104" y="1051344"/>
                  </a:lnTo>
                  <a:lnTo>
                    <a:pt x="183324" y="1065898"/>
                  </a:lnTo>
                  <a:lnTo>
                    <a:pt x="180200" y="1070825"/>
                  </a:lnTo>
                  <a:lnTo>
                    <a:pt x="178638" y="1077264"/>
                  </a:lnTo>
                  <a:lnTo>
                    <a:pt x="178638" y="1094219"/>
                  </a:lnTo>
                  <a:lnTo>
                    <a:pt x="209156" y="1126121"/>
                  </a:lnTo>
                  <a:lnTo>
                    <a:pt x="217119" y="1127772"/>
                  </a:lnTo>
                  <a:lnTo>
                    <a:pt x="233959" y="1127772"/>
                  </a:lnTo>
                  <a:lnTo>
                    <a:pt x="265645" y="1108659"/>
                  </a:lnTo>
                  <a:lnTo>
                    <a:pt x="267030" y="1105763"/>
                  </a:lnTo>
                  <a:lnTo>
                    <a:pt x="268122" y="1105763"/>
                  </a:lnTo>
                  <a:lnTo>
                    <a:pt x="268122" y="1124534"/>
                  </a:lnTo>
                  <a:lnTo>
                    <a:pt x="289407" y="1124534"/>
                  </a:lnTo>
                  <a:lnTo>
                    <a:pt x="289407" y="1105763"/>
                  </a:lnTo>
                  <a:lnTo>
                    <a:pt x="289407" y="1054900"/>
                  </a:lnTo>
                  <a:lnTo>
                    <a:pt x="289407" y="1033246"/>
                  </a:lnTo>
                  <a:close/>
                </a:path>
                <a:path w="717550" h="1128395">
                  <a:moveTo>
                    <a:pt x="289407" y="93446"/>
                  </a:moveTo>
                  <a:lnTo>
                    <a:pt x="275844" y="55651"/>
                  </a:lnTo>
                  <a:lnTo>
                    <a:pt x="270370" y="52400"/>
                  </a:lnTo>
                  <a:lnTo>
                    <a:pt x="264960" y="49161"/>
                  </a:lnTo>
                  <a:lnTo>
                    <a:pt x="259334" y="47028"/>
                  </a:lnTo>
                  <a:lnTo>
                    <a:pt x="253504" y="45999"/>
                  </a:lnTo>
                  <a:lnTo>
                    <a:pt x="247726" y="44919"/>
                  </a:lnTo>
                  <a:lnTo>
                    <a:pt x="242620" y="44373"/>
                  </a:lnTo>
                  <a:lnTo>
                    <a:pt x="231190" y="44373"/>
                  </a:lnTo>
                  <a:lnTo>
                    <a:pt x="191020" y="61874"/>
                  </a:lnTo>
                  <a:lnTo>
                    <a:pt x="182613" y="76847"/>
                  </a:lnTo>
                  <a:lnTo>
                    <a:pt x="202819" y="84061"/>
                  </a:lnTo>
                  <a:lnTo>
                    <a:pt x="205155" y="79019"/>
                  </a:lnTo>
                  <a:lnTo>
                    <a:pt x="209219" y="74269"/>
                  </a:lnTo>
                  <a:lnTo>
                    <a:pt x="220764" y="65366"/>
                  </a:lnTo>
                  <a:lnTo>
                    <a:pt x="228727" y="63144"/>
                  </a:lnTo>
                  <a:lnTo>
                    <a:pt x="248691" y="63144"/>
                  </a:lnTo>
                  <a:lnTo>
                    <a:pt x="255993" y="65608"/>
                  </a:lnTo>
                  <a:lnTo>
                    <a:pt x="260807" y="70535"/>
                  </a:lnTo>
                  <a:lnTo>
                    <a:pt x="265684" y="75463"/>
                  </a:lnTo>
                  <a:lnTo>
                    <a:pt x="268122" y="82384"/>
                  </a:lnTo>
                  <a:lnTo>
                    <a:pt x="268122" y="95427"/>
                  </a:lnTo>
                  <a:lnTo>
                    <a:pt x="268122" y="115100"/>
                  </a:lnTo>
                  <a:lnTo>
                    <a:pt x="268122" y="140347"/>
                  </a:lnTo>
                  <a:lnTo>
                    <a:pt x="266611" y="145846"/>
                  </a:lnTo>
                  <a:lnTo>
                    <a:pt x="263601" y="151079"/>
                  </a:lnTo>
                  <a:lnTo>
                    <a:pt x="260654" y="156311"/>
                  </a:lnTo>
                  <a:lnTo>
                    <a:pt x="256273" y="160578"/>
                  </a:lnTo>
                  <a:lnTo>
                    <a:pt x="244665" y="167195"/>
                  </a:lnTo>
                  <a:lnTo>
                    <a:pt x="237566" y="168846"/>
                  </a:lnTo>
                  <a:lnTo>
                    <a:pt x="220675" y="168846"/>
                  </a:lnTo>
                  <a:lnTo>
                    <a:pt x="213664" y="166992"/>
                  </a:lnTo>
                  <a:lnTo>
                    <a:pt x="208140" y="163258"/>
                  </a:lnTo>
                  <a:lnTo>
                    <a:pt x="202666" y="159473"/>
                  </a:lnTo>
                  <a:lnTo>
                    <a:pt x="199923" y="153885"/>
                  </a:lnTo>
                  <a:lnTo>
                    <a:pt x="199923" y="141071"/>
                  </a:lnTo>
                  <a:lnTo>
                    <a:pt x="233603" y="122732"/>
                  </a:lnTo>
                  <a:lnTo>
                    <a:pt x="240245" y="121945"/>
                  </a:lnTo>
                  <a:lnTo>
                    <a:pt x="243979" y="121462"/>
                  </a:lnTo>
                  <a:lnTo>
                    <a:pt x="268122" y="115100"/>
                  </a:lnTo>
                  <a:lnTo>
                    <a:pt x="268122" y="95427"/>
                  </a:lnTo>
                  <a:lnTo>
                    <a:pt x="266877" y="97840"/>
                  </a:lnTo>
                  <a:lnTo>
                    <a:pt x="264414" y="99225"/>
                  </a:lnTo>
                  <a:lnTo>
                    <a:pt x="262013" y="100596"/>
                  </a:lnTo>
                  <a:lnTo>
                    <a:pt x="258165" y="101600"/>
                  </a:lnTo>
                  <a:lnTo>
                    <a:pt x="252869" y="102196"/>
                  </a:lnTo>
                  <a:lnTo>
                    <a:pt x="247637" y="102743"/>
                  </a:lnTo>
                  <a:lnTo>
                    <a:pt x="240817" y="103543"/>
                  </a:lnTo>
                  <a:lnTo>
                    <a:pt x="201104" y="111544"/>
                  </a:lnTo>
                  <a:lnTo>
                    <a:pt x="183324" y="126098"/>
                  </a:lnTo>
                  <a:lnTo>
                    <a:pt x="180200" y="131025"/>
                  </a:lnTo>
                  <a:lnTo>
                    <a:pt x="178638" y="137464"/>
                  </a:lnTo>
                  <a:lnTo>
                    <a:pt x="178638" y="154419"/>
                  </a:lnTo>
                  <a:lnTo>
                    <a:pt x="209156" y="186321"/>
                  </a:lnTo>
                  <a:lnTo>
                    <a:pt x="217119" y="187972"/>
                  </a:lnTo>
                  <a:lnTo>
                    <a:pt x="233959" y="187972"/>
                  </a:lnTo>
                  <a:lnTo>
                    <a:pt x="265645" y="168846"/>
                  </a:lnTo>
                  <a:lnTo>
                    <a:pt x="267030" y="165963"/>
                  </a:lnTo>
                  <a:lnTo>
                    <a:pt x="268122" y="165963"/>
                  </a:lnTo>
                  <a:lnTo>
                    <a:pt x="268122" y="184721"/>
                  </a:lnTo>
                  <a:lnTo>
                    <a:pt x="289407" y="184721"/>
                  </a:lnTo>
                  <a:lnTo>
                    <a:pt x="289407" y="165963"/>
                  </a:lnTo>
                  <a:lnTo>
                    <a:pt x="289407" y="115100"/>
                  </a:lnTo>
                  <a:lnTo>
                    <a:pt x="289407" y="93446"/>
                  </a:lnTo>
                  <a:close/>
                </a:path>
                <a:path w="717550" h="1128395">
                  <a:moveTo>
                    <a:pt x="422059" y="939800"/>
                  </a:moveTo>
                  <a:lnTo>
                    <a:pt x="402221" y="939800"/>
                  </a:lnTo>
                  <a:lnTo>
                    <a:pt x="402221" y="944486"/>
                  </a:lnTo>
                  <a:lnTo>
                    <a:pt x="400837" y="948613"/>
                  </a:lnTo>
                  <a:lnTo>
                    <a:pt x="398068" y="952157"/>
                  </a:lnTo>
                  <a:lnTo>
                    <a:pt x="395363" y="955700"/>
                  </a:lnTo>
                  <a:lnTo>
                    <a:pt x="390855" y="957478"/>
                  </a:lnTo>
                  <a:lnTo>
                    <a:pt x="378231" y="957478"/>
                  </a:lnTo>
                  <a:lnTo>
                    <a:pt x="373748" y="955700"/>
                  </a:lnTo>
                  <a:lnTo>
                    <a:pt x="371106" y="952157"/>
                  </a:lnTo>
                  <a:lnTo>
                    <a:pt x="368515" y="948613"/>
                  </a:lnTo>
                  <a:lnTo>
                    <a:pt x="367220" y="944486"/>
                  </a:lnTo>
                  <a:lnTo>
                    <a:pt x="367220" y="939800"/>
                  </a:lnTo>
                  <a:lnTo>
                    <a:pt x="347383" y="939800"/>
                  </a:lnTo>
                  <a:lnTo>
                    <a:pt x="376453" y="972413"/>
                  </a:lnTo>
                  <a:lnTo>
                    <a:pt x="384543" y="972997"/>
                  </a:lnTo>
                  <a:lnTo>
                    <a:pt x="392747" y="972413"/>
                  </a:lnTo>
                  <a:lnTo>
                    <a:pt x="421436" y="946772"/>
                  </a:lnTo>
                  <a:lnTo>
                    <a:pt x="422059" y="939800"/>
                  </a:lnTo>
                  <a:close/>
                </a:path>
                <a:path w="717550" h="1128395">
                  <a:moveTo>
                    <a:pt x="422059" y="0"/>
                  </a:moveTo>
                  <a:lnTo>
                    <a:pt x="402221" y="0"/>
                  </a:lnTo>
                  <a:lnTo>
                    <a:pt x="402221" y="4686"/>
                  </a:lnTo>
                  <a:lnTo>
                    <a:pt x="400837" y="8813"/>
                  </a:lnTo>
                  <a:lnTo>
                    <a:pt x="398068" y="12357"/>
                  </a:lnTo>
                  <a:lnTo>
                    <a:pt x="395363" y="15900"/>
                  </a:lnTo>
                  <a:lnTo>
                    <a:pt x="390855" y="17678"/>
                  </a:lnTo>
                  <a:lnTo>
                    <a:pt x="378231" y="17678"/>
                  </a:lnTo>
                  <a:lnTo>
                    <a:pt x="373748" y="15900"/>
                  </a:lnTo>
                  <a:lnTo>
                    <a:pt x="371106" y="12357"/>
                  </a:lnTo>
                  <a:lnTo>
                    <a:pt x="368515" y="8813"/>
                  </a:lnTo>
                  <a:lnTo>
                    <a:pt x="367220" y="4686"/>
                  </a:lnTo>
                  <a:lnTo>
                    <a:pt x="367220" y="0"/>
                  </a:lnTo>
                  <a:lnTo>
                    <a:pt x="347383" y="0"/>
                  </a:lnTo>
                  <a:lnTo>
                    <a:pt x="376453" y="32613"/>
                  </a:lnTo>
                  <a:lnTo>
                    <a:pt x="384543" y="33197"/>
                  </a:lnTo>
                  <a:lnTo>
                    <a:pt x="392747" y="32613"/>
                  </a:lnTo>
                  <a:lnTo>
                    <a:pt x="421436" y="6972"/>
                  </a:lnTo>
                  <a:lnTo>
                    <a:pt x="422059" y="0"/>
                  </a:lnTo>
                  <a:close/>
                </a:path>
                <a:path w="717550" h="1128395">
                  <a:moveTo>
                    <a:pt x="440829" y="985977"/>
                  </a:moveTo>
                  <a:lnTo>
                    <a:pt x="416293" y="985977"/>
                  </a:lnTo>
                  <a:lnTo>
                    <a:pt x="349542" y="1093139"/>
                  </a:lnTo>
                  <a:lnTo>
                    <a:pt x="349542" y="985977"/>
                  </a:lnTo>
                  <a:lnTo>
                    <a:pt x="328256" y="985977"/>
                  </a:lnTo>
                  <a:lnTo>
                    <a:pt x="328256" y="1124534"/>
                  </a:lnTo>
                  <a:lnTo>
                    <a:pt x="353148" y="1124534"/>
                  </a:lnTo>
                  <a:lnTo>
                    <a:pt x="372592" y="1093139"/>
                  </a:lnTo>
                  <a:lnTo>
                    <a:pt x="419531" y="1017371"/>
                  </a:lnTo>
                  <a:lnTo>
                    <a:pt x="419531" y="1124534"/>
                  </a:lnTo>
                  <a:lnTo>
                    <a:pt x="440829" y="1124534"/>
                  </a:lnTo>
                  <a:lnTo>
                    <a:pt x="440829" y="1017371"/>
                  </a:lnTo>
                  <a:lnTo>
                    <a:pt x="440829" y="985977"/>
                  </a:lnTo>
                  <a:close/>
                </a:path>
                <a:path w="717550" h="1128395">
                  <a:moveTo>
                    <a:pt x="440829" y="46177"/>
                  </a:moveTo>
                  <a:lnTo>
                    <a:pt x="416293" y="46177"/>
                  </a:lnTo>
                  <a:lnTo>
                    <a:pt x="349542" y="153339"/>
                  </a:lnTo>
                  <a:lnTo>
                    <a:pt x="349542" y="46177"/>
                  </a:lnTo>
                  <a:lnTo>
                    <a:pt x="328256" y="46177"/>
                  </a:lnTo>
                  <a:lnTo>
                    <a:pt x="328256" y="184721"/>
                  </a:lnTo>
                  <a:lnTo>
                    <a:pt x="353148" y="184721"/>
                  </a:lnTo>
                  <a:lnTo>
                    <a:pt x="372592" y="153339"/>
                  </a:lnTo>
                  <a:lnTo>
                    <a:pt x="419531" y="77571"/>
                  </a:lnTo>
                  <a:lnTo>
                    <a:pt x="419531" y="184721"/>
                  </a:lnTo>
                  <a:lnTo>
                    <a:pt x="440829" y="184721"/>
                  </a:lnTo>
                  <a:lnTo>
                    <a:pt x="440829" y="77571"/>
                  </a:lnTo>
                  <a:lnTo>
                    <a:pt x="440829" y="46177"/>
                  </a:lnTo>
                  <a:close/>
                </a:path>
                <a:path w="717550" h="1128395">
                  <a:moveTo>
                    <a:pt x="573532" y="985977"/>
                  </a:moveTo>
                  <a:lnTo>
                    <a:pt x="460959" y="985977"/>
                  </a:lnTo>
                  <a:lnTo>
                    <a:pt x="460959" y="1005827"/>
                  </a:lnTo>
                  <a:lnTo>
                    <a:pt x="506780" y="1005827"/>
                  </a:lnTo>
                  <a:lnTo>
                    <a:pt x="506780" y="1124534"/>
                  </a:lnTo>
                  <a:lnTo>
                    <a:pt x="528066" y="1124534"/>
                  </a:lnTo>
                  <a:lnTo>
                    <a:pt x="528066" y="1005827"/>
                  </a:lnTo>
                  <a:lnTo>
                    <a:pt x="573532" y="1005827"/>
                  </a:lnTo>
                  <a:lnTo>
                    <a:pt x="573532" y="985977"/>
                  </a:lnTo>
                  <a:close/>
                </a:path>
                <a:path w="717550" h="1128395">
                  <a:moveTo>
                    <a:pt x="573532" y="46177"/>
                  </a:moveTo>
                  <a:lnTo>
                    <a:pt x="460959" y="46177"/>
                  </a:lnTo>
                  <a:lnTo>
                    <a:pt x="460959" y="66027"/>
                  </a:lnTo>
                  <a:lnTo>
                    <a:pt x="506780" y="66027"/>
                  </a:lnTo>
                  <a:lnTo>
                    <a:pt x="506780" y="184721"/>
                  </a:lnTo>
                  <a:lnTo>
                    <a:pt x="528066" y="184721"/>
                  </a:lnTo>
                  <a:lnTo>
                    <a:pt x="528066" y="66027"/>
                  </a:lnTo>
                  <a:lnTo>
                    <a:pt x="573532" y="66027"/>
                  </a:lnTo>
                  <a:lnTo>
                    <a:pt x="573532" y="46177"/>
                  </a:lnTo>
                  <a:close/>
                </a:path>
                <a:path w="717550" h="1128395">
                  <a:moveTo>
                    <a:pt x="717143" y="985977"/>
                  </a:moveTo>
                  <a:lnTo>
                    <a:pt x="692619" y="985977"/>
                  </a:lnTo>
                  <a:lnTo>
                    <a:pt x="625868" y="1093139"/>
                  </a:lnTo>
                  <a:lnTo>
                    <a:pt x="625868" y="985977"/>
                  </a:lnTo>
                  <a:lnTo>
                    <a:pt x="604583" y="985977"/>
                  </a:lnTo>
                  <a:lnTo>
                    <a:pt x="604583" y="1124534"/>
                  </a:lnTo>
                  <a:lnTo>
                    <a:pt x="629475" y="1124534"/>
                  </a:lnTo>
                  <a:lnTo>
                    <a:pt x="648919" y="1093139"/>
                  </a:lnTo>
                  <a:lnTo>
                    <a:pt x="695858" y="1017371"/>
                  </a:lnTo>
                  <a:lnTo>
                    <a:pt x="695858" y="1124534"/>
                  </a:lnTo>
                  <a:lnTo>
                    <a:pt x="717143" y="1124534"/>
                  </a:lnTo>
                  <a:lnTo>
                    <a:pt x="717143" y="1017371"/>
                  </a:lnTo>
                  <a:lnTo>
                    <a:pt x="717143" y="985977"/>
                  </a:lnTo>
                  <a:close/>
                </a:path>
                <a:path w="717550" h="1128395">
                  <a:moveTo>
                    <a:pt x="717143" y="46177"/>
                  </a:moveTo>
                  <a:lnTo>
                    <a:pt x="692619" y="46177"/>
                  </a:lnTo>
                  <a:lnTo>
                    <a:pt x="625868" y="153339"/>
                  </a:lnTo>
                  <a:lnTo>
                    <a:pt x="625868" y="46177"/>
                  </a:lnTo>
                  <a:lnTo>
                    <a:pt x="604583" y="46177"/>
                  </a:lnTo>
                  <a:lnTo>
                    <a:pt x="604583" y="184721"/>
                  </a:lnTo>
                  <a:lnTo>
                    <a:pt x="629475" y="184721"/>
                  </a:lnTo>
                  <a:lnTo>
                    <a:pt x="648919" y="153339"/>
                  </a:lnTo>
                  <a:lnTo>
                    <a:pt x="695858" y="77571"/>
                  </a:lnTo>
                  <a:lnTo>
                    <a:pt x="695858" y="184721"/>
                  </a:lnTo>
                  <a:lnTo>
                    <a:pt x="717143" y="184721"/>
                  </a:lnTo>
                  <a:lnTo>
                    <a:pt x="717143" y="77571"/>
                  </a:lnTo>
                  <a:lnTo>
                    <a:pt x="717143" y="461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8597900" y="139954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2230100" y="139954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2534900" y="2247900"/>
              <a:ext cx="2628900" cy="876300"/>
            </a:xfrm>
            <a:custGeom>
              <a:avLst/>
              <a:gdLst/>
              <a:ahLst/>
              <a:cxnLst/>
              <a:rect l="l" t="t" r="r" b="b"/>
              <a:pathLst>
                <a:path w="2628900" h="876300">
                  <a:moveTo>
                    <a:pt x="26289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2628900" y="876300"/>
                  </a:lnTo>
                  <a:lnTo>
                    <a:pt x="262890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866420" y="14289430"/>
              <a:ext cx="2582725" cy="413105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183920" y="2524048"/>
              <a:ext cx="1672844" cy="430987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37090" y="14285214"/>
              <a:ext cx="1497828" cy="3238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0104100" cy="16469994"/>
          </a:xfrm>
          <a:custGeom>
            <a:avLst/>
            <a:gdLst/>
            <a:ahLst/>
            <a:cxnLst/>
            <a:rect l="l" t="t" r="r" b="b"/>
            <a:pathLst>
              <a:path w="20104100" h="16469994">
                <a:moveTo>
                  <a:pt x="20104099" y="0"/>
                </a:moveTo>
                <a:lnTo>
                  <a:pt x="0" y="0"/>
                </a:lnTo>
                <a:lnTo>
                  <a:pt x="0" y="16469803"/>
                </a:lnTo>
                <a:lnTo>
                  <a:pt x="20104099" y="16469803"/>
                </a:lnTo>
                <a:lnTo>
                  <a:pt x="20104099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79212" y="479386"/>
            <a:ext cx="2248535" cy="352425"/>
          </a:xfrm>
          <a:custGeom>
            <a:avLst/>
            <a:gdLst/>
            <a:ahLst/>
            <a:cxnLst/>
            <a:rect l="l" t="t" r="r" b="b"/>
            <a:pathLst>
              <a:path w="2248535" h="352425">
                <a:moveTo>
                  <a:pt x="43757" y="0"/>
                </a:moveTo>
                <a:lnTo>
                  <a:pt x="0" y="0"/>
                </a:lnTo>
                <a:lnTo>
                  <a:pt x="0" y="347142"/>
                </a:lnTo>
                <a:lnTo>
                  <a:pt x="43757" y="347142"/>
                </a:lnTo>
                <a:lnTo>
                  <a:pt x="43757" y="185239"/>
                </a:lnTo>
                <a:lnTo>
                  <a:pt x="265461" y="185239"/>
                </a:lnTo>
                <a:lnTo>
                  <a:pt x="265461" y="146830"/>
                </a:lnTo>
                <a:lnTo>
                  <a:pt x="43757" y="146830"/>
                </a:lnTo>
                <a:lnTo>
                  <a:pt x="43757" y="0"/>
                </a:lnTo>
                <a:close/>
              </a:path>
              <a:path w="2248535" h="352425">
                <a:moveTo>
                  <a:pt x="265461" y="185239"/>
                </a:moveTo>
                <a:lnTo>
                  <a:pt x="221704" y="185239"/>
                </a:lnTo>
                <a:lnTo>
                  <a:pt x="221704" y="347142"/>
                </a:lnTo>
                <a:lnTo>
                  <a:pt x="265461" y="347142"/>
                </a:lnTo>
                <a:lnTo>
                  <a:pt x="265461" y="185239"/>
                </a:lnTo>
                <a:close/>
              </a:path>
              <a:path w="2248535" h="352425">
                <a:moveTo>
                  <a:pt x="265461" y="0"/>
                </a:moveTo>
                <a:lnTo>
                  <a:pt x="221704" y="0"/>
                </a:lnTo>
                <a:lnTo>
                  <a:pt x="221704" y="146830"/>
                </a:lnTo>
                <a:lnTo>
                  <a:pt x="265461" y="146830"/>
                </a:lnTo>
                <a:lnTo>
                  <a:pt x="265461" y="0"/>
                </a:lnTo>
                <a:close/>
              </a:path>
              <a:path w="2248535" h="352425">
                <a:moveTo>
                  <a:pt x="534491" y="116686"/>
                </a:moveTo>
                <a:lnTo>
                  <a:pt x="450803" y="116686"/>
                </a:lnTo>
                <a:lnTo>
                  <a:pt x="462958" y="117476"/>
                </a:lnTo>
                <a:lnTo>
                  <a:pt x="473654" y="119846"/>
                </a:lnTo>
                <a:lnTo>
                  <a:pt x="501246" y="146951"/>
                </a:lnTo>
                <a:lnTo>
                  <a:pt x="504771" y="174543"/>
                </a:lnTo>
                <a:lnTo>
                  <a:pt x="504771" y="190101"/>
                </a:lnTo>
                <a:lnTo>
                  <a:pt x="460527" y="191560"/>
                </a:lnTo>
                <a:lnTo>
                  <a:pt x="430748" y="193748"/>
                </a:lnTo>
                <a:lnTo>
                  <a:pt x="383587" y="205416"/>
                </a:lnTo>
                <a:lnTo>
                  <a:pt x="343233" y="240301"/>
                </a:lnTo>
                <a:lnTo>
                  <a:pt x="335576" y="274699"/>
                </a:lnTo>
                <a:lnTo>
                  <a:pt x="337034" y="293326"/>
                </a:lnTo>
                <a:lnTo>
                  <a:pt x="358913" y="333528"/>
                </a:lnTo>
                <a:lnTo>
                  <a:pt x="400756" y="350849"/>
                </a:lnTo>
                <a:lnTo>
                  <a:pt x="417742" y="352004"/>
                </a:lnTo>
                <a:lnTo>
                  <a:pt x="433179" y="351365"/>
                </a:lnTo>
                <a:lnTo>
                  <a:pt x="478638" y="335990"/>
                </a:lnTo>
                <a:lnTo>
                  <a:pt x="498962" y="317484"/>
                </a:lnTo>
                <a:lnTo>
                  <a:pt x="427466" y="317484"/>
                </a:lnTo>
                <a:lnTo>
                  <a:pt x="417469" y="316846"/>
                </a:lnTo>
                <a:lnTo>
                  <a:pt x="383101" y="294147"/>
                </a:lnTo>
                <a:lnTo>
                  <a:pt x="379867" y="274699"/>
                </a:lnTo>
                <a:lnTo>
                  <a:pt x="380974" y="263486"/>
                </a:lnTo>
                <a:lnTo>
                  <a:pt x="409629" y="230698"/>
                </a:lnTo>
                <a:lnTo>
                  <a:pt x="465875" y="221218"/>
                </a:lnTo>
                <a:lnTo>
                  <a:pt x="504285" y="219759"/>
                </a:lnTo>
                <a:lnTo>
                  <a:pt x="546584" y="219759"/>
                </a:lnTo>
                <a:lnTo>
                  <a:pt x="546584" y="169681"/>
                </a:lnTo>
                <a:lnTo>
                  <a:pt x="545155" y="148380"/>
                </a:lnTo>
                <a:lnTo>
                  <a:pt x="540871" y="130178"/>
                </a:lnTo>
                <a:lnTo>
                  <a:pt x="534491" y="116686"/>
                </a:lnTo>
                <a:close/>
              </a:path>
              <a:path w="2248535" h="352425">
                <a:moveTo>
                  <a:pt x="546584" y="310191"/>
                </a:moveTo>
                <a:lnTo>
                  <a:pt x="507202" y="310191"/>
                </a:lnTo>
                <a:lnTo>
                  <a:pt x="515467" y="347142"/>
                </a:lnTo>
                <a:lnTo>
                  <a:pt x="546584" y="347142"/>
                </a:lnTo>
                <a:lnTo>
                  <a:pt x="546584" y="310191"/>
                </a:lnTo>
                <a:close/>
              </a:path>
              <a:path w="2248535" h="352425">
                <a:moveTo>
                  <a:pt x="546584" y="219759"/>
                </a:moveTo>
                <a:lnTo>
                  <a:pt x="504285" y="219759"/>
                </a:lnTo>
                <a:lnTo>
                  <a:pt x="504191" y="244281"/>
                </a:lnTo>
                <a:lnTo>
                  <a:pt x="502887" y="260842"/>
                </a:lnTo>
                <a:lnTo>
                  <a:pt x="481920" y="299495"/>
                </a:lnTo>
                <a:lnTo>
                  <a:pt x="443085" y="316359"/>
                </a:lnTo>
                <a:lnTo>
                  <a:pt x="427466" y="317484"/>
                </a:lnTo>
                <a:lnTo>
                  <a:pt x="498962" y="317484"/>
                </a:lnTo>
                <a:lnTo>
                  <a:pt x="505257" y="310191"/>
                </a:lnTo>
                <a:lnTo>
                  <a:pt x="546584" y="310191"/>
                </a:lnTo>
                <a:lnTo>
                  <a:pt x="546584" y="219759"/>
                </a:lnTo>
                <a:close/>
              </a:path>
              <a:path w="2248535" h="352425">
                <a:moveTo>
                  <a:pt x="453234" y="82166"/>
                </a:moveTo>
                <a:lnTo>
                  <a:pt x="404615" y="88973"/>
                </a:lnTo>
                <a:lnTo>
                  <a:pt x="364261" y="104531"/>
                </a:lnTo>
                <a:lnTo>
                  <a:pt x="377388" y="136620"/>
                </a:lnTo>
                <a:lnTo>
                  <a:pt x="385562" y="132852"/>
                </a:lnTo>
                <a:lnTo>
                  <a:pt x="394040" y="129327"/>
                </a:lnTo>
                <a:lnTo>
                  <a:pt x="430869" y="118266"/>
                </a:lnTo>
                <a:lnTo>
                  <a:pt x="450803" y="116686"/>
                </a:lnTo>
                <a:lnTo>
                  <a:pt x="534491" y="116686"/>
                </a:lnTo>
                <a:lnTo>
                  <a:pt x="533730" y="115075"/>
                </a:lnTo>
                <a:lnTo>
                  <a:pt x="523732" y="103073"/>
                </a:lnTo>
                <a:lnTo>
                  <a:pt x="510757" y="93926"/>
                </a:lnTo>
                <a:lnTo>
                  <a:pt x="494682" y="87393"/>
                </a:lnTo>
                <a:lnTo>
                  <a:pt x="475508" y="83473"/>
                </a:lnTo>
                <a:lnTo>
                  <a:pt x="453234" y="82166"/>
                </a:lnTo>
                <a:close/>
              </a:path>
              <a:path w="2248535" h="352425">
                <a:moveTo>
                  <a:pt x="601789" y="296578"/>
                </a:moveTo>
                <a:lnTo>
                  <a:pt x="601789" y="334987"/>
                </a:lnTo>
                <a:lnTo>
                  <a:pt x="609811" y="338876"/>
                </a:lnTo>
                <a:lnTo>
                  <a:pt x="651472" y="349542"/>
                </a:lnTo>
                <a:lnTo>
                  <a:pt x="690763" y="352004"/>
                </a:lnTo>
                <a:lnTo>
                  <a:pt x="717534" y="350636"/>
                </a:lnTo>
                <a:lnTo>
                  <a:pt x="759589" y="339697"/>
                </a:lnTo>
                <a:lnTo>
                  <a:pt x="787635" y="316998"/>
                </a:lnTo>
                <a:lnTo>
                  <a:pt x="690276" y="316998"/>
                </a:lnTo>
                <a:lnTo>
                  <a:pt x="677149" y="316603"/>
                </a:lnTo>
                <a:lnTo>
                  <a:pt x="629867" y="307426"/>
                </a:lnTo>
                <a:lnTo>
                  <a:pt x="610419" y="300376"/>
                </a:lnTo>
                <a:lnTo>
                  <a:pt x="601789" y="296578"/>
                </a:lnTo>
                <a:close/>
              </a:path>
              <a:path w="2248535" h="352425">
                <a:moveTo>
                  <a:pt x="783720" y="117172"/>
                </a:moveTo>
                <a:lnTo>
                  <a:pt x="693194" y="117172"/>
                </a:lnTo>
                <a:lnTo>
                  <a:pt x="706685" y="117749"/>
                </a:lnTo>
                <a:lnTo>
                  <a:pt x="718476" y="119482"/>
                </a:lnTo>
                <a:lnTo>
                  <a:pt x="751537" y="145463"/>
                </a:lnTo>
                <a:lnTo>
                  <a:pt x="752509" y="154123"/>
                </a:lnTo>
                <a:lnTo>
                  <a:pt x="751233" y="164272"/>
                </a:lnTo>
                <a:lnTo>
                  <a:pt x="721271" y="189068"/>
                </a:lnTo>
                <a:lnTo>
                  <a:pt x="678608" y="193991"/>
                </a:lnTo>
                <a:lnTo>
                  <a:pt x="650409" y="193991"/>
                </a:lnTo>
                <a:lnTo>
                  <a:pt x="650409" y="228997"/>
                </a:lnTo>
                <a:lnTo>
                  <a:pt x="685415" y="228997"/>
                </a:lnTo>
                <a:lnTo>
                  <a:pt x="717959" y="231731"/>
                </a:lnTo>
                <a:lnTo>
                  <a:pt x="741205" y="239936"/>
                </a:lnTo>
                <a:lnTo>
                  <a:pt x="755153" y="253610"/>
                </a:lnTo>
                <a:lnTo>
                  <a:pt x="759802" y="272754"/>
                </a:lnTo>
                <a:lnTo>
                  <a:pt x="758526" y="284028"/>
                </a:lnTo>
                <a:lnTo>
                  <a:pt x="728838" y="311528"/>
                </a:lnTo>
                <a:lnTo>
                  <a:pt x="690276" y="316998"/>
                </a:lnTo>
                <a:lnTo>
                  <a:pt x="787635" y="316998"/>
                </a:lnTo>
                <a:lnTo>
                  <a:pt x="795294" y="305207"/>
                </a:lnTo>
                <a:lnTo>
                  <a:pt x="800399" y="290834"/>
                </a:lnTo>
                <a:lnTo>
                  <a:pt x="802101" y="275185"/>
                </a:lnTo>
                <a:lnTo>
                  <a:pt x="801584" y="265887"/>
                </a:lnTo>
                <a:lnTo>
                  <a:pt x="784720" y="231306"/>
                </a:lnTo>
                <a:lnTo>
                  <a:pt x="744244" y="210035"/>
                </a:lnTo>
                <a:lnTo>
                  <a:pt x="744244" y="208090"/>
                </a:lnTo>
                <a:lnTo>
                  <a:pt x="779736" y="188156"/>
                </a:lnTo>
                <a:lnTo>
                  <a:pt x="793349" y="150233"/>
                </a:lnTo>
                <a:lnTo>
                  <a:pt x="791678" y="134857"/>
                </a:lnTo>
                <a:lnTo>
                  <a:pt x="786664" y="121305"/>
                </a:lnTo>
                <a:lnTo>
                  <a:pt x="783720" y="117172"/>
                </a:lnTo>
                <a:close/>
              </a:path>
              <a:path w="2248535" h="352425">
                <a:moveTo>
                  <a:pt x="695625" y="81680"/>
                </a:moveTo>
                <a:lnTo>
                  <a:pt x="671163" y="82804"/>
                </a:lnTo>
                <a:lnTo>
                  <a:pt x="647856" y="86177"/>
                </a:lnTo>
                <a:lnTo>
                  <a:pt x="625704" y="91799"/>
                </a:lnTo>
                <a:lnTo>
                  <a:pt x="604706" y="99669"/>
                </a:lnTo>
                <a:lnTo>
                  <a:pt x="619778" y="133703"/>
                </a:lnTo>
                <a:lnTo>
                  <a:pt x="629290" y="129844"/>
                </a:lnTo>
                <a:lnTo>
                  <a:pt x="638375" y="126531"/>
                </a:lnTo>
                <a:lnTo>
                  <a:pt x="682801" y="117446"/>
                </a:lnTo>
                <a:lnTo>
                  <a:pt x="693194" y="117172"/>
                </a:lnTo>
                <a:lnTo>
                  <a:pt x="783720" y="117172"/>
                </a:lnTo>
                <a:lnTo>
                  <a:pt x="778308" y="109575"/>
                </a:lnTo>
                <a:lnTo>
                  <a:pt x="766609" y="99669"/>
                </a:lnTo>
                <a:lnTo>
                  <a:pt x="752327" y="91799"/>
                </a:lnTo>
                <a:lnTo>
                  <a:pt x="735736" y="86177"/>
                </a:lnTo>
                <a:lnTo>
                  <a:pt x="716835" y="82804"/>
                </a:lnTo>
                <a:lnTo>
                  <a:pt x="695625" y="81680"/>
                </a:lnTo>
                <a:close/>
              </a:path>
              <a:path w="2248535" h="352425">
                <a:moveTo>
                  <a:pt x="977245" y="86542"/>
                </a:moveTo>
                <a:lnTo>
                  <a:pt x="865420" y="86542"/>
                </a:lnTo>
                <a:lnTo>
                  <a:pt x="865420" y="347142"/>
                </a:lnTo>
                <a:lnTo>
                  <a:pt x="977731" y="347142"/>
                </a:lnTo>
                <a:lnTo>
                  <a:pt x="1003924" y="345805"/>
                </a:lnTo>
                <a:lnTo>
                  <a:pt x="1044278" y="335108"/>
                </a:lnTo>
                <a:lnTo>
                  <a:pt x="1070172" y="312622"/>
                </a:lnTo>
                <a:lnTo>
                  <a:pt x="908205" y="312622"/>
                </a:lnTo>
                <a:lnTo>
                  <a:pt x="908205" y="228997"/>
                </a:lnTo>
                <a:lnTo>
                  <a:pt x="1065770" y="228997"/>
                </a:lnTo>
                <a:lnTo>
                  <a:pt x="1064759" y="228024"/>
                </a:lnTo>
                <a:lnTo>
                  <a:pt x="1055400" y="221643"/>
                </a:lnTo>
                <a:lnTo>
                  <a:pt x="1045312" y="216599"/>
                </a:lnTo>
                <a:lnTo>
                  <a:pt x="1034494" y="212891"/>
                </a:lnTo>
                <a:lnTo>
                  <a:pt x="1022947" y="210521"/>
                </a:lnTo>
                <a:lnTo>
                  <a:pt x="1022947" y="208576"/>
                </a:lnTo>
                <a:lnTo>
                  <a:pt x="1033856" y="205599"/>
                </a:lnTo>
                <a:lnTo>
                  <a:pt x="1043732" y="201527"/>
                </a:lnTo>
                <a:lnTo>
                  <a:pt x="1052574" y="196361"/>
                </a:lnTo>
                <a:lnTo>
                  <a:pt x="1056138" y="193505"/>
                </a:lnTo>
                <a:lnTo>
                  <a:pt x="908205" y="193505"/>
                </a:lnTo>
                <a:lnTo>
                  <a:pt x="908205" y="122034"/>
                </a:lnTo>
                <a:lnTo>
                  <a:pt x="1068053" y="122034"/>
                </a:lnTo>
                <a:lnTo>
                  <a:pt x="1067585" y="121001"/>
                </a:lnTo>
                <a:lnTo>
                  <a:pt x="1037411" y="96327"/>
                </a:lnTo>
                <a:lnTo>
                  <a:pt x="990736" y="86937"/>
                </a:lnTo>
                <a:lnTo>
                  <a:pt x="977245" y="86542"/>
                </a:lnTo>
                <a:close/>
              </a:path>
              <a:path w="2248535" h="352425">
                <a:moveTo>
                  <a:pt x="1065770" y="228997"/>
                </a:moveTo>
                <a:lnTo>
                  <a:pt x="971896" y="228997"/>
                </a:lnTo>
                <a:lnTo>
                  <a:pt x="987424" y="229604"/>
                </a:lnTo>
                <a:lnTo>
                  <a:pt x="1000946" y="231428"/>
                </a:lnTo>
                <a:lnTo>
                  <a:pt x="1034737" y="251605"/>
                </a:lnTo>
                <a:lnTo>
                  <a:pt x="1038991" y="270809"/>
                </a:lnTo>
                <a:lnTo>
                  <a:pt x="1037928" y="281414"/>
                </a:lnTo>
                <a:lnTo>
                  <a:pt x="1001190" y="310313"/>
                </a:lnTo>
                <a:lnTo>
                  <a:pt x="972869" y="312622"/>
                </a:lnTo>
                <a:lnTo>
                  <a:pt x="1070172" y="312622"/>
                </a:lnTo>
                <a:lnTo>
                  <a:pt x="1077036" y="301075"/>
                </a:lnTo>
                <a:lnTo>
                  <a:pt x="1081685" y="286641"/>
                </a:lnTo>
                <a:lnTo>
                  <a:pt x="1083235" y="270809"/>
                </a:lnTo>
                <a:lnTo>
                  <a:pt x="1082080" y="257196"/>
                </a:lnTo>
                <a:lnTo>
                  <a:pt x="1078616" y="245527"/>
                </a:lnTo>
                <a:lnTo>
                  <a:pt x="1072842" y="235803"/>
                </a:lnTo>
                <a:lnTo>
                  <a:pt x="1065770" y="228997"/>
                </a:lnTo>
                <a:close/>
              </a:path>
              <a:path w="2248535" h="352425">
                <a:moveTo>
                  <a:pt x="1068053" y="122034"/>
                </a:moveTo>
                <a:lnTo>
                  <a:pt x="974814" y="122034"/>
                </a:lnTo>
                <a:lnTo>
                  <a:pt x="988822" y="122581"/>
                </a:lnTo>
                <a:lnTo>
                  <a:pt x="1000703" y="124222"/>
                </a:lnTo>
                <a:lnTo>
                  <a:pt x="1030847" y="148927"/>
                </a:lnTo>
                <a:lnTo>
                  <a:pt x="1031698" y="157526"/>
                </a:lnTo>
                <a:lnTo>
                  <a:pt x="1027657" y="173267"/>
                </a:lnTo>
                <a:lnTo>
                  <a:pt x="1015532" y="184510"/>
                </a:lnTo>
                <a:lnTo>
                  <a:pt x="995325" y="191256"/>
                </a:lnTo>
                <a:lnTo>
                  <a:pt x="967035" y="193505"/>
                </a:lnTo>
                <a:lnTo>
                  <a:pt x="1056138" y="193505"/>
                </a:lnTo>
                <a:lnTo>
                  <a:pt x="1074969" y="152178"/>
                </a:lnTo>
                <a:lnTo>
                  <a:pt x="1074149" y="140449"/>
                </a:lnTo>
                <a:lnTo>
                  <a:pt x="1071688" y="130056"/>
                </a:lnTo>
                <a:lnTo>
                  <a:pt x="1068053" y="122034"/>
                </a:lnTo>
                <a:close/>
              </a:path>
              <a:path w="2248535" h="352425">
                <a:moveTo>
                  <a:pt x="1325505" y="116686"/>
                </a:moveTo>
                <a:lnTo>
                  <a:pt x="1241817" y="116686"/>
                </a:lnTo>
                <a:lnTo>
                  <a:pt x="1253972" y="117476"/>
                </a:lnTo>
                <a:lnTo>
                  <a:pt x="1264668" y="119846"/>
                </a:lnTo>
                <a:lnTo>
                  <a:pt x="1292260" y="146951"/>
                </a:lnTo>
                <a:lnTo>
                  <a:pt x="1295785" y="174543"/>
                </a:lnTo>
                <a:lnTo>
                  <a:pt x="1295785" y="190101"/>
                </a:lnTo>
                <a:lnTo>
                  <a:pt x="1251541" y="191560"/>
                </a:lnTo>
                <a:lnTo>
                  <a:pt x="1221762" y="193748"/>
                </a:lnTo>
                <a:lnTo>
                  <a:pt x="1174601" y="205416"/>
                </a:lnTo>
                <a:lnTo>
                  <a:pt x="1134247" y="240301"/>
                </a:lnTo>
                <a:lnTo>
                  <a:pt x="1126589" y="274699"/>
                </a:lnTo>
                <a:lnTo>
                  <a:pt x="1128048" y="293326"/>
                </a:lnTo>
                <a:lnTo>
                  <a:pt x="1149927" y="333528"/>
                </a:lnTo>
                <a:lnTo>
                  <a:pt x="1191770" y="350849"/>
                </a:lnTo>
                <a:lnTo>
                  <a:pt x="1208756" y="352004"/>
                </a:lnTo>
                <a:lnTo>
                  <a:pt x="1224193" y="351365"/>
                </a:lnTo>
                <a:lnTo>
                  <a:pt x="1269652" y="335990"/>
                </a:lnTo>
                <a:lnTo>
                  <a:pt x="1289976" y="317484"/>
                </a:lnTo>
                <a:lnTo>
                  <a:pt x="1218480" y="317484"/>
                </a:lnTo>
                <a:lnTo>
                  <a:pt x="1208483" y="316846"/>
                </a:lnTo>
                <a:lnTo>
                  <a:pt x="1174115" y="294147"/>
                </a:lnTo>
                <a:lnTo>
                  <a:pt x="1170881" y="274699"/>
                </a:lnTo>
                <a:lnTo>
                  <a:pt x="1171988" y="263486"/>
                </a:lnTo>
                <a:lnTo>
                  <a:pt x="1200643" y="230698"/>
                </a:lnTo>
                <a:lnTo>
                  <a:pt x="1256889" y="221218"/>
                </a:lnTo>
                <a:lnTo>
                  <a:pt x="1295299" y="219759"/>
                </a:lnTo>
                <a:lnTo>
                  <a:pt x="1337597" y="219759"/>
                </a:lnTo>
                <a:lnTo>
                  <a:pt x="1337597" y="169681"/>
                </a:lnTo>
                <a:lnTo>
                  <a:pt x="1336169" y="148380"/>
                </a:lnTo>
                <a:lnTo>
                  <a:pt x="1331885" y="130178"/>
                </a:lnTo>
                <a:lnTo>
                  <a:pt x="1325505" y="116686"/>
                </a:lnTo>
                <a:close/>
              </a:path>
              <a:path w="2248535" h="352425">
                <a:moveTo>
                  <a:pt x="1337597" y="310191"/>
                </a:moveTo>
                <a:lnTo>
                  <a:pt x="1298216" y="310191"/>
                </a:lnTo>
                <a:lnTo>
                  <a:pt x="1306481" y="347142"/>
                </a:lnTo>
                <a:lnTo>
                  <a:pt x="1337597" y="347142"/>
                </a:lnTo>
                <a:lnTo>
                  <a:pt x="1337597" y="310191"/>
                </a:lnTo>
                <a:close/>
              </a:path>
              <a:path w="2248535" h="352425">
                <a:moveTo>
                  <a:pt x="1337597" y="219759"/>
                </a:moveTo>
                <a:lnTo>
                  <a:pt x="1295299" y="219759"/>
                </a:lnTo>
                <a:lnTo>
                  <a:pt x="1295205" y="244281"/>
                </a:lnTo>
                <a:lnTo>
                  <a:pt x="1293901" y="260842"/>
                </a:lnTo>
                <a:lnTo>
                  <a:pt x="1272934" y="299495"/>
                </a:lnTo>
                <a:lnTo>
                  <a:pt x="1234099" y="316359"/>
                </a:lnTo>
                <a:lnTo>
                  <a:pt x="1218480" y="317484"/>
                </a:lnTo>
                <a:lnTo>
                  <a:pt x="1289976" y="317484"/>
                </a:lnTo>
                <a:lnTo>
                  <a:pt x="1296271" y="310191"/>
                </a:lnTo>
                <a:lnTo>
                  <a:pt x="1337597" y="310191"/>
                </a:lnTo>
                <a:lnTo>
                  <a:pt x="1337597" y="219759"/>
                </a:lnTo>
                <a:close/>
              </a:path>
              <a:path w="2248535" h="352425">
                <a:moveTo>
                  <a:pt x="1244248" y="82166"/>
                </a:moveTo>
                <a:lnTo>
                  <a:pt x="1195629" y="88973"/>
                </a:lnTo>
                <a:lnTo>
                  <a:pt x="1155275" y="104531"/>
                </a:lnTo>
                <a:lnTo>
                  <a:pt x="1168402" y="136620"/>
                </a:lnTo>
                <a:lnTo>
                  <a:pt x="1176576" y="132852"/>
                </a:lnTo>
                <a:lnTo>
                  <a:pt x="1185054" y="129327"/>
                </a:lnTo>
                <a:lnTo>
                  <a:pt x="1221883" y="118266"/>
                </a:lnTo>
                <a:lnTo>
                  <a:pt x="1241817" y="116686"/>
                </a:lnTo>
                <a:lnTo>
                  <a:pt x="1325505" y="116686"/>
                </a:lnTo>
                <a:lnTo>
                  <a:pt x="1324744" y="115075"/>
                </a:lnTo>
                <a:lnTo>
                  <a:pt x="1314746" y="103073"/>
                </a:lnTo>
                <a:lnTo>
                  <a:pt x="1301771" y="93926"/>
                </a:lnTo>
                <a:lnTo>
                  <a:pt x="1285696" y="87393"/>
                </a:lnTo>
                <a:lnTo>
                  <a:pt x="1266522" y="83473"/>
                </a:lnTo>
                <a:lnTo>
                  <a:pt x="1244248" y="82166"/>
                </a:lnTo>
                <a:close/>
              </a:path>
              <a:path w="2248535" h="352425">
                <a:moveTo>
                  <a:pt x="1460870" y="86542"/>
                </a:moveTo>
                <a:lnTo>
                  <a:pt x="1418085" y="86542"/>
                </a:lnTo>
                <a:lnTo>
                  <a:pt x="1418085" y="347142"/>
                </a:lnTo>
                <a:lnTo>
                  <a:pt x="1460870" y="347142"/>
                </a:lnTo>
                <a:lnTo>
                  <a:pt x="1460870" y="230941"/>
                </a:lnTo>
                <a:lnTo>
                  <a:pt x="1645138" y="230941"/>
                </a:lnTo>
                <a:lnTo>
                  <a:pt x="1645138" y="194963"/>
                </a:lnTo>
                <a:lnTo>
                  <a:pt x="1460870" y="194963"/>
                </a:lnTo>
                <a:lnTo>
                  <a:pt x="1460870" y="86542"/>
                </a:lnTo>
                <a:close/>
              </a:path>
              <a:path w="2248535" h="352425">
                <a:moveTo>
                  <a:pt x="1645138" y="230941"/>
                </a:moveTo>
                <a:lnTo>
                  <a:pt x="1602353" y="230941"/>
                </a:lnTo>
                <a:lnTo>
                  <a:pt x="1602353" y="347142"/>
                </a:lnTo>
                <a:lnTo>
                  <a:pt x="1645138" y="347142"/>
                </a:lnTo>
                <a:lnTo>
                  <a:pt x="1645138" y="230941"/>
                </a:lnTo>
                <a:close/>
              </a:path>
              <a:path w="2248535" h="352425">
                <a:moveTo>
                  <a:pt x="1645138" y="86542"/>
                </a:moveTo>
                <a:lnTo>
                  <a:pt x="1602353" y="86542"/>
                </a:lnTo>
                <a:lnTo>
                  <a:pt x="1602353" y="194963"/>
                </a:lnTo>
                <a:lnTo>
                  <a:pt x="1645138" y="194963"/>
                </a:lnTo>
                <a:lnTo>
                  <a:pt x="1645138" y="86542"/>
                </a:lnTo>
                <a:close/>
              </a:path>
              <a:path w="2248535" h="352425">
                <a:moveTo>
                  <a:pt x="1768008" y="86542"/>
                </a:moveTo>
                <a:lnTo>
                  <a:pt x="1727654" y="86542"/>
                </a:lnTo>
                <a:lnTo>
                  <a:pt x="1727654" y="347142"/>
                </a:lnTo>
                <a:lnTo>
                  <a:pt x="1780649" y="347142"/>
                </a:lnTo>
                <a:lnTo>
                  <a:pt x="1807558" y="304843"/>
                </a:lnTo>
                <a:lnTo>
                  <a:pt x="1765091" y="304843"/>
                </a:lnTo>
                <a:lnTo>
                  <a:pt x="1765415" y="300629"/>
                </a:lnTo>
                <a:lnTo>
                  <a:pt x="1765739" y="294633"/>
                </a:lnTo>
                <a:lnTo>
                  <a:pt x="1766063" y="286854"/>
                </a:lnTo>
                <a:lnTo>
                  <a:pt x="1766711" y="278750"/>
                </a:lnTo>
                <a:lnTo>
                  <a:pt x="1767198" y="270971"/>
                </a:lnTo>
                <a:lnTo>
                  <a:pt x="1767846" y="255737"/>
                </a:lnTo>
                <a:lnTo>
                  <a:pt x="1768008" y="249741"/>
                </a:lnTo>
                <a:lnTo>
                  <a:pt x="1768008" y="86542"/>
                </a:lnTo>
                <a:close/>
              </a:path>
              <a:path w="2248535" h="352425">
                <a:moveTo>
                  <a:pt x="1957137" y="129327"/>
                </a:moveTo>
                <a:lnTo>
                  <a:pt x="1919214" y="129327"/>
                </a:lnTo>
                <a:lnTo>
                  <a:pt x="1918890" y="133541"/>
                </a:lnTo>
                <a:lnTo>
                  <a:pt x="1918566" y="139861"/>
                </a:lnTo>
                <a:lnTo>
                  <a:pt x="1917269" y="173084"/>
                </a:lnTo>
                <a:lnTo>
                  <a:pt x="1917269" y="347142"/>
                </a:lnTo>
                <a:lnTo>
                  <a:pt x="1957137" y="347142"/>
                </a:lnTo>
                <a:lnTo>
                  <a:pt x="1957137" y="129327"/>
                </a:lnTo>
                <a:close/>
              </a:path>
              <a:path w="2248535" h="352425">
                <a:moveTo>
                  <a:pt x="1957137" y="86542"/>
                </a:moveTo>
                <a:lnTo>
                  <a:pt x="1904628" y="86542"/>
                </a:lnTo>
                <a:lnTo>
                  <a:pt x="1765091" y="304843"/>
                </a:lnTo>
                <a:lnTo>
                  <a:pt x="1807558" y="304843"/>
                </a:lnTo>
                <a:lnTo>
                  <a:pt x="1919214" y="129327"/>
                </a:lnTo>
                <a:lnTo>
                  <a:pt x="1957137" y="129327"/>
                </a:lnTo>
                <a:lnTo>
                  <a:pt x="1957137" y="86542"/>
                </a:lnTo>
                <a:close/>
              </a:path>
              <a:path w="2248535" h="352425">
                <a:moveTo>
                  <a:pt x="2140713" y="81680"/>
                </a:moveTo>
                <a:lnTo>
                  <a:pt x="2093583" y="90978"/>
                </a:lnTo>
                <a:lnTo>
                  <a:pt x="2056966" y="118266"/>
                </a:lnTo>
                <a:lnTo>
                  <a:pt x="2033416" y="161446"/>
                </a:lnTo>
                <a:lnTo>
                  <a:pt x="2025485" y="218787"/>
                </a:lnTo>
                <a:lnTo>
                  <a:pt x="2026458" y="239784"/>
                </a:lnTo>
                <a:lnTo>
                  <a:pt x="2041043" y="292202"/>
                </a:lnTo>
                <a:lnTo>
                  <a:pt x="2071947" y="328484"/>
                </a:lnTo>
                <a:lnTo>
                  <a:pt x="2115796" y="348236"/>
                </a:lnTo>
                <a:lnTo>
                  <a:pt x="2150923" y="352004"/>
                </a:lnTo>
                <a:lnTo>
                  <a:pt x="2163838" y="351730"/>
                </a:lnTo>
                <a:lnTo>
                  <a:pt x="2206866" y="345379"/>
                </a:lnTo>
                <a:lnTo>
                  <a:pt x="2236493" y="334987"/>
                </a:lnTo>
                <a:lnTo>
                  <a:pt x="2236493" y="315539"/>
                </a:lnTo>
                <a:lnTo>
                  <a:pt x="2152868" y="315539"/>
                </a:lnTo>
                <a:lnTo>
                  <a:pt x="2134484" y="314111"/>
                </a:lnTo>
                <a:lnTo>
                  <a:pt x="2092094" y="292688"/>
                </a:lnTo>
                <a:lnTo>
                  <a:pt x="2071491" y="245922"/>
                </a:lnTo>
                <a:lnTo>
                  <a:pt x="2069729" y="225107"/>
                </a:lnTo>
                <a:lnTo>
                  <a:pt x="2248162" y="225107"/>
                </a:lnTo>
                <a:lnTo>
                  <a:pt x="2248105" y="198154"/>
                </a:lnTo>
                <a:lnTo>
                  <a:pt x="2247767" y="191074"/>
                </a:lnTo>
                <a:lnTo>
                  <a:pt x="2070701" y="191074"/>
                </a:lnTo>
                <a:lnTo>
                  <a:pt x="2073284" y="174543"/>
                </a:lnTo>
                <a:lnTo>
                  <a:pt x="2091608" y="136620"/>
                </a:lnTo>
                <a:lnTo>
                  <a:pt x="2125702" y="117932"/>
                </a:lnTo>
                <a:lnTo>
                  <a:pt x="2140227" y="116686"/>
                </a:lnTo>
                <a:lnTo>
                  <a:pt x="2221621" y="116686"/>
                </a:lnTo>
                <a:lnTo>
                  <a:pt x="2219476" y="113890"/>
                </a:lnTo>
                <a:lnTo>
                  <a:pt x="2185382" y="89885"/>
                </a:lnTo>
                <a:lnTo>
                  <a:pt x="2156697" y="82592"/>
                </a:lnTo>
                <a:lnTo>
                  <a:pt x="2140713" y="81680"/>
                </a:lnTo>
                <a:close/>
              </a:path>
              <a:path w="2248535" h="352425">
                <a:moveTo>
                  <a:pt x="2236493" y="297550"/>
                </a:moveTo>
                <a:lnTo>
                  <a:pt x="2196625" y="311163"/>
                </a:lnTo>
                <a:lnTo>
                  <a:pt x="2152868" y="315539"/>
                </a:lnTo>
                <a:lnTo>
                  <a:pt x="2236493" y="315539"/>
                </a:lnTo>
                <a:lnTo>
                  <a:pt x="2236493" y="297550"/>
                </a:lnTo>
                <a:close/>
              </a:path>
              <a:path w="2248535" h="352425">
                <a:moveTo>
                  <a:pt x="2221621" y="116686"/>
                </a:moveTo>
                <a:lnTo>
                  <a:pt x="2140227" y="116686"/>
                </a:lnTo>
                <a:lnTo>
                  <a:pt x="2155420" y="117993"/>
                </a:lnTo>
                <a:lnTo>
                  <a:pt x="2168426" y="121912"/>
                </a:lnTo>
                <a:lnTo>
                  <a:pt x="2199299" y="161173"/>
                </a:lnTo>
                <a:lnTo>
                  <a:pt x="2203432" y="191074"/>
                </a:lnTo>
                <a:lnTo>
                  <a:pt x="2247767" y="191074"/>
                </a:lnTo>
                <a:lnTo>
                  <a:pt x="2240778" y="151297"/>
                </a:lnTo>
                <a:lnTo>
                  <a:pt x="2227985" y="124982"/>
                </a:lnTo>
                <a:lnTo>
                  <a:pt x="2221621" y="1166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73377" y="5982124"/>
            <a:ext cx="731520" cy="356235"/>
          </a:xfrm>
          <a:custGeom>
            <a:avLst/>
            <a:gdLst/>
            <a:ahLst/>
            <a:cxnLst/>
            <a:rect l="l" t="t" r="r" b="b"/>
            <a:pathLst>
              <a:path w="731519" h="356235">
                <a:moveTo>
                  <a:pt x="158985" y="4861"/>
                </a:moveTo>
                <a:lnTo>
                  <a:pt x="0" y="4861"/>
                </a:lnTo>
                <a:lnTo>
                  <a:pt x="0" y="265461"/>
                </a:lnTo>
                <a:lnTo>
                  <a:pt x="42785" y="265461"/>
                </a:lnTo>
                <a:lnTo>
                  <a:pt x="42785" y="40840"/>
                </a:lnTo>
                <a:lnTo>
                  <a:pt x="158985" y="40840"/>
                </a:lnTo>
                <a:lnTo>
                  <a:pt x="158985" y="4861"/>
                </a:lnTo>
                <a:close/>
              </a:path>
              <a:path w="731519" h="356235">
                <a:moveTo>
                  <a:pt x="312064" y="0"/>
                </a:moveTo>
                <a:lnTo>
                  <a:pt x="261621" y="8751"/>
                </a:lnTo>
                <a:lnTo>
                  <a:pt x="223090" y="35005"/>
                </a:lnTo>
                <a:lnTo>
                  <a:pt x="199024" y="77426"/>
                </a:lnTo>
                <a:lnTo>
                  <a:pt x="191001" y="134675"/>
                </a:lnTo>
                <a:lnTo>
                  <a:pt x="191974" y="155521"/>
                </a:lnTo>
                <a:lnTo>
                  <a:pt x="206560" y="208576"/>
                </a:lnTo>
                <a:lnTo>
                  <a:pt x="236187" y="245861"/>
                </a:lnTo>
                <a:lnTo>
                  <a:pt x="277908" y="266434"/>
                </a:lnTo>
                <a:lnTo>
                  <a:pt x="310605" y="270323"/>
                </a:lnTo>
                <a:lnTo>
                  <a:pt x="337102" y="268105"/>
                </a:lnTo>
                <a:lnTo>
                  <a:pt x="360683" y="261450"/>
                </a:lnTo>
                <a:lnTo>
                  <a:pt x="381346" y="250359"/>
                </a:lnTo>
                <a:lnTo>
                  <a:pt x="399092" y="234831"/>
                </a:lnTo>
                <a:lnTo>
                  <a:pt x="311577" y="234831"/>
                </a:lnTo>
                <a:lnTo>
                  <a:pt x="292980" y="233160"/>
                </a:lnTo>
                <a:lnTo>
                  <a:pt x="253234" y="208090"/>
                </a:lnTo>
                <a:lnTo>
                  <a:pt x="236369" y="156584"/>
                </a:lnTo>
                <a:lnTo>
                  <a:pt x="235245" y="134675"/>
                </a:lnTo>
                <a:lnTo>
                  <a:pt x="236369" y="112827"/>
                </a:lnTo>
                <a:lnTo>
                  <a:pt x="253234" y="62232"/>
                </a:lnTo>
                <a:lnTo>
                  <a:pt x="292525" y="37619"/>
                </a:lnTo>
                <a:lnTo>
                  <a:pt x="311091" y="35978"/>
                </a:lnTo>
                <a:lnTo>
                  <a:pt x="399065" y="35978"/>
                </a:lnTo>
                <a:lnTo>
                  <a:pt x="398484" y="35249"/>
                </a:lnTo>
                <a:lnTo>
                  <a:pt x="360197" y="9024"/>
                </a:lnTo>
                <a:lnTo>
                  <a:pt x="329080" y="1002"/>
                </a:lnTo>
                <a:lnTo>
                  <a:pt x="312064" y="0"/>
                </a:lnTo>
                <a:close/>
              </a:path>
              <a:path w="731519" h="356235">
                <a:moveTo>
                  <a:pt x="399065" y="35978"/>
                </a:moveTo>
                <a:lnTo>
                  <a:pt x="311091" y="35978"/>
                </a:lnTo>
                <a:lnTo>
                  <a:pt x="329688" y="37619"/>
                </a:lnTo>
                <a:lnTo>
                  <a:pt x="345611" y="42541"/>
                </a:lnTo>
                <a:lnTo>
                  <a:pt x="377517" y="76605"/>
                </a:lnTo>
                <a:lnTo>
                  <a:pt x="387910" y="134675"/>
                </a:lnTo>
                <a:lnTo>
                  <a:pt x="386755" y="156584"/>
                </a:lnTo>
                <a:lnTo>
                  <a:pt x="369434" y="208090"/>
                </a:lnTo>
                <a:lnTo>
                  <a:pt x="329962" y="233160"/>
                </a:lnTo>
                <a:lnTo>
                  <a:pt x="311577" y="234831"/>
                </a:lnTo>
                <a:lnTo>
                  <a:pt x="399092" y="234831"/>
                </a:lnTo>
                <a:lnTo>
                  <a:pt x="413556" y="215262"/>
                </a:lnTo>
                <a:lnTo>
                  <a:pt x="423888" y="192046"/>
                </a:lnTo>
                <a:lnTo>
                  <a:pt x="430087" y="165184"/>
                </a:lnTo>
                <a:lnTo>
                  <a:pt x="432153" y="134675"/>
                </a:lnTo>
                <a:lnTo>
                  <a:pt x="431181" y="113890"/>
                </a:lnTo>
                <a:lnTo>
                  <a:pt x="428264" y="94807"/>
                </a:lnTo>
                <a:lnTo>
                  <a:pt x="423402" y="77426"/>
                </a:lnTo>
                <a:lnTo>
                  <a:pt x="416595" y="61746"/>
                </a:lnTo>
                <a:lnTo>
                  <a:pt x="408299" y="47586"/>
                </a:lnTo>
                <a:lnTo>
                  <a:pt x="399065" y="35978"/>
                </a:lnTo>
                <a:close/>
              </a:path>
              <a:path w="731519" h="356235">
                <a:moveTo>
                  <a:pt x="731390" y="229483"/>
                </a:moveTo>
                <a:lnTo>
                  <a:pt x="467873" y="229483"/>
                </a:lnTo>
                <a:lnTo>
                  <a:pt x="467873" y="355893"/>
                </a:lnTo>
                <a:lnTo>
                  <a:pt x="508714" y="355893"/>
                </a:lnTo>
                <a:lnTo>
                  <a:pt x="508714" y="265461"/>
                </a:lnTo>
                <a:lnTo>
                  <a:pt x="731390" y="265461"/>
                </a:lnTo>
                <a:lnTo>
                  <a:pt x="731390" y="229483"/>
                </a:lnTo>
                <a:close/>
              </a:path>
              <a:path w="731519" h="356235">
                <a:moveTo>
                  <a:pt x="731390" y="265461"/>
                </a:moveTo>
                <a:lnTo>
                  <a:pt x="690064" y="265461"/>
                </a:lnTo>
                <a:lnTo>
                  <a:pt x="690064" y="355893"/>
                </a:lnTo>
                <a:lnTo>
                  <a:pt x="731390" y="355893"/>
                </a:lnTo>
                <a:lnTo>
                  <a:pt x="731390" y="265461"/>
                </a:lnTo>
                <a:close/>
              </a:path>
              <a:path w="731519" h="356235">
                <a:moveTo>
                  <a:pt x="693467" y="4861"/>
                </a:moveTo>
                <a:lnTo>
                  <a:pt x="556361" y="4861"/>
                </a:lnTo>
                <a:lnTo>
                  <a:pt x="555084" y="34945"/>
                </a:lnTo>
                <a:lnTo>
                  <a:pt x="551742" y="64906"/>
                </a:lnTo>
                <a:lnTo>
                  <a:pt x="538858" y="124465"/>
                </a:lnTo>
                <a:lnTo>
                  <a:pt x="518073" y="180134"/>
                </a:lnTo>
                <a:lnTo>
                  <a:pt x="488780" y="229483"/>
                </a:lnTo>
                <a:lnTo>
                  <a:pt x="533023" y="229483"/>
                </a:lnTo>
                <a:lnTo>
                  <a:pt x="556087" y="189554"/>
                </a:lnTo>
                <a:lnTo>
                  <a:pt x="574471" y="141239"/>
                </a:lnTo>
                <a:lnTo>
                  <a:pt x="587355" y="89368"/>
                </a:lnTo>
                <a:lnTo>
                  <a:pt x="594284" y="38409"/>
                </a:lnTo>
                <a:lnTo>
                  <a:pt x="693467" y="38409"/>
                </a:lnTo>
                <a:lnTo>
                  <a:pt x="693467" y="4861"/>
                </a:lnTo>
                <a:close/>
              </a:path>
              <a:path w="731519" h="356235">
                <a:moveTo>
                  <a:pt x="693467" y="38409"/>
                </a:moveTo>
                <a:lnTo>
                  <a:pt x="652141" y="38409"/>
                </a:lnTo>
                <a:lnTo>
                  <a:pt x="652141" y="229483"/>
                </a:lnTo>
                <a:lnTo>
                  <a:pt x="693467" y="229483"/>
                </a:lnTo>
                <a:lnTo>
                  <a:pt x="693467" y="384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56361" y="3825856"/>
            <a:ext cx="1316355" cy="402590"/>
          </a:xfrm>
          <a:custGeom>
            <a:avLst/>
            <a:gdLst/>
            <a:ahLst/>
            <a:cxnLst/>
            <a:rect l="l" t="t" r="r" b="b"/>
            <a:pathLst>
              <a:path w="1316355" h="402589">
                <a:moveTo>
                  <a:pt x="157526" y="9723"/>
                </a:moveTo>
                <a:lnTo>
                  <a:pt x="9723" y="9723"/>
                </a:lnTo>
                <a:lnTo>
                  <a:pt x="0" y="29171"/>
                </a:lnTo>
                <a:lnTo>
                  <a:pt x="50564" y="46188"/>
                </a:lnTo>
                <a:lnTo>
                  <a:pt x="50564" y="340821"/>
                </a:lnTo>
                <a:lnTo>
                  <a:pt x="4861" y="376799"/>
                </a:lnTo>
                <a:lnTo>
                  <a:pt x="4861" y="391871"/>
                </a:lnTo>
                <a:lnTo>
                  <a:pt x="152664" y="391871"/>
                </a:lnTo>
                <a:lnTo>
                  <a:pt x="162388" y="372424"/>
                </a:lnTo>
                <a:lnTo>
                  <a:pt x="111338" y="354921"/>
                </a:lnTo>
                <a:lnTo>
                  <a:pt x="111338" y="60774"/>
                </a:lnTo>
                <a:lnTo>
                  <a:pt x="157526" y="24795"/>
                </a:lnTo>
                <a:lnTo>
                  <a:pt x="157526" y="9723"/>
                </a:lnTo>
                <a:close/>
              </a:path>
              <a:path w="1316355" h="402589">
                <a:moveTo>
                  <a:pt x="241440" y="284909"/>
                </a:moveTo>
                <a:lnTo>
                  <a:pt x="222965" y="284909"/>
                </a:lnTo>
                <a:lnTo>
                  <a:pt x="222965" y="379230"/>
                </a:lnTo>
                <a:lnTo>
                  <a:pt x="265081" y="391081"/>
                </a:lnTo>
                <a:lnTo>
                  <a:pt x="306317" y="397979"/>
                </a:lnTo>
                <a:lnTo>
                  <a:pt x="360558" y="402081"/>
                </a:lnTo>
                <a:lnTo>
                  <a:pt x="373776" y="400896"/>
                </a:lnTo>
                <a:lnTo>
                  <a:pt x="417442" y="383120"/>
                </a:lnTo>
                <a:lnTo>
                  <a:pt x="438626" y="368048"/>
                </a:lnTo>
                <a:lnTo>
                  <a:pt x="362988" y="368048"/>
                </a:lnTo>
                <a:lnTo>
                  <a:pt x="346336" y="366681"/>
                </a:lnTo>
                <a:lnTo>
                  <a:pt x="297839" y="346169"/>
                </a:lnTo>
                <a:lnTo>
                  <a:pt x="267938" y="319915"/>
                </a:lnTo>
                <a:lnTo>
                  <a:pt x="254263" y="303506"/>
                </a:lnTo>
                <a:lnTo>
                  <a:pt x="241440" y="284909"/>
                </a:lnTo>
                <a:close/>
              </a:path>
              <a:path w="1316355" h="402589">
                <a:moveTo>
                  <a:pt x="349861" y="0"/>
                </a:moveTo>
                <a:lnTo>
                  <a:pt x="309933" y="10939"/>
                </a:lnTo>
                <a:lnTo>
                  <a:pt x="268424" y="40718"/>
                </a:lnTo>
                <a:lnTo>
                  <a:pt x="236882" y="80252"/>
                </a:lnTo>
                <a:lnTo>
                  <a:pt x="225546" y="117172"/>
                </a:lnTo>
                <a:lnTo>
                  <a:pt x="225449" y="119238"/>
                </a:lnTo>
                <a:lnTo>
                  <a:pt x="226368" y="129813"/>
                </a:lnTo>
                <a:lnTo>
                  <a:pt x="249371" y="169620"/>
                </a:lnTo>
                <a:lnTo>
                  <a:pt x="279363" y="193505"/>
                </a:lnTo>
                <a:lnTo>
                  <a:pt x="321115" y="217206"/>
                </a:lnTo>
                <a:lnTo>
                  <a:pt x="353417" y="234284"/>
                </a:lnTo>
                <a:lnTo>
                  <a:pt x="366513" y="241395"/>
                </a:lnTo>
                <a:lnTo>
                  <a:pt x="404680" y="265096"/>
                </a:lnTo>
                <a:lnTo>
                  <a:pt x="429810" y="298401"/>
                </a:lnTo>
                <a:lnTo>
                  <a:pt x="430569" y="305815"/>
                </a:lnTo>
                <a:lnTo>
                  <a:pt x="430053" y="313746"/>
                </a:lnTo>
                <a:lnTo>
                  <a:pt x="412216" y="349208"/>
                </a:lnTo>
                <a:lnTo>
                  <a:pt x="372682" y="367501"/>
                </a:lnTo>
                <a:lnTo>
                  <a:pt x="362988" y="368048"/>
                </a:lnTo>
                <a:lnTo>
                  <a:pt x="438626" y="368048"/>
                </a:lnTo>
                <a:lnTo>
                  <a:pt x="470923" y="335959"/>
                </a:lnTo>
                <a:lnTo>
                  <a:pt x="491435" y="295848"/>
                </a:lnTo>
                <a:lnTo>
                  <a:pt x="492802" y="283450"/>
                </a:lnTo>
                <a:lnTo>
                  <a:pt x="491830" y="272329"/>
                </a:lnTo>
                <a:lnTo>
                  <a:pt x="469252" y="233676"/>
                </a:lnTo>
                <a:lnTo>
                  <a:pt x="427774" y="203228"/>
                </a:lnTo>
                <a:lnTo>
                  <a:pt x="381464" y="178433"/>
                </a:lnTo>
                <a:lnTo>
                  <a:pt x="366058" y="170319"/>
                </a:lnTo>
                <a:lnTo>
                  <a:pt x="330414" y="150719"/>
                </a:lnTo>
                <a:lnTo>
                  <a:pt x="299783" y="126410"/>
                </a:lnTo>
                <a:lnTo>
                  <a:pt x="287629" y="96266"/>
                </a:lnTo>
                <a:lnTo>
                  <a:pt x="288631" y="83078"/>
                </a:lnTo>
                <a:lnTo>
                  <a:pt x="312637" y="43878"/>
                </a:lnTo>
                <a:lnTo>
                  <a:pt x="347917" y="34033"/>
                </a:lnTo>
                <a:lnTo>
                  <a:pt x="478216" y="34033"/>
                </a:lnTo>
                <a:lnTo>
                  <a:pt x="478216" y="22851"/>
                </a:lnTo>
                <a:lnTo>
                  <a:pt x="438470" y="11000"/>
                </a:lnTo>
                <a:lnTo>
                  <a:pt x="400547" y="4102"/>
                </a:lnTo>
                <a:lnTo>
                  <a:pt x="365541" y="455"/>
                </a:lnTo>
                <a:lnTo>
                  <a:pt x="349861" y="0"/>
                </a:lnTo>
                <a:close/>
              </a:path>
              <a:path w="1316355" h="402589">
                <a:moveTo>
                  <a:pt x="478216" y="34033"/>
                </a:moveTo>
                <a:lnTo>
                  <a:pt x="347917" y="34033"/>
                </a:lnTo>
                <a:lnTo>
                  <a:pt x="363292" y="35400"/>
                </a:lnTo>
                <a:lnTo>
                  <a:pt x="378304" y="39503"/>
                </a:lnTo>
                <a:lnTo>
                  <a:pt x="421271" y="67945"/>
                </a:lnTo>
                <a:lnTo>
                  <a:pt x="447525" y="98575"/>
                </a:lnTo>
                <a:lnTo>
                  <a:pt x="459741" y="117172"/>
                </a:lnTo>
                <a:lnTo>
                  <a:pt x="478216" y="117172"/>
                </a:lnTo>
                <a:lnTo>
                  <a:pt x="478216" y="34033"/>
                </a:lnTo>
                <a:close/>
              </a:path>
              <a:path w="1316355" h="402589">
                <a:moveTo>
                  <a:pt x="753011" y="4861"/>
                </a:moveTo>
                <a:lnTo>
                  <a:pt x="744138" y="4983"/>
                </a:lnTo>
                <a:lnTo>
                  <a:pt x="733077" y="5348"/>
                </a:lnTo>
                <a:lnTo>
                  <a:pt x="719828" y="5955"/>
                </a:lnTo>
                <a:lnTo>
                  <a:pt x="682908" y="8082"/>
                </a:lnTo>
                <a:lnTo>
                  <a:pt x="661242" y="8994"/>
                </a:lnTo>
                <a:lnTo>
                  <a:pt x="639393" y="9541"/>
                </a:lnTo>
                <a:lnTo>
                  <a:pt x="617363" y="9723"/>
                </a:lnTo>
                <a:lnTo>
                  <a:pt x="560964" y="9723"/>
                </a:lnTo>
                <a:lnTo>
                  <a:pt x="551240" y="29171"/>
                </a:lnTo>
                <a:lnTo>
                  <a:pt x="601804" y="45702"/>
                </a:lnTo>
                <a:lnTo>
                  <a:pt x="601804" y="341307"/>
                </a:lnTo>
                <a:lnTo>
                  <a:pt x="556102" y="377286"/>
                </a:lnTo>
                <a:lnTo>
                  <a:pt x="556102" y="392358"/>
                </a:lnTo>
                <a:lnTo>
                  <a:pt x="617849" y="392358"/>
                </a:lnTo>
                <a:lnTo>
                  <a:pt x="629639" y="392510"/>
                </a:lnTo>
                <a:lnTo>
                  <a:pt x="643617" y="392965"/>
                </a:lnTo>
                <a:lnTo>
                  <a:pt x="659783" y="393725"/>
                </a:lnTo>
                <a:lnTo>
                  <a:pt x="678137" y="394789"/>
                </a:lnTo>
                <a:lnTo>
                  <a:pt x="689866" y="395852"/>
                </a:lnTo>
                <a:lnTo>
                  <a:pt x="701717" y="396612"/>
                </a:lnTo>
                <a:lnTo>
                  <a:pt x="713690" y="397068"/>
                </a:lnTo>
                <a:lnTo>
                  <a:pt x="725784" y="397220"/>
                </a:lnTo>
                <a:lnTo>
                  <a:pt x="742527" y="396217"/>
                </a:lnTo>
                <a:lnTo>
                  <a:pt x="795309" y="381175"/>
                </a:lnTo>
                <a:lnTo>
                  <a:pt x="829100" y="362457"/>
                </a:lnTo>
                <a:lnTo>
                  <a:pt x="829411" y="362214"/>
                </a:lnTo>
                <a:lnTo>
                  <a:pt x="739397" y="362214"/>
                </a:lnTo>
                <a:lnTo>
                  <a:pt x="718005" y="361393"/>
                </a:lnTo>
                <a:lnTo>
                  <a:pt x="698071" y="358932"/>
                </a:lnTo>
                <a:lnTo>
                  <a:pt x="679595" y="354830"/>
                </a:lnTo>
                <a:lnTo>
                  <a:pt x="662579" y="349086"/>
                </a:lnTo>
                <a:lnTo>
                  <a:pt x="662579" y="211494"/>
                </a:lnTo>
                <a:lnTo>
                  <a:pt x="722380" y="211494"/>
                </a:lnTo>
                <a:lnTo>
                  <a:pt x="725460" y="211332"/>
                </a:lnTo>
                <a:lnTo>
                  <a:pt x="727729" y="211007"/>
                </a:lnTo>
                <a:lnTo>
                  <a:pt x="848820" y="211007"/>
                </a:lnTo>
                <a:lnTo>
                  <a:pt x="848274" y="210461"/>
                </a:lnTo>
                <a:lnTo>
                  <a:pt x="834570" y="200554"/>
                </a:lnTo>
                <a:lnTo>
                  <a:pt x="818859" y="192471"/>
                </a:lnTo>
                <a:lnTo>
                  <a:pt x="801144" y="186212"/>
                </a:lnTo>
                <a:lnTo>
                  <a:pt x="801144" y="185239"/>
                </a:lnTo>
                <a:lnTo>
                  <a:pt x="804803" y="182808"/>
                </a:lnTo>
                <a:lnTo>
                  <a:pt x="662579" y="182808"/>
                </a:lnTo>
                <a:lnTo>
                  <a:pt x="662579" y="53967"/>
                </a:lnTo>
                <a:lnTo>
                  <a:pt x="674612" y="46735"/>
                </a:lnTo>
                <a:lnTo>
                  <a:pt x="687375" y="41569"/>
                </a:lnTo>
                <a:lnTo>
                  <a:pt x="700866" y="38470"/>
                </a:lnTo>
                <a:lnTo>
                  <a:pt x="715088" y="37436"/>
                </a:lnTo>
                <a:lnTo>
                  <a:pt x="836997" y="37436"/>
                </a:lnTo>
                <a:lnTo>
                  <a:pt x="832260" y="32453"/>
                </a:lnTo>
                <a:lnTo>
                  <a:pt x="797497" y="11972"/>
                </a:lnTo>
                <a:lnTo>
                  <a:pt x="768812" y="5651"/>
                </a:lnTo>
                <a:lnTo>
                  <a:pt x="753011" y="4861"/>
                </a:lnTo>
                <a:close/>
              </a:path>
              <a:path w="1316355" h="402589">
                <a:moveTo>
                  <a:pt x="848820" y="211007"/>
                </a:moveTo>
                <a:lnTo>
                  <a:pt x="727729" y="211007"/>
                </a:lnTo>
                <a:lnTo>
                  <a:pt x="748240" y="213104"/>
                </a:lnTo>
                <a:lnTo>
                  <a:pt x="766016" y="217936"/>
                </a:lnTo>
                <a:lnTo>
                  <a:pt x="803149" y="248384"/>
                </a:lnTo>
                <a:lnTo>
                  <a:pt x="815730" y="297064"/>
                </a:lnTo>
                <a:lnTo>
                  <a:pt x="814423" y="311133"/>
                </a:lnTo>
                <a:lnTo>
                  <a:pt x="794823" y="344225"/>
                </a:lnTo>
                <a:lnTo>
                  <a:pt x="755989" y="360633"/>
                </a:lnTo>
                <a:lnTo>
                  <a:pt x="739397" y="361727"/>
                </a:lnTo>
                <a:lnTo>
                  <a:pt x="739397" y="362214"/>
                </a:lnTo>
                <a:lnTo>
                  <a:pt x="829411" y="362214"/>
                </a:lnTo>
                <a:lnTo>
                  <a:pt x="843625" y="351092"/>
                </a:lnTo>
                <a:lnTo>
                  <a:pt x="875167" y="310312"/>
                </a:lnTo>
                <a:lnTo>
                  <a:pt x="881366" y="280533"/>
                </a:lnTo>
                <a:lnTo>
                  <a:pt x="880029" y="264489"/>
                </a:lnTo>
                <a:lnTo>
                  <a:pt x="876018" y="249417"/>
                </a:lnTo>
                <a:lnTo>
                  <a:pt x="869332" y="235317"/>
                </a:lnTo>
                <a:lnTo>
                  <a:pt x="859973" y="222190"/>
                </a:lnTo>
                <a:lnTo>
                  <a:pt x="848820" y="211007"/>
                </a:lnTo>
                <a:close/>
              </a:path>
              <a:path w="1316355" h="402589">
                <a:moveTo>
                  <a:pt x="857664" y="123979"/>
                </a:moveTo>
                <a:lnTo>
                  <a:pt x="796282" y="123979"/>
                </a:lnTo>
                <a:lnTo>
                  <a:pt x="796282" y="124465"/>
                </a:lnTo>
                <a:lnTo>
                  <a:pt x="779265" y="167736"/>
                </a:lnTo>
                <a:lnTo>
                  <a:pt x="732104" y="182808"/>
                </a:lnTo>
                <a:lnTo>
                  <a:pt x="804803" y="182808"/>
                </a:lnTo>
                <a:lnTo>
                  <a:pt x="835967" y="157435"/>
                </a:lnTo>
                <a:lnTo>
                  <a:pt x="852346" y="135526"/>
                </a:lnTo>
                <a:lnTo>
                  <a:pt x="857664" y="123979"/>
                </a:lnTo>
                <a:close/>
              </a:path>
              <a:path w="1316355" h="402589">
                <a:moveTo>
                  <a:pt x="796264" y="124205"/>
                </a:moveTo>
                <a:lnTo>
                  <a:pt x="796243" y="124465"/>
                </a:lnTo>
                <a:lnTo>
                  <a:pt x="796264" y="124205"/>
                </a:lnTo>
                <a:close/>
              </a:path>
              <a:path w="1316355" h="402589">
                <a:moveTo>
                  <a:pt x="836997" y="37436"/>
                </a:moveTo>
                <a:lnTo>
                  <a:pt x="715088" y="37436"/>
                </a:lnTo>
                <a:lnTo>
                  <a:pt x="734019" y="38956"/>
                </a:lnTo>
                <a:lnTo>
                  <a:pt x="750458" y="43514"/>
                </a:lnTo>
                <a:lnTo>
                  <a:pt x="784796" y="74782"/>
                </a:lnTo>
                <a:lnTo>
                  <a:pt x="796264" y="124205"/>
                </a:lnTo>
                <a:lnTo>
                  <a:pt x="796282" y="123979"/>
                </a:lnTo>
                <a:lnTo>
                  <a:pt x="857664" y="123979"/>
                </a:lnTo>
                <a:lnTo>
                  <a:pt x="860854" y="112189"/>
                </a:lnTo>
                <a:lnTo>
                  <a:pt x="861918" y="100155"/>
                </a:lnTo>
                <a:lnTo>
                  <a:pt x="861067" y="87119"/>
                </a:lnTo>
                <a:lnTo>
                  <a:pt x="858515" y="74752"/>
                </a:lnTo>
                <a:lnTo>
                  <a:pt x="854260" y="63053"/>
                </a:lnTo>
                <a:lnTo>
                  <a:pt x="848305" y="52022"/>
                </a:lnTo>
                <a:lnTo>
                  <a:pt x="841012" y="41660"/>
                </a:lnTo>
                <a:lnTo>
                  <a:pt x="836997" y="37436"/>
                </a:lnTo>
                <a:close/>
              </a:path>
              <a:path w="1316355" h="402589">
                <a:moveTo>
                  <a:pt x="1018016" y="9723"/>
                </a:moveTo>
                <a:lnTo>
                  <a:pt x="944601" y="9723"/>
                </a:lnTo>
                <a:lnTo>
                  <a:pt x="934877" y="29171"/>
                </a:lnTo>
                <a:lnTo>
                  <a:pt x="985442" y="56398"/>
                </a:lnTo>
                <a:lnTo>
                  <a:pt x="985442" y="341307"/>
                </a:lnTo>
                <a:lnTo>
                  <a:pt x="939739" y="377286"/>
                </a:lnTo>
                <a:lnTo>
                  <a:pt x="939739" y="392358"/>
                </a:lnTo>
                <a:lnTo>
                  <a:pt x="1053509" y="392358"/>
                </a:lnTo>
                <a:lnTo>
                  <a:pt x="1063232" y="372910"/>
                </a:lnTo>
                <a:lnTo>
                  <a:pt x="1012182" y="347142"/>
                </a:lnTo>
                <a:lnTo>
                  <a:pt x="1012182" y="100155"/>
                </a:lnTo>
                <a:lnTo>
                  <a:pt x="1089467" y="100155"/>
                </a:lnTo>
                <a:lnTo>
                  <a:pt x="1018016" y="9723"/>
                </a:lnTo>
                <a:close/>
              </a:path>
              <a:path w="1316355" h="402589">
                <a:moveTo>
                  <a:pt x="1089467" y="100155"/>
                </a:moveTo>
                <a:lnTo>
                  <a:pt x="1012182" y="100155"/>
                </a:lnTo>
                <a:lnTo>
                  <a:pt x="1243124" y="392358"/>
                </a:lnTo>
                <a:lnTo>
                  <a:pt x="1269865" y="392358"/>
                </a:lnTo>
                <a:lnTo>
                  <a:pt x="1269865" y="294633"/>
                </a:lnTo>
                <a:lnTo>
                  <a:pt x="1243124" y="294633"/>
                </a:lnTo>
                <a:lnTo>
                  <a:pt x="1089467" y="100155"/>
                </a:lnTo>
                <a:close/>
              </a:path>
              <a:path w="1316355" h="402589">
                <a:moveTo>
                  <a:pt x="1316053" y="9723"/>
                </a:moveTo>
                <a:lnTo>
                  <a:pt x="1202284" y="9723"/>
                </a:lnTo>
                <a:lnTo>
                  <a:pt x="1192560" y="29171"/>
                </a:lnTo>
                <a:lnTo>
                  <a:pt x="1243124" y="54453"/>
                </a:lnTo>
                <a:lnTo>
                  <a:pt x="1243124" y="294633"/>
                </a:lnTo>
                <a:lnTo>
                  <a:pt x="1269865" y="294633"/>
                </a:lnTo>
                <a:lnTo>
                  <a:pt x="1269865" y="61260"/>
                </a:lnTo>
                <a:lnTo>
                  <a:pt x="1316053" y="25282"/>
                </a:lnTo>
                <a:lnTo>
                  <a:pt x="1316053" y="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61709" y="7122734"/>
            <a:ext cx="2343785" cy="357505"/>
          </a:xfrm>
          <a:custGeom>
            <a:avLst/>
            <a:gdLst/>
            <a:ahLst/>
            <a:cxnLst/>
            <a:rect l="l" t="t" r="r" b="b"/>
            <a:pathLst>
              <a:path w="2343785" h="357504">
                <a:moveTo>
                  <a:pt x="160930" y="0"/>
                </a:moveTo>
                <a:lnTo>
                  <a:pt x="111095" y="5591"/>
                </a:lnTo>
                <a:lnTo>
                  <a:pt x="70498" y="22364"/>
                </a:lnTo>
                <a:lnTo>
                  <a:pt x="39503" y="49227"/>
                </a:lnTo>
                <a:lnTo>
                  <a:pt x="17502" y="85083"/>
                </a:lnTo>
                <a:lnTo>
                  <a:pt x="4375" y="128233"/>
                </a:lnTo>
                <a:lnTo>
                  <a:pt x="0" y="177946"/>
                </a:lnTo>
                <a:lnTo>
                  <a:pt x="1093" y="204079"/>
                </a:lnTo>
                <a:lnTo>
                  <a:pt x="9845" y="251240"/>
                </a:lnTo>
                <a:lnTo>
                  <a:pt x="27378" y="291321"/>
                </a:lnTo>
                <a:lnTo>
                  <a:pt x="53917" y="322710"/>
                </a:lnTo>
                <a:lnTo>
                  <a:pt x="89611" y="344771"/>
                </a:lnTo>
                <a:lnTo>
                  <a:pt x="134584" y="355954"/>
                </a:lnTo>
                <a:lnTo>
                  <a:pt x="160443" y="357352"/>
                </a:lnTo>
                <a:lnTo>
                  <a:pt x="185422" y="355954"/>
                </a:lnTo>
                <a:lnTo>
                  <a:pt x="229179" y="344771"/>
                </a:lnTo>
                <a:lnTo>
                  <a:pt x="264854" y="322680"/>
                </a:lnTo>
                <a:lnTo>
                  <a:pt x="268139" y="319429"/>
                </a:lnTo>
                <a:lnTo>
                  <a:pt x="160443" y="319429"/>
                </a:lnTo>
                <a:lnTo>
                  <a:pt x="132973" y="317089"/>
                </a:lnTo>
                <a:lnTo>
                  <a:pt x="89702" y="298370"/>
                </a:lnTo>
                <a:lnTo>
                  <a:pt x="61776" y="261298"/>
                </a:lnTo>
                <a:lnTo>
                  <a:pt x="47920" y="209518"/>
                </a:lnTo>
                <a:lnTo>
                  <a:pt x="46188" y="178432"/>
                </a:lnTo>
                <a:lnTo>
                  <a:pt x="47920" y="147407"/>
                </a:lnTo>
                <a:lnTo>
                  <a:pt x="61776" y="96114"/>
                </a:lnTo>
                <a:lnTo>
                  <a:pt x="89733" y="59467"/>
                </a:lnTo>
                <a:lnTo>
                  <a:pt x="133247" y="40749"/>
                </a:lnTo>
                <a:lnTo>
                  <a:pt x="160930" y="38409"/>
                </a:lnTo>
                <a:lnTo>
                  <a:pt x="269063" y="38409"/>
                </a:lnTo>
                <a:lnTo>
                  <a:pt x="265096" y="34458"/>
                </a:lnTo>
                <a:lnTo>
                  <a:pt x="248444" y="22364"/>
                </a:lnTo>
                <a:lnTo>
                  <a:pt x="229665" y="12580"/>
                </a:lnTo>
                <a:lnTo>
                  <a:pt x="208820" y="5591"/>
                </a:lnTo>
                <a:lnTo>
                  <a:pt x="185908" y="1397"/>
                </a:lnTo>
                <a:lnTo>
                  <a:pt x="160930" y="0"/>
                </a:lnTo>
                <a:close/>
              </a:path>
              <a:path w="2343785" h="357504">
                <a:moveTo>
                  <a:pt x="269063" y="38409"/>
                </a:moveTo>
                <a:lnTo>
                  <a:pt x="160930" y="38409"/>
                </a:lnTo>
                <a:lnTo>
                  <a:pt x="188369" y="40749"/>
                </a:lnTo>
                <a:lnTo>
                  <a:pt x="211858" y="47768"/>
                </a:lnTo>
                <a:lnTo>
                  <a:pt x="246986" y="75846"/>
                </a:lnTo>
                <a:lnTo>
                  <a:pt x="267406" y="119968"/>
                </a:lnTo>
                <a:lnTo>
                  <a:pt x="274213" y="178432"/>
                </a:lnTo>
                <a:lnTo>
                  <a:pt x="272481" y="209518"/>
                </a:lnTo>
                <a:lnTo>
                  <a:pt x="258624" y="261298"/>
                </a:lnTo>
                <a:lnTo>
                  <a:pt x="230911" y="298370"/>
                </a:lnTo>
                <a:lnTo>
                  <a:pt x="187883" y="317089"/>
                </a:lnTo>
                <a:lnTo>
                  <a:pt x="160443" y="319429"/>
                </a:lnTo>
                <a:lnTo>
                  <a:pt x="268139" y="319429"/>
                </a:lnTo>
                <a:lnTo>
                  <a:pt x="301926" y="272754"/>
                </a:lnTo>
                <a:lnTo>
                  <a:pt x="315782" y="228997"/>
                </a:lnTo>
                <a:lnTo>
                  <a:pt x="320401" y="178432"/>
                </a:lnTo>
                <a:lnTo>
                  <a:pt x="319238" y="152269"/>
                </a:lnTo>
                <a:lnTo>
                  <a:pt x="310009" y="105412"/>
                </a:lnTo>
                <a:lnTo>
                  <a:pt x="291837" y="65575"/>
                </a:lnTo>
                <a:lnTo>
                  <a:pt x="279561" y="48862"/>
                </a:lnTo>
                <a:lnTo>
                  <a:pt x="269063" y="38409"/>
                </a:lnTo>
                <a:close/>
              </a:path>
              <a:path w="2343785" h="357504">
                <a:moveTo>
                  <a:pt x="611752" y="91890"/>
                </a:moveTo>
                <a:lnTo>
                  <a:pt x="391507" y="91890"/>
                </a:lnTo>
                <a:lnTo>
                  <a:pt x="391507" y="352490"/>
                </a:lnTo>
                <a:lnTo>
                  <a:pt x="434292" y="352490"/>
                </a:lnTo>
                <a:lnTo>
                  <a:pt x="434292" y="128355"/>
                </a:lnTo>
                <a:lnTo>
                  <a:pt x="611752" y="128355"/>
                </a:lnTo>
                <a:lnTo>
                  <a:pt x="611752" y="91890"/>
                </a:lnTo>
                <a:close/>
              </a:path>
              <a:path w="2343785" h="357504">
                <a:moveTo>
                  <a:pt x="611752" y="128355"/>
                </a:moveTo>
                <a:lnTo>
                  <a:pt x="568967" y="128355"/>
                </a:lnTo>
                <a:lnTo>
                  <a:pt x="568967" y="352490"/>
                </a:lnTo>
                <a:lnTo>
                  <a:pt x="611752" y="352490"/>
                </a:lnTo>
                <a:lnTo>
                  <a:pt x="611752" y="128355"/>
                </a:lnTo>
                <a:close/>
              </a:path>
              <a:path w="2343785" h="357504">
                <a:moveTo>
                  <a:pt x="735257" y="91890"/>
                </a:moveTo>
                <a:lnTo>
                  <a:pt x="694903" y="91890"/>
                </a:lnTo>
                <a:lnTo>
                  <a:pt x="694903" y="352490"/>
                </a:lnTo>
                <a:lnTo>
                  <a:pt x="747898" y="352490"/>
                </a:lnTo>
                <a:lnTo>
                  <a:pt x="774807" y="310191"/>
                </a:lnTo>
                <a:lnTo>
                  <a:pt x="732340" y="310191"/>
                </a:lnTo>
                <a:lnTo>
                  <a:pt x="732664" y="305977"/>
                </a:lnTo>
                <a:lnTo>
                  <a:pt x="732988" y="299981"/>
                </a:lnTo>
                <a:lnTo>
                  <a:pt x="733312" y="292202"/>
                </a:lnTo>
                <a:lnTo>
                  <a:pt x="733960" y="284099"/>
                </a:lnTo>
                <a:lnTo>
                  <a:pt x="734447" y="276319"/>
                </a:lnTo>
                <a:lnTo>
                  <a:pt x="735095" y="261085"/>
                </a:lnTo>
                <a:lnTo>
                  <a:pt x="735257" y="255089"/>
                </a:lnTo>
                <a:lnTo>
                  <a:pt x="735257" y="91890"/>
                </a:lnTo>
                <a:close/>
              </a:path>
              <a:path w="2343785" h="357504">
                <a:moveTo>
                  <a:pt x="924386" y="134675"/>
                </a:moveTo>
                <a:lnTo>
                  <a:pt x="886463" y="134675"/>
                </a:lnTo>
                <a:lnTo>
                  <a:pt x="886139" y="138889"/>
                </a:lnTo>
                <a:lnTo>
                  <a:pt x="885815" y="145209"/>
                </a:lnTo>
                <a:lnTo>
                  <a:pt x="884518" y="178432"/>
                </a:lnTo>
                <a:lnTo>
                  <a:pt x="884518" y="352490"/>
                </a:lnTo>
                <a:lnTo>
                  <a:pt x="924386" y="352490"/>
                </a:lnTo>
                <a:lnTo>
                  <a:pt x="924386" y="134675"/>
                </a:lnTo>
                <a:close/>
              </a:path>
              <a:path w="2343785" h="357504">
                <a:moveTo>
                  <a:pt x="924386" y="91890"/>
                </a:moveTo>
                <a:lnTo>
                  <a:pt x="871877" y="91890"/>
                </a:lnTo>
                <a:lnTo>
                  <a:pt x="732340" y="310191"/>
                </a:lnTo>
                <a:lnTo>
                  <a:pt x="774807" y="310191"/>
                </a:lnTo>
                <a:lnTo>
                  <a:pt x="886463" y="134675"/>
                </a:lnTo>
                <a:lnTo>
                  <a:pt x="924386" y="134675"/>
                </a:lnTo>
                <a:lnTo>
                  <a:pt x="924386" y="91890"/>
                </a:lnTo>
                <a:close/>
              </a:path>
              <a:path w="2343785" h="357504">
                <a:moveTo>
                  <a:pt x="1114769" y="87028"/>
                </a:moveTo>
                <a:lnTo>
                  <a:pt x="1066362" y="94959"/>
                </a:lnTo>
                <a:lnTo>
                  <a:pt x="1027254" y="119238"/>
                </a:lnTo>
                <a:lnTo>
                  <a:pt x="1001486" y="161568"/>
                </a:lnTo>
                <a:lnTo>
                  <a:pt x="993707" y="200706"/>
                </a:lnTo>
                <a:lnTo>
                  <a:pt x="992734" y="223648"/>
                </a:lnTo>
                <a:lnTo>
                  <a:pt x="993676" y="245710"/>
                </a:lnTo>
                <a:lnTo>
                  <a:pt x="1001212" y="283633"/>
                </a:lnTo>
                <a:lnTo>
                  <a:pt x="1026160" y="325263"/>
                </a:lnTo>
                <a:lnTo>
                  <a:pt x="1063992" y="349421"/>
                </a:lnTo>
                <a:lnTo>
                  <a:pt x="1111852" y="357352"/>
                </a:lnTo>
                <a:lnTo>
                  <a:pt x="1122609" y="357109"/>
                </a:lnTo>
                <a:lnTo>
                  <a:pt x="1165090" y="349208"/>
                </a:lnTo>
                <a:lnTo>
                  <a:pt x="1178947" y="343252"/>
                </a:lnTo>
                <a:lnTo>
                  <a:pt x="1178947" y="320401"/>
                </a:lnTo>
                <a:lnTo>
                  <a:pt x="1111366" y="320401"/>
                </a:lnTo>
                <a:lnTo>
                  <a:pt x="1094015" y="318851"/>
                </a:lnTo>
                <a:lnTo>
                  <a:pt x="1055453" y="295605"/>
                </a:lnTo>
                <a:lnTo>
                  <a:pt x="1038133" y="245375"/>
                </a:lnTo>
                <a:lnTo>
                  <a:pt x="1036978" y="223162"/>
                </a:lnTo>
                <a:lnTo>
                  <a:pt x="1041779" y="179982"/>
                </a:lnTo>
                <a:lnTo>
                  <a:pt x="1056183" y="149139"/>
                </a:lnTo>
                <a:lnTo>
                  <a:pt x="1080188" y="130634"/>
                </a:lnTo>
                <a:lnTo>
                  <a:pt x="1113797" y="124465"/>
                </a:lnTo>
                <a:lnTo>
                  <a:pt x="1174691" y="124465"/>
                </a:lnTo>
                <a:lnTo>
                  <a:pt x="1183322" y="101128"/>
                </a:lnTo>
                <a:lnTo>
                  <a:pt x="1143394" y="89489"/>
                </a:lnTo>
                <a:lnTo>
                  <a:pt x="1124432" y="87302"/>
                </a:lnTo>
                <a:lnTo>
                  <a:pt x="1114769" y="87028"/>
                </a:lnTo>
                <a:close/>
              </a:path>
              <a:path w="2343785" h="357504">
                <a:moveTo>
                  <a:pt x="1178947" y="305329"/>
                </a:moveTo>
                <a:lnTo>
                  <a:pt x="1140264" y="317940"/>
                </a:lnTo>
                <a:lnTo>
                  <a:pt x="1111366" y="320401"/>
                </a:lnTo>
                <a:lnTo>
                  <a:pt x="1178947" y="320401"/>
                </a:lnTo>
                <a:lnTo>
                  <a:pt x="1178947" y="305329"/>
                </a:lnTo>
                <a:close/>
              </a:path>
              <a:path w="2343785" h="357504">
                <a:moveTo>
                  <a:pt x="1174691" y="124465"/>
                </a:moveTo>
                <a:lnTo>
                  <a:pt x="1113797" y="124465"/>
                </a:lnTo>
                <a:lnTo>
                  <a:pt x="1120725" y="124708"/>
                </a:lnTo>
                <a:lnTo>
                  <a:pt x="1127896" y="125437"/>
                </a:lnTo>
                <a:lnTo>
                  <a:pt x="1170195" y="136620"/>
                </a:lnTo>
                <a:lnTo>
                  <a:pt x="1174691" y="124465"/>
                </a:lnTo>
                <a:close/>
              </a:path>
              <a:path w="2343785" h="357504">
                <a:moveTo>
                  <a:pt x="1420875" y="122034"/>
                </a:moveTo>
                <a:lnTo>
                  <a:pt x="1337187" y="122034"/>
                </a:lnTo>
                <a:lnTo>
                  <a:pt x="1349342" y="122824"/>
                </a:lnTo>
                <a:lnTo>
                  <a:pt x="1360038" y="125194"/>
                </a:lnTo>
                <a:lnTo>
                  <a:pt x="1387630" y="152300"/>
                </a:lnTo>
                <a:lnTo>
                  <a:pt x="1391155" y="179891"/>
                </a:lnTo>
                <a:lnTo>
                  <a:pt x="1391155" y="195449"/>
                </a:lnTo>
                <a:lnTo>
                  <a:pt x="1346911" y="196908"/>
                </a:lnTo>
                <a:lnTo>
                  <a:pt x="1317132" y="199096"/>
                </a:lnTo>
                <a:lnTo>
                  <a:pt x="1269971" y="210764"/>
                </a:lnTo>
                <a:lnTo>
                  <a:pt x="1229617" y="245649"/>
                </a:lnTo>
                <a:lnTo>
                  <a:pt x="1221959" y="280047"/>
                </a:lnTo>
                <a:lnTo>
                  <a:pt x="1223418" y="298674"/>
                </a:lnTo>
                <a:lnTo>
                  <a:pt x="1245297" y="338876"/>
                </a:lnTo>
                <a:lnTo>
                  <a:pt x="1287140" y="356197"/>
                </a:lnTo>
                <a:lnTo>
                  <a:pt x="1304126" y="357352"/>
                </a:lnTo>
                <a:lnTo>
                  <a:pt x="1319563" y="356714"/>
                </a:lnTo>
                <a:lnTo>
                  <a:pt x="1365022" y="341338"/>
                </a:lnTo>
                <a:lnTo>
                  <a:pt x="1385346" y="322832"/>
                </a:lnTo>
                <a:lnTo>
                  <a:pt x="1313850" y="322832"/>
                </a:lnTo>
                <a:lnTo>
                  <a:pt x="1303853" y="322194"/>
                </a:lnTo>
                <a:lnTo>
                  <a:pt x="1269485" y="299495"/>
                </a:lnTo>
                <a:lnTo>
                  <a:pt x="1266251" y="280047"/>
                </a:lnTo>
                <a:lnTo>
                  <a:pt x="1267358" y="268834"/>
                </a:lnTo>
                <a:lnTo>
                  <a:pt x="1296013" y="236046"/>
                </a:lnTo>
                <a:lnTo>
                  <a:pt x="1352259" y="226566"/>
                </a:lnTo>
                <a:lnTo>
                  <a:pt x="1390669" y="225107"/>
                </a:lnTo>
                <a:lnTo>
                  <a:pt x="1432967" y="225107"/>
                </a:lnTo>
                <a:lnTo>
                  <a:pt x="1432967" y="175029"/>
                </a:lnTo>
                <a:lnTo>
                  <a:pt x="1431539" y="153728"/>
                </a:lnTo>
                <a:lnTo>
                  <a:pt x="1427255" y="135526"/>
                </a:lnTo>
                <a:lnTo>
                  <a:pt x="1420875" y="122034"/>
                </a:lnTo>
                <a:close/>
              </a:path>
              <a:path w="2343785" h="357504">
                <a:moveTo>
                  <a:pt x="1432967" y="315539"/>
                </a:moveTo>
                <a:lnTo>
                  <a:pt x="1393586" y="315539"/>
                </a:lnTo>
                <a:lnTo>
                  <a:pt x="1401851" y="352490"/>
                </a:lnTo>
                <a:lnTo>
                  <a:pt x="1432967" y="352490"/>
                </a:lnTo>
                <a:lnTo>
                  <a:pt x="1432967" y="315539"/>
                </a:lnTo>
                <a:close/>
              </a:path>
              <a:path w="2343785" h="357504">
                <a:moveTo>
                  <a:pt x="1432967" y="225107"/>
                </a:moveTo>
                <a:lnTo>
                  <a:pt x="1390669" y="225107"/>
                </a:lnTo>
                <a:lnTo>
                  <a:pt x="1390575" y="249629"/>
                </a:lnTo>
                <a:lnTo>
                  <a:pt x="1389271" y="266190"/>
                </a:lnTo>
                <a:lnTo>
                  <a:pt x="1368304" y="304843"/>
                </a:lnTo>
                <a:lnTo>
                  <a:pt x="1329469" y="321708"/>
                </a:lnTo>
                <a:lnTo>
                  <a:pt x="1313850" y="322832"/>
                </a:lnTo>
                <a:lnTo>
                  <a:pt x="1385346" y="322832"/>
                </a:lnTo>
                <a:lnTo>
                  <a:pt x="1391641" y="315539"/>
                </a:lnTo>
                <a:lnTo>
                  <a:pt x="1432967" y="315539"/>
                </a:lnTo>
                <a:lnTo>
                  <a:pt x="1432967" y="225107"/>
                </a:lnTo>
                <a:close/>
              </a:path>
              <a:path w="2343785" h="357504">
                <a:moveTo>
                  <a:pt x="1339618" y="87514"/>
                </a:moveTo>
                <a:lnTo>
                  <a:pt x="1290999" y="94321"/>
                </a:lnTo>
                <a:lnTo>
                  <a:pt x="1250645" y="109879"/>
                </a:lnTo>
                <a:lnTo>
                  <a:pt x="1263772" y="141968"/>
                </a:lnTo>
                <a:lnTo>
                  <a:pt x="1271946" y="138200"/>
                </a:lnTo>
                <a:lnTo>
                  <a:pt x="1280424" y="134675"/>
                </a:lnTo>
                <a:lnTo>
                  <a:pt x="1317253" y="123614"/>
                </a:lnTo>
                <a:lnTo>
                  <a:pt x="1337187" y="122034"/>
                </a:lnTo>
                <a:lnTo>
                  <a:pt x="1420875" y="122034"/>
                </a:lnTo>
                <a:lnTo>
                  <a:pt x="1420114" y="120424"/>
                </a:lnTo>
                <a:lnTo>
                  <a:pt x="1410116" y="108421"/>
                </a:lnTo>
                <a:lnTo>
                  <a:pt x="1397141" y="99274"/>
                </a:lnTo>
                <a:lnTo>
                  <a:pt x="1381066" y="92741"/>
                </a:lnTo>
                <a:lnTo>
                  <a:pt x="1361892" y="88821"/>
                </a:lnTo>
                <a:lnTo>
                  <a:pt x="1339618" y="87514"/>
                </a:lnTo>
                <a:close/>
              </a:path>
              <a:path w="2343785" h="357504">
                <a:moveTo>
                  <a:pt x="1556240" y="91890"/>
                </a:moveTo>
                <a:lnTo>
                  <a:pt x="1513455" y="91890"/>
                </a:lnTo>
                <a:lnTo>
                  <a:pt x="1513455" y="352490"/>
                </a:lnTo>
                <a:lnTo>
                  <a:pt x="1556240" y="352490"/>
                </a:lnTo>
                <a:lnTo>
                  <a:pt x="1556240" y="236289"/>
                </a:lnTo>
                <a:lnTo>
                  <a:pt x="1740508" y="236289"/>
                </a:lnTo>
                <a:lnTo>
                  <a:pt x="1740508" y="200311"/>
                </a:lnTo>
                <a:lnTo>
                  <a:pt x="1556240" y="200311"/>
                </a:lnTo>
                <a:lnTo>
                  <a:pt x="1556240" y="91890"/>
                </a:lnTo>
                <a:close/>
              </a:path>
              <a:path w="2343785" h="357504">
                <a:moveTo>
                  <a:pt x="1740508" y="236289"/>
                </a:moveTo>
                <a:lnTo>
                  <a:pt x="1697722" y="236289"/>
                </a:lnTo>
                <a:lnTo>
                  <a:pt x="1697722" y="352490"/>
                </a:lnTo>
                <a:lnTo>
                  <a:pt x="1740508" y="352490"/>
                </a:lnTo>
                <a:lnTo>
                  <a:pt x="1740508" y="236289"/>
                </a:lnTo>
                <a:close/>
              </a:path>
              <a:path w="2343785" h="357504">
                <a:moveTo>
                  <a:pt x="1740508" y="91890"/>
                </a:moveTo>
                <a:lnTo>
                  <a:pt x="1697722" y="91890"/>
                </a:lnTo>
                <a:lnTo>
                  <a:pt x="1697722" y="200311"/>
                </a:lnTo>
                <a:lnTo>
                  <a:pt x="1740508" y="200311"/>
                </a:lnTo>
                <a:lnTo>
                  <a:pt x="1740508" y="91890"/>
                </a:lnTo>
                <a:close/>
              </a:path>
              <a:path w="2343785" h="357504">
                <a:moveTo>
                  <a:pt x="1863378" y="91890"/>
                </a:moveTo>
                <a:lnTo>
                  <a:pt x="1823024" y="91890"/>
                </a:lnTo>
                <a:lnTo>
                  <a:pt x="1823024" y="352490"/>
                </a:lnTo>
                <a:lnTo>
                  <a:pt x="1876019" y="352490"/>
                </a:lnTo>
                <a:lnTo>
                  <a:pt x="1902928" y="310191"/>
                </a:lnTo>
                <a:lnTo>
                  <a:pt x="1860460" y="310191"/>
                </a:lnTo>
                <a:lnTo>
                  <a:pt x="1860785" y="305977"/>
                </a:lnTo>
                <a:lnTo>
                  <a:pt x="1861109" y="299981"/>
                </a:lnTo>
                <a:lnTo>
                  <a:pt x="1861433" y="292202"/>
                </a:lnTo>
                <a:lnTo>
                  <a:pt x="1862081" y="284099"/>
                </a:lnTo>
                <a:lnTo>
                  <a:pt x="1862567" y="276319"/>
                </a:lnTo>
                <a:lnTo>
                  <a:pt x="1863216" y="261085"/>
                </a:lnTo>
                <a:lnTo>
                  <a:pt x="1863378" y="255089"/>
                </a:lnTo>
                <a:lnTo>
                  <a:pt x="1863378" y="91890"/>
                </a:lnTo>
                <a:close/>
              </a:path>
              <a:path w="2343785" h="357504">
                <a:moveTo>
                  <a:pt x="2052507" y="134675"/>
                </a:moveTo>
                <a:lnTo>
                  <a:pt x="2014584" y="134675"/>
                </a:lnTo>
                <a:lnTo>
                  <a:pt x="2014260" y="138889"/>
                </a:lnTo>
                <a:lnTo>
                  <a:pt x="2013936" y="145209"/>
                </a:lnTo>
                <a:lnTo>
                  <a:pt x="2012639" y="178432"/>
                </a:lnTo>
                <a:lnTo>
                  <a:pt x="2012639" y="352490"/>
                </a:lnTo>
                <a:lnTo>
                  <a:pt x="2052507" y="352490"/>
                </a:lnTo>
                <a:lnTo>
                  <a:pt x="2052507" y="134675"/>
                </a:lnTo>
                <a:close/>
              </a:path>
              <a:path w="2343785" h="357504">
                <a:moveTo>
                  <a:pt x="2052507" y="91890"/>
                </a:moveTo>
                <a:lnTo>
                  <a:pt x="1999998" y="91890"/>
                </a:lnTo>
                <a:lnTo>
                  <a:pt x="1860460" y="310191"/>
                </a:lnTo>
                <a:lnTo>
                  <a:pt x="1902928" y="310191"/>
                </a:lnTo>
                <a:lnTo>
                  <a:pt x="2014584" y="134675"/>
                </a:lnTo>
                <a:lnTo>
                  <a:pt x="2052507" y="134675"/>
                </a:lnTo>
                <a:lnTo>
                  <a:pt x="2052507" y="91890"/>
                </a:lnTo>
                <a:close/>
              </a:path>
              <a:path w="2343785" h="357504">
                <a:moveTo>
                  <a:pt x="2236083" y="87028"/>
                </a:moveTo>
                <a:lnTo>
                  <a:pt x="2188953" y="96327"/>
                </a:lnTo>
                <a:lnTo>
                  <a:pt x="2152336" y="123614"/>
                </a:lnTo>
                <a:lnTo>
                  <a:pt x="2128786" y="166794"/>
                </a:lnTo>
                <a:lnTo>
                  <a:pt x="2120855" y="224135"/>
                </a:lnTo>
                <a:lnTo>
                  <a:pt x="2121827" y="245132"/>
                </a:lnTo>
                <a:lnTo>
                  <a:pt x="2136413" y="297550"/>
                </a:lnTo>
                <a:lnTo>
                  <a:pt x="2167317" y="333832"/>
                </a:lnTo>
                <a:lnTo>
                  <a:pt x="2211166" y="353584"/>
                </a:lnTo>
                <a:lnTo>
                  <a:pt x="2246293" y="357352"/>
                </a:lnTo>
                <a:lnTo>
                  <a:pt x="2259208" y="357078"/>
                </a:lnTo>
                <a:lnTo>
                  <a:pt x="2302236" y="350727"/>
                </a:lnTo>
                <a:lnTo>
                  <a:pt x="2331863" y="340335"/>
                </a:lnTo>
                <a:lnTo>
                  <a:pt x="2331863" y="320887"/>
                </a:lnTo>
                <a:lnTo>
                  <a:pt x="2248238" y="320887"/>
                </a:lnTo>
                <a:lnTo>
                  <a:pt x="2229854" y="319459"/>
                </a:lnTo>
                <a:lnTo>
                  <a:pt x="2187464" y="298036"/>
                </a:lnTo>
                <a:lnTo>
                  <a:pt x="2166861" y="251270"/>
                </a:lnTo>
                <a:lnTo>
                  <a:pt x="2165099" y="230455"/>
                </a:lnTo>
                <a:lnTo>
                  <a:pt x="2343532" y="230455"/>
                </a:lnTo>
                <a:lnTo>
                  <a:pt x="2343475" y="203502"/>
                </a:lnTo>
                <a:lnTo>
                  <a:pt x="2343137" y="196422"/>
                </a:lnTo>
                <a:lnTo>
                  <a:pt x="2166071" y="196422"/>
                </a:lnTo>
                <a:lnTo>
                  <a:pt x="2168654" y="179891"/>
                </a:lnTo>
                <a:lnTo>
                  <a:pt x="2186977" y="141968"/>
                </a:lnTo>
                <a:lnTo>
                  <a:pt x="2221072" y="123280"/>
                </a:lnTo>
                <a:lnTo>
                  <a:pt x="2235597" y="122034"/>
                </a:lnTo>
                <a:lnTo>
                  <a:pt x="2316991" y="122034"/>
                </a:lnTo>
                <a:lnTo>
                  <a:pt x="2314846" y="119238"/>
                </a:lnTo>
                <a:lnTo>
                  <a:pt x="2280752" y="95233"/>
                </a:lnTo>
                <a:lnTo>
                  <a:pt x="2252067" y="87940"/>
                </a:lnTo>
                <a:lnTo>
                  <a:pt x="2236083" y="87028"/>
                </a:lnTo>
                <a:close/>
              </a:path>
              <a:path w="2343785" h="357504">
                <a:moveTo>
                  <a:pt x="2331863" y="302898"/>
                </a:moveTo>
                <a:lnTo>
                  <a:pt x="2291995" y="316511"/>
                </a:lnTo>
                <a:lnTo>
                  <a:pt x="2248238" y="320887"/>
                </a:lnTo>
                <a:lnTo>
                  <a:pt x="2331863" y="320887"/>
                </a:lnTo>
                <a:lnTo>
                  <a:pt x="2331863" y="302898"/>
                </a:lnTo>
                <a:close/>
              </a:path>
              <a:path w="2343785" h="357504">
                <a:moveTo>
                  <a:pt x="2316991" y="122034"/>
                </a:moveTo>
                <a:lnTo>
                  <a:pt x="2235597" y="122034"/>
                </a:lnTo>
                <a:lnTo>
                  <a:pt x="2250790" y="123341"/>
                </a:lnTo>
                <a:lnTo>
                  <a:pt x="2263796" y="127261"/>
                </a:lnTo>
                <a:lnTo>
                  <a:pt x="2294669" y="166521"/>
                </a:lnTo>
                <a:lnTo>
                  <a:pt x="2298802" y="196422"/>
                </a:lnTo>
                <a:lnTo>
                  <a:pt x="2343137" y="196422"/>
                </a:lnTo>
                <a:lnTo>
                  <a:pt x="2336148" y="156645"/>
                </a:lnTo>
                <a:lnTo>
                  <a:pt x="2323355" y="130330"/>
                </a:lnTo>
                <a:lnTo>
                  <a:pt x="2316991" y="1220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61709" y="8229310"/>
            <a:ext cx="1478280" cy="469265"/>
          </a:xfrm>
          <a:custGeom>
            <a:avLst/>
            <a:gdLst/>
            <a:ahLst/>
            <a:cxnLst/>
            <a:rect l="l" t="t" r="r" b="b"/>
            <a:pathLst>
              <a:path w="1478280" h="469265">
                <a:moveTo>
                  <a:pt x="166764" y="0"/>
                </a:moveTo>
                <a:lnTo>
                  <a:pt x="117294" y="5712"/>
                </a:lnTo>
                <a:lnTo>
                  <a:pt x="75846" y="22851"/>
                </a:lnTo>
                <a:lnTo>
                  <a:pt x="42906" y="49713"/>
                </a:lnTo>
                <a:lnTo>
                  <a:pt x="18961" y="85570"/>
                </a:lnTo>
                <a:lnTo>
                  <a:pt x="4740" y="128598"/>
                </a:lnTo>
                <a:lnTo>
                  <a:pt x="0" y="177946"/>
                </a:lnTo>
                <a:lnTo>
                  <a:pt x="1093" y="204292"/>
                </a:lnTo>
                <a:lnTo>
                  <a:pt x="9845" y="251696"/>
                </a:lnTo>
                <a:lnTo>
                  <a:pt x="27591" y="291776"/>
                </a:lnTo>
                <a:lnTo>
                  <a:pt x="54332" y="322893"/>
                </a:lnTo>
                <a:lnTo>
                  <a:pt x="89824" y="344559"/>
                </a:lnTo>
                <a:lnTo>
                  <a:pt x="134067" y="355498"/>
                </a:lnTo>
                <a:lnTo>
                  <a:pt x="159471" y="356866"/>
                </a:lnTo>
                <a:lnTo>
                  <a:pt x="173297" y="356653"/>
                </a:lnTo>
                <a:lnTo>
                  <a:pt x="218938" y="351517"/>
                </a:lnTo>
                <a:lnTo>
                  <a:pt x="248931" y="342766"/>
                </a:lnTo>
                <a:lnTo>
                  <a:pt x="248931" y="318456"/>
                </a:lnTo>
                <a:lnTo>
                  <a:pt x="165791" y="318456"/>
                </a:lnTo>
                <a:lnTo>
                  <a:pt x="137744" y="316116"/>
                </a:lnTo>
                <a:lnTo>
                  <a:pt x="92771" y="297398"/>
                </a:lnTo>
                <a:lnTo>
                  <a:pt x="62870" y="260387"/>
                </a:lnTo>
                <a:lnTo>
                  <a:pt x="48041" y="209093"/>
                </a:lnTo>
                <a:lnTo>
                  <a:pt x="46188" y="178432"/>
                </a:lnTo>
                <a:lnTo>
                  <a:pt x="48193" y="147590"/>
                </a:lnTo>
                <a:lnTo>
                  <a:pt x="64238" y="96296"/>
                </a:lnTo>
                <a:lnTo>
                  <a:pt x="95810" y="59467"/>
                </a:lnTo>
                <a:lnTo>
                  <a:pt x="139811" y="40749"/>
                </a:lnTo>
                <a:lnTo>
                  <a:pt x="166278" y="38409"/>
                </a:lnTo>
                <a:lnTo>
                  <a:pt x="254023" y="38409"/>
                </a:lnTo>
                <a:lnTo>
                  <a:pt x="262544" y="20420"/>
                </a:lnTo>
                <a:lnTo>
                  <a:pt x="241243" y="11486"/>
                </a:lnTo>
                <a:lnTo>
                  <a:pt x="218179" y="5105"/>
                </a:lnTo>
                <a:lnTo>
                  <a:pt x="193353" y="1276"/>
                </a:lnTo>
                <a:lnTo>
                  <a:pt x="166764" y="0"/>
                </a:lnTo>
                <a:close/>
              </a:path>
              <a:path w="1478280" h="469265">
                <a:moveTo>
                  <a:pt x="248931" y="304843"/>
                </a:moveTo>
                <a:lnTo>
                  <a:pt x="208576" y="314567"/>
                </a:lnTo>
                <a:lnTo>
                  <a:pt x="165791" y="318456"/>
                </a:lnTo>
                <a:lnTo>
                  <a:pt x="248931" y="318456"/>
                </a:lnTo>
                <a:lnTo>
                  <a:pt x="248931" y="304843"/>
                </a:lnTo>
                <a:close/>
              </a:path>
              <a:path w="1478280" h="469265">
                <a:moveTo>
                  <a:pt x="254023" y="38409"/>
                </a:moveTo>
                <a:lnTo>
                  <a:pt x="166278" y="38409"/>
                </a:lnTo>
                <a:lnTo>
                  <a:pt x="177703" y="38773"/>
                </a:lnTo>
                <a:lnTo>
                  <a:pt x="188643" y="39867"/>
                </a:lnTo>
                <a:lnTo>
                  <a:pt x="228024" y="50442"/>
                </a:lnTo>
                <a:lnTo>
                  <a:pt x="245041" y="57370"/>
                </a:lnTo>
                <a:lnTo>
                  <a:pt x="254023" y="38409"/>
                </a:lnTo>
                <a:close/>
              </a:path>
              <a:path w="1478280" h="469265">
                <a:moveTo>
                  <a:pt x="413670" y="127382"/>
                </a:moveTo>
                <a:lnTo>
                  <a:pt x="371372" y="127382"/>
                </a:lnTo>
                <a:lnTo>
                  <a:pt x="371372" y="352004"/>
                </a:lnTo>
                <a:lnTo>
                  <a:pt x="413670" y="352004"/>
                </a:lnTo>
                <a:lnTo>
                  <a:pt x="413670" y="127382"/>
                </a:lnTo>
                <a:close/>
              </a:path>
              <a:path w="1478280" h="469265">
                <a:moveTo>
                  <a:pt x="498754" y="91404"/>
                </a:moveTo>
                <a:lnTo>
                  <a:pt x="287260" y="91404"/>
                </a:lnTo>
                <a:lnTo>
                  <a:pt x="287260" y="127382"/>
                </a:lnTo>
                <a:lnTo>
                  <a:pt x="498754" y="127382"/>
                </a:lnTo>
                <a:lnTo>
                  <a:pt x="498754" y="91404"/>
                </a:lnTo>
                <a:close/>
              </a:path>
              <a:path w="1478280" h="469265">
                <a:moveTo>
                  <a:pt x="730044" y="121548"/>
                </a:moveTo>
                <a:lnTo>
                  <a:pt x="646356" y="121548"/>
                </a:lnTo>
                <a:lnTo>
                  <a:pt x="658511" y="122338"/>
                </a:lnTo>
                <a:lnTo>
                  <a:pt x="669207" y="124708"/>
                </a:lnTo>
                <a:lnTo>
                  <a:pt x="696798" y="151813"/>
                </a:lnTo>
                <a:lnTo>
                  <a:pt x="700323" y="179405"/>
                </a:lnTo>
                <a:lnTo>
                  <a:pt x="700323" y="194963"/>
                </a:lnTo>
                <a:lnTo>
                  <a:pt x="656080" y="196422"/>
                </a:lnTo>
                <a:lnTo>
                  <a:pt x="626300" y="198610"/>
                </a:lnTo>
                <a:lnTo>
                  <a:pt x="579139" y="210278"/>
                </a:lnTo>
                <a:lnTo>
                  <a:pt x="538785" y="245163"/>
                </a:lnTo>
                <a:lnTo>
                  <a:pt x="531128" y="279561"/>
                </a:lnTo>
                <a:lnTo>
                  <a:pt x="532586" y="298188"/>
                </a:lnTo>
                <a:lnTo>
                  <a:pt x="554465" y="338390"/>
                </a:lnTo>
                <a:lnTo>
                  <a:pt x="596308" y="355711"/>
                </a:lnTo>
                <a:lnTo>
                  <a:pt x="613295" y="356866"/>
                </a:lnTo>
                <a:lnTo>
                  <a:pt x="628731" y="356227"/>
                </a:lnTo>
                <a:lnTo>
                  <a:pt x="674190" y="340852"/>
                </a:lnTo>
                <a:lnTo>
                  <a:pt x="694514" y="322346"/>
                </a:lnTo>
                <a:lnTo>
                  <a:pt x="623018" y="322346"/>
                </a:lnTo>
                <a:lnTo>
                  <a:pt x="613021" y="321708"/>
                </a:lnTo>
                <a:lnTo>
                  <a:pt x="578653" y="299009"/>
                </a:lnTo>
                <a:lnTo>
                  <a:pt x="575419" y="279561"/>
                </a:lnTo>
                <a:lnTo>
                  <a:pt x="576526" y="268348"/>
                </a:lnTo>
                <a:lnTo>
                  <a:pt x="605181" y="235560"/>
                </a:lnTo>
                <a:lnTo>
                  <a:pt x="661428" y="226079"/>
                </a:lnTo>
                <a:lnTo>
                  <a:pt x="699837" y="224621"/>
                </a:lnTo>
                <a:lnTo>
                  <a:pt x="742136" y="224621"/>
                </a:lnTo>
                <a:lnTo>
                  <a:pt x="742136" y="174543"/>
                </a:lnTo>
                <a:lnTo>
                  <a:pt x="740708" y="153242"/>
                </a:lnTo>
                <a:lnTo>
                  <a:pt x="736423" y="135040"/>
                </a:lnTo>
                <a:lnTo>
                  <a:pt x="730044" y="121548"/>
                </a:lnTo>
                <a:close/>
              </a:path>
              <a:path w="1478280" h="469265">
                <a:moveTo>
                  <a:pt x="742136" y="315053"/>
                </a:moveTo>
                <a:lnTo>
                  <a:pt x="702754" y="315053"/>
                </a:lnTo>
                <a:lnTo>
                  <a:pt x="711019" y="352004"/>
                </a:lnTo>
                <a:lnTo>
                  <a:pt x="742136" y="352004"/>
                </a:lnTo>
                <a:lnTo>
                  <a:pt x="742136" y="315053"/>
                </a:lnTo>
                <a:close/>
              </a:path>
              <a:path w="1478280" h="469265">
                <a:moveTo>
                  <a:pt x="742136" y="224621"/>
                </a:moveTo>
                <a:lnTo>
                  <a:pt x="699837" y="224621"/>
                </a:lnTo>
                <a:lnTo>
                  <a:pt x="699744" y="249143"/>
                </a:lnTo>
                <a:lnTo>
                  <a:pt x="698439" y="265704"/>
                </a:lnTo>
                <a:lnTo>
                  <a:pt x="677472" y="304357"/>
                </a:lnTo>
                <a:lnTo>
                  <a:pt x="638637" y="321221"/>
                </a:lnTo>
                <a:lnTo>
                  <a:pt x="623018" y="322346"/>
                </a:lnTo>
                <a:lnTo>
                  <a:pt x="694514" y="322346"/>
                </a:lnTo>
                <a:lnTo>
                  <a:pt x="700809" y="315053"/>
                </a:lnTo>
                <a:lnTo>
                  <a:pt x="742136" y="315053"/>
                </a:lnTo>
                <a:lnTo>
                  <a:pt x="742136" y="224621"/>
                </a:lnTo>
                <a:close/>
              </a:path>
              <a:path w="1478280" h="469265">
                <a:moveTo>
                  <a:pt x="648787" y="87028"/>
                </a:moveTo>
                <a:lnTo>
                  <a:pt x="600167" y="93835"/>
                </a:lnTo>
                <a:lnTo>
                  <a:pt x="559813" y="109393"/>
                </a:lnTo>
                <a:lnTo>
                  <a:pt x="572940" y="141482"/>
                </a:lnTo>
                <a:lnTo>
                  <a:pt x="581115" y="137714"/>
                </a:lnTo>
                <a:lnTo>
                  <a:pt x="589593" y="134189"/>
                </a:lnTo>
                <a:lnTo>
                  <a:pt x="626422" y="123128"/>
                </a:lnTo>
                <a:lnTo>
                  <a:pt x="646356" y="121548"/>
                </a:lnTo>
                <a:lnTo>
                  <a:pt x="730044" y="121548"/>
                </a:lnTo>
                <a:lnTo>
                  <a:pt x="729282" y="119937"/>
                </a:lnTo>
                <a:lnTo>
                  <a:pt x="719285" y="107934"/>
                </a:lnTo>
                <a:lnTo>
                  <a:pt x="706309" y="98788"/>
                </a:lnTo>
                <a:lnTo>
                  <a:pt x="690235" y="92255"/>
                </a:lnTo>
                <a:lnTo>
                  <a:pt x="671060" y="88335"/>
                </a:lnTo>
                <a:lnTo>
                  <a:pt x="648787" y="87028"/>
                </a:lnTo>
                <a:close/>
              </a:path>
              <a:path w="1478280" h="469265">
                <a:moveTo>
                  <a:pt x="917431" y="127382"/>
                </a:moveTo>
                <a:lnTo>
                  <a:pt x="875133" y="127382"/>
                </a:lnTo>
                <a:lnTo>
                  <a:pt x="875133" y="352004"/>
                </a:lnTo>
                <a:lnTo>
                  <a:pt x="917431" y="352004"/>
                </a:lnTo>
                <a:lnTo>
                  <a:pt x="917431" y="127382"/>
                </a:lnTo>
                <a:close/>
              </a:path>
              <a:path w="1478280" h="469265">
                <a:moveTo>
                  <a:pt x="1002515" y="91404"/>
                </a:moveTo>
                <a:lnTo>
                  <a:pt x="791021" y="91404"/>
                </a:lnTo>
                <a:lnTo>
                  <a:pt x="791021" y="127382"/>
                </a:lnTo>
                <a:lnTo>
                  <a:pt x="1002515" y="127382"/>
                </a:lnTo>
                <a:lnTo>
                  <a:pt x="1002515" y="91404"/>
                </a:lnTo>
                <a:close/>
              </a:path>
              <a:path w="1478280" h="469265">
                <a:moveTo>
                  <a:pt x="1017872" y="430767"/>
                </a:moveTo>
                <a:lnTo>
                  <a:pt x="1017872" y="464800"/>
                </a:lnTo>
                <a:lnTo>
                  <a:pt x="1022086" y="465773"/>
                </a:lnTo>
                <a:lnTo>
                  <a:pt x="1027110" y="466583"/>
                </a:lnTo>
                <a:lnTo>
                  <a:pt x="1032944" y="467231"/>
                </a:lnTo>
                <a:lnTo>
                  <a:pt x="1038778" y="468204"/>
                </a:lnTo>
                <a:lnTo>
                  <a:pt x="1045585" y="468690"/>
                </a:lnTo>
                <a:lnTo>
                  <a:pt x="1053364" y="468690"/>
                </a:lnTo>
                <a:lnTo>
                  <a:pt x="1100950" y="456383"/>
                </a:lnTo>
                <a:lnTo>
                  <a:pt x="1123765" y="433684"/>
                </a:lnTo>
                <a:lnTo>
                  <a:pt x="1041047" y="433684"/>
                </a:lnTo>
                <a:lnTo>
                  <a:pt x="1035699" y="433360"/>
                </a:lnTo>
                <a:lnTo>
                  <a:pt x="1025651" y="432063"/>
                </a:lnTo>
                <a:lnTo>
                  <a:pt x="1021437" y="431415"/>
                </a:lnTo>
                <a:lnTo>
                  <a:pt x="1017872" y="430767"/>
                </a:lnTo>
                <a:close/>
              </a:path>
              <a:path w="1478280" h="469265">
                <a:moveTo>
                  <a:pt x="1058712" y="91404"/>
                </a:moveTo>
                <a:lnTo>
                  <a:pt x="1013010" y="91404"/>
                </a:lnTo>
                <a:lnTo>
                  <a:pt x="1118028" y="352976"/>
                </a:lnTo>
                <a:lnTo>
                  <a:pt x="1104414" y="387496"/>
                </a:lnTo>
                <a:lnTo>
                  <a:pt x="1082536" y="421043"/>
                </a:lnTo>
                <a:lnTo>
                  <a:pt x="1046558" y="433684"/>
                </a:lnTo>
                <a:lnTo>
                  <a:pt x="1123765" y="433684"/>
                </a:lnTo>
                <a:lnTo>
                  <a:pt x="1132249" y="421165"/>
                </a:lnTo>
                <a:lnTo>
                  <a:pt x="1140666" y="405515"/>
                </a:lnTo>
                <a:lnTo>
                  <a:pt x="1148172" y="387982"/>
                </a:lnTo>
                <a:lnTo>
                  <a:pt x="1177446" y="310677"/>
                </a:lnTo>
                <a:lnTo>
                  <a:pt x="1136989" y="310677"/>
                </a:lnTo>
                <a:lnTo>
                  <a:pt x="1135349" y="302564"/>
                </a:lnTo>
                <a:lnTo>
                  <a:pt x="1122039" y="259019"/>
                </a:lnTo>
                <a:lnTo>
                  <a:pt x="1115111" y="239693"/>
                </a:lnTo>
                <a:lnTo>
                  <a:pt x="1058712" y="91404"/>
                </a:lnTo>
                <a:close/>
              </a:path>
              <a:path w="1478280" h="469265">
                <a:moveTo>
                  <a:pt x="1260483" y="91404"/>
                </a:moveTo>
                <a:lnTo>
                  <a:pt x="1214294" y="91404"/>
                </a:lnTo>
                <a:lnTo>
                  <a:pt x="1161299" y="239207"/>
                </a:lnTo>
                <a:lnTo>
                  <a:pt x="1145224" y="288343"/>
                </a:lnTo>
                <a:lnTo>
                  <a:pt x="1138934" y="310677"/>
                </a:lnTo>
                <a:lnTo>
                  <a:pt x="1177446" y="310677"/>
                </a:lnTo>
                <a:lnTo>
                  <a:pt x="1260483" y="91404"/>
                </a:lnTo>
                <a:close/>
              </a:path>
              <a:path w="1478280" h="469265">
                <a:moveTo>
                  <a:pt x="1409144" y="86542"/>
                </a:moveTo>
                <a:lnTo>
                  <a:pt x="1360737" y="94473"/>
                </a:lnTo>
                <a:lnTo>
                  <a:pt x="1321629" y="118752"/>
                </a:lnTo>
                <a:lnTo>
                  <a:pt x="1295861" y="161081"/>
                </a:lnTo>
                <a:lnTo>
                  <a:pt x="1288082" y="200220"/>
                </a:lnTo>
                <a:lnTo>
                  <a:pt x="1287109" y="223162"/>
                </a:lnTo>
                <a:lnTo>
                  <a:pt x="1288051" y="245223"/>
                </a:lnTo>
                <a:lnTo>
                  <a:pt x="1295587" y="283146"/>
                </a:lnTo>
                <a:lnTo>
                  <a:pt x="1320535" y="324777"/>
                </a:lnTo>
                <a:lnTo>
                  <a:pt x="1358367" y="348935"/>
                </a:lnTo>
                <a:lnTo>
                  <a:pt x="1406227" y="356866"/>
                </a:lnTo>
                <a:lnTo>
                  <a:pt x="1416984" y="356622"/>
                </a:lnTo>
                <a:lnTo>
                  <a:pt x="1459465" y="348722"/>
                </a:lnTo>
                <a:lnTo>
                  <a:pt x="1473321" y="342766"/>
                </a:lnTo>
                <a:lnTo>
                  <a:pt x="1473321" y="319915"/>
                </a:lnTo>
                <a:lnTo>
                  <a:pt x="1405741" y="319915"/>
                </a:lnTo>
                <a:lnTo>
                  <a:pt x="1388389" y="318365"/>
                </a:lnTo>
                <a:lnTo>
                  <a:pt x="1349828" y="295119"/>
                </a:lnTo>
                <a:lnTo>
                  <a:pt x="1332508" y="244889"/>
                </a:lnTo>
                <a:lnTo>
                  <a:pt x="1331353" y="222676"/>
                </a:lnTo>
                <a:lnTo>
                  <a:pt x="1336154" y="179496"/>
                </a:lnTo>
                <a:lnTo>
                  <a:pt x="1350558" y="148653"/>
                </a:lnTo>
                <a:lnTo>
                  <a:pt x="1374563" y="130147"/>
                </a:lnTo>
                <a:lnTo>
                  <a:pt x="1408172" y="123979"/>
                </a:lnTo>
                <a:lnTo>
                  <a:pt x="1469066" y="123979"/>
                </a:lnTo>
                <a:lnTo>
                  <a:pt x="1477697" y="100642"/>
                </a:lnTo>
                <a:lnTo>
                  <a:pt x="1437769" y="89003"/>
                </a:lnTo>
                <a:lnTo>
                  <a:pt x="1418807" y="86815"/>
                </a:lnTo>
                <a:lnTo>
                  <a:pt x="1409144" y="86542"/>
                </a:lnTo>
                <a:close/>
              </a:path>
              <a:path w="1478280" h="469265">
                <a:moveTo>
                  <a:pt x="1473321" y="304843"/>
                </a:moveTo>
                <a:lnTo>
                  <a:pt x="1434639" y="317453"/>
                </a:lnTo>
                <a:lnTo>
                  <a:pt x="1405741" y="319915"/>
                </a:lnTo>
                <a:lnTo>
                  <a:pt x="1473321" y="319915"/>
                </a:lnTo>
                <a:lnTo>
                  <a:pt x="1473321" y="304843"/>
                </a:lnTo>
                <a:close/>
              </a:path>
              <a:path w="1478280" h="469265">
                <a:moveTo>
                  <a:pt x="1469066" y="123979"/>
                </a:moveTo>
                <a:lnTo>
                  <a:pt x="1408172" y="123979"/>
                </a:lnTo>
                <a:lnTo>
                  <a:pt x="1415100" y="124222"/>
                </a:lnTo>
                <a:lnTo>
                  <a:pt x="1422271" y="124951"/>
                </a:lnTo>
                <a:lnTo>
                  <a:pt x="1464570" y="136134"/>
                </a:lnTo>
                <a:lnTo>
                  <a:pt x="1469066" y="1239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79212" y="9340262"/>
            <a:ext cx="2209165" cy="438150"/>
          </a:xfrm>
          <a:custGeom>
            <a:avLst/>
            <a:gdLst/>
            <a:ahLst/>
            <a:cxnLst/>
            <a:rect l="l" t="t" r="r" b="b"/>
            <a:pathLst>
              <a:path w="2209165" h="438150">
                <a:moveTo>
                  <a:pt x="43757" y="0"/>
                </a:moveTo>
                <a:lnTo>
                  <a:pt x="0" y="0"/>
                </a:lnTo>
                <a:lnTo>
                  <a:pt x="0" y="347142"/>
                </a:lnTo>
                <a:lnTo>
                  <a:pt x="409374" y="347142"/>
                </a:lnTo>
                <a:lnTo>
                  <a:pt x="409374" y="308246"/>
                </a:lnTo>
                <a:lnTo>
                  <a:pt x="43757" y="308246"/>
                </a:lnTo>
                <a:lnTo>
                  <a:pt x="43757" y="0"/>
                </a:lnTo>
                <a:close/>
              </a:path>
              <a:path w="2209165" h="438150">
                <a:moveTo>
                  <a:pt x="226079" y="0"/>
                </a:moveTo>
                <a:lnTo>
                  <a:pt x="182322" y="0"/>
                </a:lnTo>
                <a:lnTo>
                  <a:pt x="182322" y="308246"/>
                </a:lnTo>
                <a:lnTo>
                  <a:pt x="226079" y="308246"/>
                </a:lnTo>
                <a:lnTo>
                  <a:pt x="226079" y="0"/>
                </a:lnTo>
                <a:close/>
              </a:path>
              <a:path w="2209165" h="438150">
                <a:moveTo>
                  <a:pt x="409374" y="0"/>
                </a:moveTo>
                <a:lnTo>
                  <a:pt x="365131" y="0"/>
                </a:lnTo>
                <a:lnTo>
                  <a:pt x="365131" y="308246"/>
                </a:lnTo>
                <a:lnTo>
                  <a:pt x="409374" y="308246"/>
                </a:lnTo>
                <a:lnTo>
                  <a:pt x="409374" y="0"/>
                </a:lnTo>
                <a:close/>
              </a:path>
              <a:path w="2209165" h="438150">
                <a:moveTo>
                  <a:pt x="593209" y="122520"/>
                </a:moveTo>
                <a:lnTo>
                  <a:pt x="550910" y="122520"/>
                </a:lnTo>
                <a:lnTo>
                  <a:pt x="550910" y="347142"/>
                </a:lnTo>
                <a:lnTo>
                  <a:pt x="593209" y="347142"/>
                </a:lnTo>
                <a:lnTo>
                  <a:pt x="593209" y="122520"/>
                </a:lnTo>
                <a:close/>
              </a:path>
              <a:path w="2209165" h="438150">
                <a:moveTo>
                  <a:pt x="678293" y="86542"/>
                </a:moveTo>
                <a:lnTo>
                  <a:pt x="466798" y="86542"/>
                </a:lnTo>
                <a:lnTo>
                  <a:pt x="466798" y="122520"/>
                </a:lnTo>
                <a:lnTo>
                  <a:pt x="678293" y="122520"/>
                </a:lnTo>
                <a:lnTo>
                  <a:pt x="678293" y="86542"/>
                </a:lnTo>
                <a:close/>
              </a:path>
              <a:path w="2209165" h="438150">
                <a:moveTo>
                  <a:pt x="769982" y="86542"/>
                </a:moveTo>
                <a:lnTo>
                  <a:pt x="729628" y="86542"/>
                </a:lnTo>
                <a:lnTo>
                  <a:pt x="729628" y="347142"/>
                </a:lnTo>
                <a:lnTo>
                  <a:pt x="782623" y="347142"/>
                </a:lnTo>
                <a:lnTo>
                  <a:pt x="809532" y="304843"/>
                </a:lnTo>
                <a:lnTo>
                  <a:pt x="767065" y="304843"/>
                </a:lnTo>
                <a:lnTo>
                  <a:pt x="767389" y="300629"/>
                </a:lnTo>
                <a:lnTo>
                  <a:pt x="767713" y="294633"/>
                </a:lnTo>
                <a:lnTo>
                  <a:pt x="768037" y="286854"/>
                </a:lnTo>
                <a:lnTo>
                  <a:pt x="768685" y="278750"/>
                </a:lnTo>
                <a:lnTo>
                  <a:pt x="769171" y="270971"/>
                </a:lnTo>
                <a:lnTo>
                  <a:pt x="769820" y="255737"/>
                </a:lnTo>
                <a:lnTo>
                  <a:pt x="769982" y="249741"/>
                </a:lnTo>
                <a:lnTo>
                  <a:pt x="769982" y="86542"/>
                </a:lnTo>
                <a:close/>
              </a:path>
              <a:path w="2209165" h="438150">
                <a:moveTo>
                  <a:pt x="959111" y="129327"/>
                </a:moveTo>
                <a:lnTo>
                  <a:pt x="921188" y="129327"/>
                </a:lnTo>
                <a:lnTo>
                  <a:pt x="920864" y="133541"/>
                </a:lnTo>
                <a:lnTo>
                  <a:pt x="920540" y="139861"/>
                </a:lnTo>
                <a:lnTo>
                  <a:pt x="919243" y="173084"/>
                </a:lnTo>
                <a:lnTo>
                  <a:pt x="919243" y="347142"/>
                </a:lnTo>
                <a:lnTo>
                  <a:pt x="959111" y="347142"/>
                </a:lnTo>
                <a:lnTo>
                  <a:pt x="959111" y="129327"/>
                </a:lnTo>
                <a:close/>
              </a:path>
              <a:path w="2209165" h="438150">
                <a:moveTo>
                  <a:pt x="959111" y="86542"/>
                </a:moveTo>
                <a:lnTo>
                  <a:pt x="906602" y="86542"/>
                </a:lnTo>
                <a:lnTo>
                  <a:pt x="767065" y="304843"/>
                </a:lnTo>
                <a:lnTo>
                  <a:pt x="809532" y="304843"/>
                </a:lnTo>
                <a:lnTo>
                  <a:pt x="921188" y="129327"/>
                </a:lnTo>
                <a:lnTo>
                  <a:pt x="959111" y="129327"/>
                </a:lnTo>
                <a:lnTo>
                  <a:pt x="959111" y="86542"/>
                </a:lnTo>
                <a:close/>
              </a:path>
              <a:path w="2209165" h="438150">
                <a:moveTo>
                  <a:pt x="1062465" y="86542"/>
                </a:moveTo>
                <a:lnTo>
                  <a:pt x="1013846" y="86542"/>
                </a:lnTo>
                <a:lnTo>
                  <a:pt x="1103792" y="213925"/>
                </a:lnTo>
                <a:lnTo>
                  <a:pt x="1009470" y="347142"/>
                </a:lnTo>
                <a:lnTo>
                  <a:pt x="1057603" y="347142"/>
                </a:lnTo>
                <a:lnTo>
                  <a:pt x="1129560" y="243096"/>
                </a:lnTo>
                <a:lnTo>
                  <a:pt x="1175117" y="243096"/>
                </a:lnTo>
                <a:lnTo>
                  <a:pt x="1154356" y="213925"/>
                </a:lnTo>
                <a:lnTo>
                  <a:pt x="1174954" y="184753"/>
                </a:lnTo>
                <a:lnTo>
                  <a:pt x="1129560" y="184753"/>
                </a:lnTo>
                <a:lnTo>
                  <a:pt x="1062465" y="86542"/>
                </a:lnTo>
                <a:close/>
              </a:path>
              <a:path w="2209165" h="438150">
                <a:moveTo>
                  <a:pt x="1175117" y="243096"/>
                </a:moveTo>
                <a:lnTo>
                  <a:pt x="1129560" y="243096"/>
                </a:lnTo>
                <a:lnTo>
                  <a:pt x="1200544" y="347142"/>
                </a:lnTo>
                <a:lnTo>
                  <a:pt x="1249163" y="347142"/>
                </a:lnTo>
                <a:lnTo>
                  <a:pt x="1175117" y="243096"/>
                </a:lnTo>
                <a:close/>
              </a:path>
              <a:path w="2209165" h="438150">
                <a:moveTo>
                  <a:pt x="1244302" y="86542"/>
                </a:moveTo>
                <a:lnTo>
                  <a:pt x="1196168" y="86542"/>
                </a:lnTo>
                <a:lnTo>
                  <a:pt x="1129560" y="184753"/>
                </a:lnTo>
                <a:lnTo>
                  <a:pt x="1174954" y="184753"/>
                </a:lnTo>
                <a:lnTo>
                  <a:pt x="1244302" y="86542"/>
                </a:lnTo>
                <a:close/>
              </a:path>
              <a:path w="2209165" h="438150">
                <a:moveTo>
                  <a:pt x="1477963" y="86542"/>
                </a:moveTo>
                <a:lnTo>
                  <a:pt x="1435178" y="86542"/>
                </a:lnTo>
                <a:lnTo>
                  <a:pt x="1435178" y="347142"/>
                </a:lnTo>
                <a:lnTo>
                  <a:pt x="1477963" y="347142"/>
                </a:lnTo>
                <a:lnTo>
                  <a:pt x="1477963" y="214897"/>
                </a:lnTo>
                <a:lnTo>
                  <a:pt x="1527240" y="214897"/>
                </a:lnTo>
                <a:lnTo>
                  <a:pt x="1525505" y="212952"/>
                </a:lnTo>
                <a:lnTo>
                  <a:pt x="1477963" y="212952"/>
                </a:lnTo>
                <a:lnTo>
                  <a:pt x="1477963" y="86542"/>
                </a:lnTo>
                <a:close/>
              </a:path>
              <a:path w="2209165" h="438150">
                <a:moveTo>
                  <a:pt x="1527240" y="214897"/>
                </a:moveTo>
                <a:lnTo>
                  <a:pt x="1477963" y="214897"/>
                </a:lnTo>
                <a:lnTo>
                  <a:pt x="1595622" y="347142"/>
                </a:lnTo>
                <a:lnTo>
                  <a:pt x="1645214" y="347142"/>
                </a:lnTo>
                <a:lnTo>
                  <a:pt x="1527240" y="214897"/>
                </a:lnTo>
                <a:close/>
              </a:path>
              <a:path w="2209165" h="438150">
                <a:moveTo>
                  <a:pt x="1635976" y="86542"/>
                </a:moveTo>
                <a:lnTo>
                  <a:pt x="1589301" y="86542"/>
                </a:lnTo>
                <a:lnTo>
                  <a:pt x="1477963" y="212952"/>
                </a:lnTo>
                <a:lnTo>
                  <a:pt x="1525505" y="212952"/>
                </a:lnTo>
                <a:lnTo>
                  <a:pt x="1524638" y="211980"/>
                </a:lnTo>
                <a:lnTo>
                  <a:pt x="1635976" y="86542"/>
                </a:lnTo>
                <a:close/>
              </a:path>
              <a:path w="2209165" h="438150">
                <a:moveTo>
                  <a:pt x="1789499" y="81680"/>
                </a:moveTo>
                <a:lnTo>
                  <a:pt x="1739056" y="90431"/>
                </a:lnTo>
                <a:lnTo>
                  <a:pt x="1700526" y="116686"/>
                </a:lnTo>
                <a:lnTo>
                  <a:pt x="1676459" y="159106"/>
                </a:lnTo>
                <a:lnTo>
                  <a:pt x="1668437" y="216356"/>
                </a:lnTo>
                <a:lnTo>
                  <a:pt x="1669409" y="237201"/>
                </a:lnTo>
                <a:lnTo>
                  <a:pt x="1683995" y="290257"/>
                </a:lnTo>
                <a:lnTo>
                  <a:pt x="1713623" y="327542"/>
                </a:lnTo>
                <a:lnTo>
                  <a:pt x="1755344" y="348114"/>
                </a:lnTo>
                <a:lnTo>
                  <a:pt x="1788041" y="352004"/>
                </a:lnTo>
                <a:lnTo>
                  <a:pt x="1814538" y="349785"/>
                </a:lnTo>
                <a:lnTo>
                  <a:pt x="1838119" y="343131"/>
                </a:lnTo>
                <a:lnTo>
                  <a:pt x="1858782" y="332039"/>
                </a:lnTo>
                <a:lnTo>
                  <a:pt x="1876528" y="316511"/>
                </a:lnTo>
                <a:lnTo>
                  <a:pt x="1789013" y="316511"/>
                </a:lnTo>
                <a:lnTo>
                  <a:pt x="1770416" y="314840"/>
                </a:lnTo>
                <a:lnTo>
                  <a:pt x="1730670" y="289771"/>
                </a:lnTo>
                <a:lnTo>
                  <a:pt x="1713805" y="238265"/>
                </a:lnTo>
                <a:lnTo>
                  <a:pt x="1712680" y="216356"/>
                </a:lnTo>
                <a:lnTo>
                  <a:pt x="1713805" y="194507"/>
                </a:lnTo>
                <a:lnTo>
                  <a:pt x="1730670" y="143913"/>
                </a:lnTo>
                <a:lnTo>
                  <a:pt x="1769960" y="119299"/>
                </a:lnTo>
                <a:lnTo>
                  <a:pt x="1788527" y="117658"/>
                </a:lnTo>
                <a:lnTo>
                  <a:pt x="1876500" y="117658"/>
                </a:lnTo>
                <a:lnTo>
                  <a:pt x="1875920" y="116929"/>
                </a:lnTo>
                <a:lnTo>
                  <a:pt x="1837632" y="90705"/>
                </a:lnTo>
                <a:lnTo>
                  <a:pt x="1806516" y="82683"/>
                </a:lnTo>
                <a:lnTo>
                  <a:pt x="1789499" y="81680"/>
                </a:lnTo>
                <a:close/>
              </a:path>
              <a:path w="2209165" h="438150">
                <a:moveTo>
                  <a:pt x="1876500" y="117658"/>
                </a:moveTo>
                <a:lnTo>
                  <a:pt x="1788527" y="117658"/>
                </a:lnTo>
                <a:lnTo>
                  <a:pt x="1807124" y="119299"/>
                </a:lnTo>
                <a:lnTo>
                  <a:pt x="1823046" y="124222"/>
                </a:lnTo>
                <a:lnTo>
                  <a:pt x="1854953" y="158286"/>
                </a:lnTo>
                <a:lnTo>
                  <a:pt x="1865345" y="216356"/>
                </a:lnTo>
                <a:lnTo>
                  <a:pt x="1864190" y="238265"/>
                </a:lnTo>
                <a:lnTo>
                  <a:pt x="1846870" y="289771"/>
                </a:lnTo>
                <a:lnTo>
                  <a:pt x="1807397" y="314840"/>
                </a:lnTo>
                <a:lnTo>
                  <a:pt x="1789013" y="316511"/>
                </a:lnTo>
                <a:lnTo>
                  <a:pt x="1876528" y="316511"/>
                </a:lnTo>
                <a:lnTo>
                  <a:pt x="1890992" y="296942"/>
                </a:lnTo>
                <a:lnTo>
                  <a:pt x="1901324" y="273726"/>
                </a:lnTo>
                <a:lnTo>
                  <a:pt x="1907522" y="246864"/>
                </a:lnTo>
                <a:lnTo>
                  <a:pt x="1909589" y="216356"/>
                </a:lnTo>
                <a:lnTo>
                  <a:pt x="1908616" y="195571"/>
                </a:lnTo>
                <a:lnTo>
                  <a:pt x="1905699" y="176488"/>
                </a:lnTo>
                <a:lnTo>
                  <a:pt x="1900837" y="159106"/>
                </a:lnTo>
                <a:lnTo>
                  <a:pt x="1894031" y="143427"/>
                </a:lnTo>
                <a:lnTo>
                  <a:pt x="1885735" y="129266"/>
                </a:lnTo>
                <a:lnTo>
                  <a:pt x="1876500" y="117658"/>
                </a:lnTo>
                <a:close/>
              </a:path>
              <a:path w="2209165" h="438150">
                <a:moveTo>
                  <a:pt x="2208826" y="311163"/>
                </a:moveTo>
                <a:lnTo>
                  <a:pt x="1945309" y="311163"/>
                </a:lnTo>
                <a:lnTo>
                  <a:pt x="1945309" y="437574"/>
                </a:lnTo>
                <a:lnTo>
                  <a:pt x="1986149" y="437574"/>
                </a:lnTo>
                <a:lnTo>
                  <a:pt x="1986149" y="347142"/>
                </a:lnTo>
                <a:lnTo>
                  <a:pt x="2208826" y="347142"/>
                </a:lnTo>
                <a:lnTo>
                  <a:pt x="2208826" y="311163"/>
                </a:lnTo>
                <a:close/>
              </a:path>
              <a:path w="2209165" h="438150">
                <a:moveTo>
                  <a:pt x="2208826" y="347142"/>
                </a:moveTo>
                <a:lnTo>
                  <a:pt x="2167499" y="347142"/>
                </a:lnTo>
                <a:lnTo>
                  <a:pt x="2167499" y="437574"/>
                </a:lnTo>
                <a:lnTo>
                  <a:pt x="2208826" y="437574"/>
                </a:lnTo>
                <a:lnTo>
                  <a:pt x="2208826" y="347142"/>
                </a:lnTo>
                <a:close/>
              </a:path>
              <a:path w="2209165" h="438150">
                <a:moveTo>
                  <a:pt x="2170903" y="86542"/>
                </a:moveTo>
                <a:lnTo>
                  <a:pt x="2033796" y="86542"/>
                </a:lnTo>
                <a:lnTo>
                  <a:pt x="2032520" y="116625"/>
                </a:lnTo>
                <a:lnTo>
                  <a:pt x="2029177" y="146587"/>
                </a:lnTo>
                <a:lnTo>
                  <a:pt x="2016293" y="206146"/>
                </a:lnTo>
                <a:lnTo>
                  <a:pt x="1995508" y="261815"/>
                </a:lnTo>
                <a:lnTo>
                  <a:pt x="1966215" y="311163"/>
                </a:lnTo>
                <a:lnTo>
                  <a:pt x="2010459" y="311163"/>
                </a:lnTo>
                <a:lnTo>
                  <a:pt x="2033523" y="271235"/>
                </a:lnTo>
                <a:lnTo>
                  <a:pt x="2051907" y="222919"/>
                </a:lnTo>
                <a:lnTo>
                  <a:pt x="2064791" y="171048"/>
                </a:lnTo>
                <a:lnTo>
                  <a:pt x="2071719" y="120089"/>
                </a:lnTo>
                <a:lnTo>
                  <a:pt x="2170903" y="120089"/>
                </a:lnTo>
                <a:lnTo>
                  <a:pt x="2170903" y="86542"/>
                </a:lnTo>
                <a:close/>
              </a:path>
              <a:path w="2209165" h="438150">
                <a:moveTo>
                  <a:pt x="2170903" y="120089"/>
                </a:moveTo>
                <a:lnTo>
                  <a:pt x="2129576" y="120089"/>
                </a:lnTo>
                <a:lnTo>
                  <a:pt x="2129576" y="311163"/>
                </a:lnTo>
                <a:lnTo>
                  <a:pt x="2170903" y="311163"/>
                </a:lnTo>
                <a:lnTo>
                  <a:pt x="2170903" y="120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670946" y="10628675"/>
            <a:ext cx="2162175" cy="352425"/>
          </a:xfrm>
          <a:custGeom>
            <a:avLst/>
            <a:gdLst/>
            <a:ahLst/>
            <a:cxnLst/>
            <a:rect l="l" t="t" r="r" b="b"/>
            <a:pathLst>
              <a:path w="2162175" h="352425">
                <a:moveTo>
                  <a:pt x="253306" y="204687"/>
                </a:moveTo>
                <a:lnTo>
                  <a:pt x="209549" y="204687"/>
                </a:lnTo>
                <a:lnTo>
                  <a:pt x="209549" y="347142"/>
                </a:lnTo>
                <a:lnTo>
                  <a:pt x="253306" y="347142"/>
                </a:lnTo>
                <a:lnTo>
                  <a:pt x="253306" y="204687"/>
                </a:lnTo>
                <a:close/>
              </a:path>
              <a:path w="2162175" h="352425">
                <a:moveTo>
                  <a:pt x="43757" y="0"/>
                </a:moveTo>
                <a:lnTo>
                  <a:pt x="0" y="0"/>
                </a:lnTo>
                <a:lnTo>
                  <a:pt x="0" y="138565"/>
                </a:lnTo>
                <a:lnTo>
                  <a:pt x="6685" y="176366"/>
                </a:lnTo>
                <a:lnTo>
                  <a:pt x="41478" y="213985"/>
                </a:lnTo>
                <a:lnTo>
                  <a:pt x="79158" y="225168"/>
                </a:lnTo>
                <a:lnTo>
                  <a:pt x="102100" y="226566"/>
                </a:lnTo>
                <a:lnTo>
                  <a:pt x="116807" y="226201"/>
                </a:lnTo>
                <a:lnTo>
                  <a:pt x="156554" y="220731"/>
                </a:lnTo>
                <a:lnTo>
                  <a:pt x="195662" y="209336"/>
                </a:lnTo>
                <a:lnTo>
                  <a:pt x="209549" y="204687"/>
                </a:lnTo>
                <a:lnTo>
                  <a:pt x="253306" y="204687"/>
                </a:lnTo>
                <a:lnTo>
                  <a:pt x="253306" y="188156"/>
                </a:lnTo>
                <a:lnTo>
                  <a:pt x="106476" y="188156"/>
                </a:lnTo>
                <a:lnTo>
                  <a:pt x="91070" y="187306"/>
                </a:lnTo>
                <a:lnTo>
                  <a:pt x="51961" y="166612"/>
                </a:lnTo>
                <a:lnTo>
                  <a:pt x="43757" y="132244"/>
                </a:lnTo>
                <a:lnTo>
                  <a:pt x="43757" y="0"/>
                </a:lnTo>
                <a:close/>
              </a:path>
              <a:path w="2162175" h="352425">
                <a:moveTo>
                  <a:pt x="253306" y="0"/>
                </a:moveTo>
                <a:lnTo>
                  <a:pt x="209549" y="0"/>
                </a:lnTo>
                <a:lnTo>
                  <a:pt x="209549" y="168222"/>
                </a:lnTo>
                <a:lnTo>
                  <a:pt x="195571" y="172811"/>
                </a:lnTo>
                <a:lnTo>
                  <a:pt x="158012" y="183294"/>
                </a:lnTo>
                <a:lnTo>
                  <a:pt x="106476" y="188156"/>
                </a:lnTo>
                <a:lnTo>
                  <a:pt x="253306" y="188156"/>
                </a:lnTo>
                <a:lnTo>
                  <a:pt x="253306" y="0"/>
                </a:lnTo>
                <a:close/>
              </a:path>
              <a:path w="2162175" h="352425">
                <a:moveTo>
                  <a:pt x="382265" y="86542"/>
                </a:moveTo>
                <a:lnTo>
                  <a:pt x="341911" y="86542"/>
                </a:lnTo>
                <a:lnTo>
                  <a:pt x="341911" y="347142"/>
                </a:lnTo>
                <a:lnTo>
                  <a:pt x="394906" y="347142"/>
                </a:lnTo>
                <a:lnTo>
                  <a:pt x="421815" y="304843"/>
                </a:lnTo>
                <a:lnTo>
                  <a:pt x="379348" y="304843"/>
                </a:lnTo>
                <a:lnTo>
                  <a:pt x="379672" y="300629"/>
                </a:lnTo>
                <a:lnTo>
                  <a:pt x="379996" y="294633"/>
                </a:lnTo>
                <a:lnTo>
                  <a:pt x="380321" y="286854"/>
                </a:lnTo>
                <a:lnTo>
                  <a:pt x="380969" y="278750"/>
                </a:lnTo>
                <a:lnTo>
                  <a:pt x="381455" y="270971"/>
                </a:lnTo>
                <a:lnTo>
                  <a:pt x="382103" y="255737"/>
                </a:lnTo>
                <a:lnTo>
                  <a:pt x="382265" y="249741"/>
                </a:lnTo>
                <a:lnTo>
                  <a:pt x="382265" y="86542"/>
                </a:lnTo>
                <a:close/>
              </a:path>
              <a:path w="2162175" h="352425">
                <a:moveTo>
                  <a:pt x="571395" y="129327"/>
                </a:moveTo>
                <a:lnTo>
                  <a:pt x="533471" y="129327"/>
                </a:lnTo>
                <a:lnTo>
                  <a:pt x="533147" y="133541"/>
                </a:lnTo>
                <a:lnTo>
                  <a:pt x="532823" y="139861"/>
                </a:lnTo>
                <a:lnTo>
                  <a:pt x="531527" y="173084"/>
                </a:lnTo>
                <a:lnTo>
                  <a:pt x="531527" y="347142"/>
                </a:lnTo>
                <a:lnTo>
                  <a:pt x="571395" y="347142"/>
                </a:lnTo>
                <a:lnTo>
                  <a:pt x="571395" y="129327"/>
                </a:lnTo>
                <a:close/>
              </a:path>
              <a:path w="2162175" h="352425">
                <a:moveTo>
                  <a:pt x="571395" y="86542"/>
                </a:moveTo>
                <a:lnTo>
                  <a:pt x="518886" y="86542"/>
                </a:lnTo>
                <a:lnTo>
                  <a:pt x="379348" y="304843"/>
                </a:lnTo>
                <a:lnTo>
                  <a:pt x="421815" y="304843"/>
                </a:lnTo>
                <a:lnTo>
                  <a:pt x="533471" y="129327"/>
                </a:lnTo>
                <a:lnTo>
                  <a:pt x="571395" y="129327"/>
                </a:lnTo>
                <a:lnTo>
                  <a:pt x="571395" y="86542"/>
                </a:lnTo>
                <a:close/>
              </a:path>
              <a:path w="2162175" h="352425">
                <a:moveTo>
                  <a:pt x="749136" y="122520"/>
                </a:moveTo>
                <a:lnTo>
                  <a:pt x="706837" y="122520"/>
                </a:lnTo>
                <a:lnTo>
                  <a:pt x="706837" y="347142"/>
                </a:lnTo>
                <a:lnTo>
                  <a:pt x="749136" y="347142"/>
                </a:lnTo>
                <a:lnTo>
                  <a:pt x="749136" y="122520"/>
                </a:lnTo>
                <a:close/>
              </a:path>
              <a:path w="2162175" h="352425">
                <a:moveTo>
                  <a:pt x="834220" y="86542"/>
                </a:moveTo>
                <a:lnTo>
                  <a:pt x="622726" y="86542"/>
                </a:lnTo>
                <a:lnTo>
                  <a:pt x="622726" y="122520"/>
                </a:lnTo>
                <a:lnTo>
                  <a:pt x="834220" y="122520"/>
                </a:lnTo>
                <a:lnTo>
                  <a:pt x="834220" y="86542"/>
                </a:lnTo>
                <a:close/>
              </a:path>
              <a:path w="2162175" h="352425">
                <a:moveTo>
                  <a:pt x="1065509" y="116686"/>
                </a:moveTo>
                <a:lnTo>
                  <a:pt x="981822" y="116686"/>
                </a:lnTo>
                <a:lnTo>
                  <a:pt x="993976" y="117476"/>
                </a:lnTo>
                <a:lnTo>
                  <a:pt x="1004673" y="119846"/>
                </a:lnTo>
                <a:lnTo>
                  <a:pt x="1032264" y="146951"/>
                </a:lnTo>
                <a:lnTo>
                  <a:pt x="1035789" y="174543"/>
                </a:lnTo>
                <a:lnTo>
                  <a:pt x="1035789" y="190101"/>
                </a:lnTo>
                <a:lnTo>
                  <a:pt x="991546" y="191560"/>
                </a:lnTo>
                <a:lnTo>
                  <a:pt x="961766" y="193748"/>
                </a:lnTo>
                <a:lnTo>
                  <a:pt x="914605" y="205416"/>
                </a:lnTo>
                <a:lnTo>
                  <a:pt x="874251" y="240301"/>
                </a:lnTo>
                <a:lnTo>
                  <a:pt x="866594" y="274699"/>
                </a:lnTo>
                <a:lnTo>
                  <a:pt x="868052" y="293326"/>
                </a:lnTo>
                <a:lnTo>
                  <a:pt x="889931" y="333528"/>
                </a:lnTo>
                <a:lnTo>
                  <a:pt x="931774" y="350849"/>
                </a:lnTo>
                <a:lnTo>
                  <a:pt x="948760" y="352004"/>
                </a:lnTo>
                <a:lnTo>
                  <a:pt x="964197" y="351365"/>
                </a:lnTo>
                <a:lnTo>
                  <a:pt x="1009656" y="335990"/>
                </a:lnTo>
                <a:lnTo>
                  <a:pt x="1029980" y="317484"/>
                </a:lnTo>
                <a:lnTo>
                  <a:pt x="958484" y="317484"/>
                </a:lnTo>
                <a:lnTo>
                  <a:pt x="948487" y="316846"/>
                </a:lnTo>
                <a:lnTo>
                  <a:pt x="914119" y="294147"/>
                </a:lnTo>
                <a:lnTo>
                  <a:pt x="910885" y="274699"/>
                </a:lnTo>
                <a:lnTo>
                  <a:pt x="911992" y="263486"/>
                </a:lnTo>
                <a:lnTo>
                  <a:pt x="940647" y="230698"/>
                </a:lnTo>
                <a:lnTo>
                  <a:pt x="996894" y="221218"/>
                </a:lnTo>
                <a:lnTo>
                  <a:pt x="1035303" y="219759"/>
                </a:lnTo>
                <a:lnTo>
                  <a:pt x="1077602" y="219759"/>
                </a:lnTo>
                <a:lnTo>
                  <a:pt x="1077602" y="169681"/>
                </a:lnTo>
                <a:lnTo>
                  <a:pt x="1076173" y="148380"/>
                </a:lnTo>
                <a:lnTo>
                  <a:pt x="1071889" y="130178"/>
                </a:lnTo>
                <a:lnTo>
                  <a:pt x="1065509" y="116686"/>
                </a:lnTo>
                <a:close/>
              </a:path>
              <a:path w="2162175" h="352425">
                <a:moveTo>
                  <a:pt x="1077602" y="310191"/>
                </a:moveTo>
                <a:lnTo>
                  <a:pt x="1038220" y="310191"/>
                </a:lnTo>
                <a:lnTo>
                  <a:pt x="1046485" y="347142"/>
                </a:lnTo>
                <a:lnTo>
                  <a:pt x="1077602" y="347142"/>
                </a:lnTo>
                <a:lnTo>
                  <a:pt x="1077602" y="310191"/>
                </a:lnTo>
                <a:close/>
              </a:path>
              <a:path w="2162175" h="352425">
                <a:moveTo>
                  <a:pt x="1077602" y="219759"/>
                </a:moveTo>
                <a:lnTo>
                  <a:pt x="1035303" y="219759"/>
                </a:lnTo>
                <a:lnTo>
                  <a:pt x="1035210" y="244281"/>
                </a:lnTo>
                <a:lnTo>
                  <a:pt x="1033905" y="260842"/>
                </a:lnTo>
                <a:lnTo>
                  <a:pt x="1012938" y="299495"/>
                </a:lnTo>
                <a:lnTo>
                  <a:pt x="974103" y="316359"/>
                </a:lnTo>
                <a:lnTo>
                  <a:pt x="958484" y="317484"/>
                </a:lnTo>
                <a:lnTo>
                  <a:pt x="1029980" y="317484"/>
                </a:lnTo>
                <a:lnTo>
                  <a:pt x="1036275" y="310191"/>
                </a:lnTo>
                <a:lnTo>
                  <a:pt x="1077602" y="310191"/>
                </a:lnTo>
                <a:lnTo>
                  <a:pt x="1077602" y="219759"/>
                </a:lnTo>
                <a:close/>
              </a:path>
              <a:path w="2162175" h="352425">
                <a:moveTo>
                  <a:pt x="984253" y="82166"/>
                </a:moveTo>
                <a:lnTo>
                  <a:pt x="935633" y="88973"/>
                </a:lnTo>
                <a:lnTo>
                  <a:pt x="895279" y="104531"/>
                </a:lnTo>
                <a:lnTo>
                  <a:pt x="908406" y="136620"/>
                </a:lnTo>
                <a:lnTo>
                  <a:pt x="916580" y="132852"/>
                </a:lnTo>
                <a:lnTo>
                  <a:pt x="925058" y="129327"/>
                </a:lnTo>
                <a:lnTo>
                  <a:pt x="961888" y="118266"/>
                </a:lnTo>
                <a:lnTo>
                  <a:pt x="981822" y="116686"/>
                </a:lnTo>
                <a:lnTo>
                  <a:pt x="1065509" y="116686"/>
                </a:lnTo>
                <a:lnTo>
                  <a:pt x="1064748" y="115075"/>
                </a:lnTo>
                <a:lnTo>
                  <a:pt x="1054751" y="103073"/>
                </a:lnTo>
                <a:lnTo>
                  <a:pt x="1041775" y="93926"/>
                </a:lnTo>
                <a:lnTo>
                  <a:pt x="1025701" y="87393"/>
                </a:lnTo>
                <a:lnTo>
                  <a:pt x="1006526" y="83473"/>
                </a:lnTo>
                <a:lnTo>
                  <a:pt x="984253" y="82166"/>
                </a:lnTo>
                <a:close/>
              </a:path>
              <a:path w="2162175" h="352425">
                <a:moveTo>
                  <a:pt x="1252897" y="122520"/>
                </a:moveTo>
                <a:lnTo>
                  <a:pt x="1210598" y="122520"/>
                </a:lnTo>
                <a:lnTo>
                  <a:pt x="1210598" y="347142"/>
                </a:lnTo>
                <a:lnTo>
                  <a:pt x="1252897" y="347142"/>
                </a:lnTo>
                <a:lnTo>
                  <a:pt x="1252897" y="122520"/>
                </a:lnTo>
                <a:close/>
              </a:path>
              <a:path w="2162175" h="352425">
                <a:moveTo>
                  <a:pt x="1337981" y="86542"/>
                </a:moveTo>
                <a:lnTo>
                  <a:pt x="1126487" y="86542"/>
                </a:lnTo>
                <a:lnTo>
                  <a:pt x="1126487" y="122520"/>
                </a:lnTo>
                <a:lnTo>
                  <a:pt x="1337981" y="122520"/>
                </a:lnTo>
                <a:lnTo>
                  <a:pt x="1337981" y="86542"/>
                </a:lnTo>
                <a:close/>
              </a:path>
              <a:path w="2162175" h="352425">
                <a:moveTo>
                  <a:pt x="1485210" y="81680"/>
                </a:moveTo>
                <a:lnTo>
                  <a:pt x="1438080" y="90978"/>
                </a:lnTo>
                <a:lnTo>
                  <a:pt x="1401463" y="118266"/>
                </a:lnTo>
                <a:lnTo>
                  <a:pt x="1377914" y="161446"/>
                </a:lnTo>
                <a:lnTo>
                  <a:pt x="1369982" y="218787"/>
                </a:lnTo>
                <a:lnTo>
                  <a:pt x="1370955" y="239784"/>
                </a:lnTo>
                <a:lnTo>
                  <a:pt x="1385541" y="292202"/>
                </a:lnTo>
                <a:lnTo>
                  <a:pt x="1416444" y="328484"/>
                </a:lnTo>
                <a:lnTo>
                  <a:pt x="1460293" y="348236"/>
                </a:lnTo>
                <a:lnTo>
                  <a:pt x="1495420" y="352004"/>
                </a:lnTo>
                <a:lnTo>
                  <a:pt x="1508335" y="351730"/>
                </a:lnTo>
                <a:lnTo>
                  <a:pt x="1551363" y="345379"/>
                </a:lnTo>
                <a:lnTo>
                  <a:pt x="1580990" y="334987"/>
                </a:lnTo>
                <a:lnTo>
                  <a:pt x="1580990" y="315539"/>
                </a:lnTo>
                <a:lnTo>
                  <a:pt x="1497365" y="315539"/>
                </a:lnTo>
                <a:lnTo>
                  <a:pt x="1478981" y="314111"/>
                </a:lnTo>
                <a:lnTo>
                  <a:pt x="1436591" y="292688"/>
                </a:lnTo>
                <a:lnTo>
                  <a:pt x="1415989" y="245922"/>
                </a:lnTo>
                <a:lnTo>
                  <a:pt x="1414226" y="225107"/>
                </a:lnTo>
                <a:lnTo>
                  <a:pt x="1592659" y="225107"/>
                </a:lnTo>
                <a:lnTo>
                  <a:pt x="1592603" y="198154"/>
                </a:lnTo>
                <a:lnTo>
                  <a:pt x="1592264" y="191074"/>
                </a:lnTo>
                <a:lnTo>
                  <a:pt x="1415198" y="191074"/>
                </a:lnTo>
                <a:lnTo>
                  <a:pt x="1417781" y="174543"/>
                </a:lnTo>
                <a:lnTo>
                  <a:pt x="1436105" y="136620"/>
                </a:lnTo>
                <a:lnTo>
                  <a:pt x="1470199" y="117932"/>
                </a:lnTo>
                <a:lnTo>
                  <a:pt x="1484724" y="116686"/>
                </a:lnTo>
                <a:lnTo>
                  <a:pt x="1566118" y="116686"/>
                </a:lnTo>
                <a:lnTo>
                  <a:pt x="1563974" y="113890"/>
                </a:lnTo>
                <a:lnTo>
                  <a:pt x="1529879" y="89885"/>
                </a:lnTo>
                <a:lnTo>
                  <a:pt x="1501194" y="82592"/>
                </a:lnTo>
                <a:lnTo>
                  <a:pt x="1485210" y="81680"/>
                </a:lnTo>
                <a:close/>
              </a:path>
              <a:path w="2162175" h="352425">
                <a:moveTo>
                  <a:pt x="1580990" y="297550"/>
                </a:moveTo>
                <a:lnTo>
                  <a:pt x="1541123" y="311163"/>
                </a:lnTo>
                <a:lnTo>
                  <a:pt x="1497365" y="315539"/>
                </a:lnTo>
                <a:lnTo>
                  <a:pt x="1580990" y="315539"/>
                </a:lnTo>
                <a:lnTo>
                  <a:pt x="1580990" y="297550"/>
                </a:lnTo>
                <a:close/>
              </a:path>
              <a:path w="2162175" h="352425">
                <a:moveTo>
                  <a:pt x="1566118" y="116686"/>
                </a:moveTo>
                <a:lnTo>
                  <a:pt x="1484724" y="116686"/>
                </a:lnTo>
                <a:lnTo>
                  <a:pt x="1499918" y="117993"/>
                </a:lnTo>
                <a:lnTo>
                  <a:pt x="1512923" y="121912"/>
                </a:lnTo>
                <a:lnTo>
                  <a:pt x="1543797" y="161173"/>
                </a:lnTo>
                <a:lnTo>
                  <a:pt x="1547929" y="191074"/>
                </a:lnTo>
                <a:lnTo>
                  <a:pt x="1592264" y="191074"/>
                </a:lnTo>
                <a:lnTo>
                  <a:pt x="1585275" y="151297"/>
                </a:lnTo>
                <a:lnTo>
                  <a:pt x="1572482" y="124982"/>
                </a:lnTo>
                <a:lnTo>
                  <a:pt x="1566118" y="116686"/>
                </a:lnTo>
                <a:close/>
              </a:path>
              <a:path w="2162175" h="352425">
                <a:moveTo>
                  <a:pt x="1621079" y="315053"/>
                </a:moveTo>
                <a:lnTo>
                  <a:pt x="1621079" y="347142"/>
                </a:lnTo>
                <a:lnTo>
                  <a:pt x="1623672" y="348438"/>
                </a:lnTo>
                <a:lnTo>
                  <a:pt x="1626913" y="349248"/>
                </a:lnTo>
                <a:lnTo>
                  <a:pt x="1630803" y="349573"/>
                </a:lnTo>
                <a:lnTo>
                  <a:pt x="1635016" y="350221"/>
                </a:lnTo>
                <a:lnTo>
                  <a:pt x="1639230" y="350545"/>
                </a:lnTo>
                <a:lnTo>
                  <a:pt x="1643443" y="350545"/>
                </a:lnTo>
                <a:lnTo>
                  <a:pt x="1679817" y="337691"/>
                </a:lnTo>
                <a:lnTo>
                  <a:pt x="1696961" y="316998"/>
                </a:lnTo>
                <a:lnTo>
                  <a:pt x="1631937" y="316998"/>
                </a:lnTo>
                <a:lnTo>
                  <a:pt x="1629668" y="316836"/>
                </a:lnTo>
                <a:lnTo>
                  <a:pt x="1625130" y="316187"/>
                </a:lnTo>
                <a:lnTo>
                  <a:pt x="1623023" y="315701"/>
                </a:lnTo>
                <a:lnTo>
                  <a:pt x="1621079" y="315053"/>
                </a:lnTo>
                <a:close/>
              </a:path>
              <a:path w="2162175" h="352425">
                <a:moveTo>
                  <a:pt x="1857369" y="122034"/>
                </a:moveTo>
                <a:lnTo>
                  <a:pt x="1814097" y="122034"/>
                </a:lnTo>
                <a:lnTo>
                  <a:pt x="1814097" y="347142"/>
                </a:lnTo>
                <a:lnTo>
                  <a:pt x="1857369" y="347142"/>
                </a:lnTo>
                <a:lnTo>
                  <a:pt x="1857369" y="122034"/>
                </a:lnTo>
                <a:close/>
              </a:path>
              <a:path w="2162175" h="352425">
                <a:moveTo>
                  <a:pt x="1857369" y="86542"/>
                </a:moveTo>
                <a:lnTo>
                  <a:pt x="1700328" y="86542"/>
                </a:lnTo>
                <a:lnTo>
                  <a:pt x="1695709" y="141938"/>
                </a:lnTo>
                <a:lnTo>
                  <a:pt x="1690118" y="189493"/>
                </a:lnTo>
                <a:lnTo>
                  <a:pt x="1683554" y="229209"/>
                </a:lnTo>
                <a:lnTo>
                  <a:pt x="1667571" y="285547"/>
                </a:lnTo>
                <a:lnTo>
                  <a:pt x="1634206" y="316998"/>
                </a:lnTo>
                <a:lnTo>
                  <a:pt x="1696961" y="316998"/>
                </a:lnTo>
                <a:lnTo>
                  <a:pt x="1713698" y="278102"/>
                </a:lnTo>
                <a:lnTo>
                  <a:pt x="1725063" y="227508"/>
                </a:lnTo>
                <a:lnTo>
                  <a:pt x="1733815" y="161142"/>
                </a:lnTo>
                <a:lnTo>
                  <a:pt x="1737279" y="122034"/>
                </a:lnTo>
                <a:lnTo>
                  <a:pt x="1857369" y="122034"/>
                </a:lnTo>
                <a:lnTo>
                  <a:pt x="1857369" y="86542"/>
                </a:lnTo>
                <a:close/>
              </a:path>
              <a:path w="2162175" h="352425">
                <a:moveTo>
                  <a:pt x="1982867" y="86542"/>
                </a:moveTo>
                <a:lnTo>
                  <a:pt x="1940082" y="86542"/>
                </a:lnTo>
                <a:lnTo>
                  <a:pt x="1940082" y="347142"/>
                </a:lnTo>
                <a:lnTo>
                  <a:pt x="2058227" y="347142"/>
                </a:lnTo>
                <a:lnTo>
                  <a:pt x="2083388" y="345805"/>
                </a:lnTo>
                <a:lnTo>
                  <a:pt x="2122770" y="335108"/>
                </a:lnTo>
                <a:lnTo>
                  <a:pt x="2148562" y="312622"/>
                </a:lnTo>
                <a:lnTo>
                  <a:pt x="1982867" y="312622"/>
                </a:lnTo>
                <a:lnTo>
                  <a:pt x="1982867" y="228997"/>
                </a:lnTo>
                <a:lnTo>
                  <a:pt x="2150422" y="228997"/>
                </a:lnTo>
                <a:lnTo>
                  <a:pt x="2136383" y="211980"/>
                </a:lnTo>
                <a:lnTo>
                  <a:pt x="2104628" y="198123"/>
                </a:lnTo>
                <a:lnTo>
                  <a:pt x="2060172" y="193505"/>
                </a:lnTo>
                <a:lnTo>
                  <a:pt x="1982867" y="193505"/>
                </a:lnTo>
                <a:lnTo>
                  <a:pt x="1982867" y="86542"/>
                </a:lnTo>
                <a:close/>
              </a:path>
              <a:path w="2162175" h="352425">
                <a:moveTo>
                  <a:pt x="2150422" y="228997"/>
                </a:moveTo>
                <a:lnTo>
                  <a:pt x="2055310" y="228997"/>
                </a:lnTo>
                <a:lnTo>
                  <a:pt x="2069531" y="229544"/>
                </a:lnTo>
                <a:lnTo>
                  <a:pt x="2082051" y="231184"/>
                </a:lnTo>
                <a:lnTo>
                  <a:pt x="2117938" y="258898"/>
                </a:lnTo>
                <a:lnTo>
                  <a:pt x="2119001" y="269837"/>
                </a:lnTo>
                <a:lnTo>
                  <a:pt x="2117877" y="280655"/>
                </a:lnTo>
                <a:lnTo>
                  <a:pt x="2081078" y="310191"/>
                </a:lnTo>
                <a:lnTo>
                  <a:pt x="2056283" y="312622"/>
                </a:lnTo>
                <a:lnTo>
                  <a:pt x="2148562" y="312622"/>
                </a:lnTo>
                <a:lnTo>
                  <a:pt x="2155588" y="300224"/>
                </a:lnTo>
                <a:lnTo>
                  <a:pt x="2160237" y="284727"/>
                </a:lnTo>
                <a:lnTo>
                  <a:pt x="2161787" y="267406"/>
                </a:lnTo>
                <a:lnTo>
                  <a:pt x="2155436" y="235074"/>
                </a:lnTo>
                <a:lnTo>
                  <a:pt x="2150422" y="228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709" y="1580128"/>
            <a:ext cx="5895023" cy="469176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698" y="4940212"/>
            <a:ext cx="3202453" cy="437574"/>
          </a:xfrm>
          <a:prstGeom prst="rect">
            <a:avLst/>
          </a:prstGeom>
        </p:spPr>
      </p:pic>
      <p:sp>
        <p:nvSpPr>
          <p:cNvPr id="12" name="object 12" descr=""/>
          <p:cNvSpPr/>
          <p:nvPr/>
        </p:nvSpPr>
        <p:spPr>
          <a:xfrm>
            <a:off x="654416" y="2663854"/>
            <a:ext cx="1323975" cy="382270"/>
          </a:xfrm>
          <a:custGeom>
            <a:avLst/>
            <a:gdLst/>
            <a:ahLst/>
            <a:cxnLst/>
            <a:rect l="l" t="t" r="r" b="b"/>
            <a:pathLst>
              <a:path w="1323975" h="382269">
                <a:moveTo>
                  <a:pt x="198915" y="35005"/>
                </a:moveTo>
                <a:lnTo>
                  <a:pt x="115227" y="35005"/>
                </a:lnTo>
                <a:lnTo>
                  <a:pt x="127382" y="35795"/>
                </a:lnTo>
                <a:lnTo>
                  <a:pt x="138078" y="38166"/>
                </a:lnTo>
                <a:lnTo>
                  <a:pt x="165670" y="65271"/>
                </a:lnTo>
                <a:lnTo>
                  <a:pt x="169195" y="92862"/>
                </a:lnTo>
                <a:lnTo>
                  <a:pt x="169195" y="108421"/>
                </a:lnTo>
                <a:lnTo>
                  <a:pt x="124951" y="109879"/>
                </a:lnTo>
                <a:lnTo>
                  <a:pt x="95172" y="112067"/>
                </a:lnTo>
                <a:lnTo>
                  <a:pt x="48011" y="123736"/>
                </a:lnTo>
                <a:lnTo>
                  <a:pt x="7657" y="158620"/>
                </a:lnTo>
                <a:lnTo>
                  <a:pt x="0" y="193018"/>
                </a:lnTo>
                <a:lnTo>
                  <a:pt x="1458" y="211646"/>
                </a:lnTo>
                <a:lnTo>
                  <a:pt x="23337" y="251848"/>
                </a:lnTo>
                <a:lnTo>
                  <a:pt x="65180" y="269168"/>
                </a:lnTo>
                <a:lnTo>
                  <a:pt x="82166" y="270323"/>
                </a:lnTo>
                <a:lnTo>
                  <a:pt x="97603" y="269685"/>
                </a:lnTo>
                <a:lnTo>
                  <a:pt x="143062" y="254309"/>
                </a:lnTo>
                <a:lnTo>
                  <a:pt x="163386" y="235803"/>
                </a:lnTo>
                <a:lnTo>
                  <a:pt x="91890" y="235803"/>
                </a:lnTo>
                <a:lnTo>
                  <a:pt x="81893" y="235165"/>
                </a:lnTo>
                <a:lnTo>
                  <a:pt x="47525" y="212466"/>
                </a:lnTo>
                <a:lnTo>
                  <a:pt x="44291" y="193018"/>
                </a:lnTo>
                <a:lnTo>
                  <a:pt x="45398" y="181805"/>
                </a:lnTo>
                <a:lnTo>
                  <a:pt x="74053" y="149018"/>
                </a:lnTo>
                <a:lnTo>
                  <a:pt x="130299" y="139537"/>
                </a:lnTo>
                <a:lnTo>
                  <a:pt x="168709" y="138078"/>
                </a:lnTo>
                <a:lnTo>
                  <a:pt x="211007" y="138078"/>
                </a:lnTo>
                <a:lnTo>
                  <a:pt x="211007" y="88001"/>
                </a:lnTo>
                <a:lnTo>
                  <a:pt x="209579" y="66699"/>
                </a:lnTo>
                <a:lnTo>
                  <a:pt x="205295" y="48497"/>
                </a:lnTo>
                <a:lnTo>
                  <a:pt x="198915" y="35005"/>
                </a:lnTo>
                <a:close/>
              </a:path>
              <a:path w="1323975" h="382269">
                <a:moveTo>
                  <a:pt x="211007" y="228510"/>
                </a:moveTo>
                <a:lnTo>
                  <a:pt x="171626" y="228510"/>
                </a:lnTo>
                <a:lnTo>
                  <a:pt x="179891" y="265461"/>
                </a:lnTo>
                <a:lnTo>
                  <a:pt x="211007" y="265461"/>
                </a:lnTo>
                <a:lnTo>
                  <a:pt x="211007" y="228510"/>
                </a:lnTo>
                <a:close/>
              </a:path>
              <a:path w="1323975" h="382269">
                <a:moveTo>
                  <a:pt x="211007" y="138078"/>
                </a:moveTo>
                <a:lnTo>
                  <a:pt x="168709" y="138078"/>
                </a:lnTo>
                <a:lnTo>
                  <a:pt x="168615" y="162601"/>
                </a:lnTo>
                <a:lnTo>
                  <a:pt x="167311" y="179162"/>
                </a:lnTo>
                <a:lnTo>
                  <a:pt x="146344" y="217814"/>
                </a:lnTo>
                <a:lnTo>
                  <a:pt x="107509" y="234679"/>
                </a:lnTo>
                <a:lnTo>
                  <a:pt x="91890" y="235803"/>
                </a:lnTo>
                <a:lnTo>
                  <a:pt x="163386" y="235803"/>
                </a:lnTo>
                <a:lnTo>
                  <a:pt x="169681" y="228510"/>
                </a:lnTo>
                <a:lnTo>
                  <a:pt x="211007" y="228510"/>
                </a:lnTo>
                <a:lnTo>
                  <a:pt x="211007" y="138078"/>
                </a:lnTo>
                <a:close/>
              </a:path>
              <a:path w="1323975" h="382269">
                <a:moveTo>
                  <a:pt x="117658" y="486"/>
                </a:moveTo>
                <a:lnTo>
                  <a:pt x="69039" y="7292"/>
                </a:lnTo>
                <a:lnTo>
                  <a:pt x="28685" y="22851"/>
                </a:lnTo>
                <a:lnTo>
                  <a:pt x="41812" y="54939"/>
                </a:lnTo>
                <a:lnTo>
                  <a:pt x="49986" y="51171"/>
                </a:lnTo>
                <a:lnTo>
                  <a:pt x="58464" y="47646"/>
                </a:lnTo>
                <a:lnTo>
                  <a:pt x="95293" y="36586"/>
                </a:lnTo>
                <a:lnTo>
                  <a:pt x="115227" y="35005"/>
                </a:lnTo>
                <a:lnTo>
                  <a:pt x="198915" y="35005"/>
                </a:lnTo>
                <a:lnTo>
                  <a:pt x="198154" y="33395"/>
                </a:lnTo>
                <a:lnTo>
                  <a:pt x="188156" y="21392"/>
                </a:lnTo>
                <a:lnTo>
                  <a:pt x="175181" y="12246"/>
                </a:lnTo>
                <a:lnTo>
                  <a:pt x="159106" y="5712"/>
                </a:lnTo>
                <a:lnTo>
                  <a:pt x="139932" y="1792"/>
                </a:lnTo>
                <a:lnTo>
                  <a:pt x="117658" y="486"/>
                </a:lnTo>
                <a:close/>
              </a:path>
              <a:path w="1323975" h="382269">
                <a:moveTo>
                  <a:pt x="403320" y="4861"/>
                </a:moveTo>
                <a:lnTo>
                  <a:pt x="291495" y="4861"/>
                </a:lnTo>
                <a:lnTo>
                  <a:pt x="291495" y="265461"/>
                </a:lnTo>
                <a:lnTo>
                  <a:pt x="403806" y="265461"/>
                </a:lnTo>
                <a:lnTo>
                  <a:pt x="430000" y="264124"/>
                </a:lnTo>
                <a:lnTo>
                  <a:pt x="470354" y="253428"/>
                </a:lnTo>
                <a:lnTo>
                  <a:pt x="496247" y="230941"/>
                </a:lnTo>
                <a:lnTo>
                  <a:pt x="334280" y="230941"/>
                </a:lnTo>
                <a:lnTo>
                  <a:pt x="334280" y="147316"/>
                </a:lnTo>
                <a:lnTo>
                  <a:pt x="491845" y="147316"/>
                </a:lnTo>
                <a:lnTo>
                  <a:pt x="490835" y="146344"/>
                </a:lnTo>
                <a:lnTo>
                  <a:pt x="481475" y="139962"/>
                </a:lnTo>
                <a:lnTo>
                  <a:pt x="471387" y="134918"/>
                </a:lnTo>
                <a:lnTo>
                  <a:pt x="460569" y="131211"/>
                </a:lnTo>
                <a:lnTo>
                  <a:pt x="449022" y="128841"/>
                </a:lnTo>
                <a:lnTo>
                  <a:pt x="449022" y="126896"/>
                </a:lnTo>
                <a:lnTo>
                  <a:pt x="459931" y="123918"/>
                </a:lnTo>
                <a:lnTo>
                  <a:pt x="469807" y="119846"/>
                </a:lnTo>
                <a:lnTo>
                  <a:pt x="478649" y="114680"/>
                </a:lnTo>
                <a:lnTo>
                  <a:pt x="482213" y="111824"/>
                </a:lnTo>
                <a:lnTo>
                  <a:pt x="334280" y="111824"/>
                </a:lnTo>
                <a:lnTo>
                  <a:pt x="334280" y="40354"/>
                </a:lnTo>
                <a:lnTo>
                  <a:pt x="494129" y="40354"/>
                </a:lnTo>
                <a:lnTo>
                  <a:pt x="493661" y="39320"/>
                </a:lnTo>
                <a:lnTo>
                  <a:pt x="463486" y="14646"/>
                </a:lnTo>
                <a:lnTo>
                  <a:pt x="416812" y="5256"/>
                </a:lnTo>
                <a:lnTo>
                  <a:pt x="403320" y="4861"/>
                </a:lnTo>
                <a:close/>
              </a:path>
              <a:path w="1323975" h="382269">
                <a:moveTo>
                  <a:pt x="491845" y="147316"/>
                </a:moveTo>
                <a:lnTo>
                  <a:pt x="397972" y="147316"/>
                </a:lnTo>
                <a:lnTo>
                  <a:pt x="413499" y="147924"/>
                </a:lnTo>
                <a:lnTo>
                  <a:pt x="427022" y="149747"/>
                </a:lnTo>
                <a:lnTo>
                  <a:pt x="460812" y="169924"/>
                </a:lnTo>
                <a:lnTo>
                  <a:pt x="465066" y="189129"/>
                </a:lnTo>
                <a:lnTo>
                  <a:pt x="464003" y="199734"/>
                </a:lnTo>
                <a:lnTo>
                  <a:pt x="427265" y="228632"/>
                </a:lnTo>
                <a:lnTo>
                  <a:pt x="398944" y="230941"/>
                </a:lnTo>
                <a:lnTo>
                  <a:pt x="496247" y="230941"/>
                </a:lnTo>
                <a:lnTo>
                  <a:pt x="503111" y="219394"/>
                </a:lnTo>
                <a:lnTo>
                  <a:pt x="507760" y="204960"/>
                </a:lnTo>
                <a:lnTo>
                  <a:pt x="509310" y="189129"/>
                </a:lnTo>
                <a:lnTo>
                  <a:pt x="508155" y="175515"/>
                </a:lnTo>
                <a:lnTo>
                  <a:pt x="504691" y="163847"/>
                </a:lnTo>
                <a:lnTo>
                  <a:pt x="498918" y="154123"/>
                </a:lnTo>
                <a:lnTo>
                  <a:pt x="491845" y="147316"/>
                </a:lnTo>
                <a:close/>
              </a:path>
              <a:path w="1323975" h="382269">
                <a:moveTo>
                  <a:pt x="494129" y="40354"/>
                </a:moveTo>
                <a:lnTo>
                  <a:pt x="400889" y="40354"/>
                </a:lnTo>
                <a:lnTo>
                  <a:pt x="414897" y="40901"/>
                </a:lnTo>
                <a:lnTo>
                  <a:pt x="426779" y="42541"/>
                </a:lnTo>
                <a:lnTo>
                  <a:pt x="456923" y="67246"/>
                </a:lnTo>
                <a:lnTo>
                  <a:pt x="457773" y="75846"/>
                </a:lnTo>
                <a:lnTo>
                  <a:pt x="453732" y="91586"/>
                </a:lnTo>
                <a:lnTo>
                  <a:pt x="441608" y="102829"/>
                </a:lnTo>
                <a:lnTo>
                  <a:pt x="421400" y="109575"/>
                </a:lnTo>
                <a:lnTo>
                  <a:pt x="393110" y="111824"/>
                </a:lnTo>
                <a:lnTo>
                  <a:pt x="482213" y="111824"/>
                </a:lnTo>
                <a:lnTo>
                  <a:pt x="501045" y="70498"/>
                </a:lnTo>
                <a:lnTo>
                  <a:pt x="500224" y="58768"/>
                </a:lnTo>
                <a:lnTo>
                  <a:pt x="497763" y="48376"/>
                </a:lnTo>
                <a:lnTo>
                  <a:pt x="494129" y="40354"/>
                </a:lnTo>
                <a:close/>
              </a:path>
              <a:path w="1323975" h="382269">
                <a:moveTo>
                  <a:pt x="666434" y="40840"/>
                </a:moveTo>
                <a:lnTo>
                  <a:pt x="624135" y="40840"/>
                </a:lnTo>
                <a:lnTo>
                  <a:pt x="624135" y="265461"/>
                </a:lnTo>
                <a:lnTo>
                  <a:pt x="666434" y="265461"/>
                </a:lnTo>
                <a:lnTo>
                  <a:pt x="666434" y="40840"/>
                </a:lnTo>
                <a:close/>
              </a:path>
              <a:path w="1323975" h="382269">
                <a:moveTo>
                  <a:pt x="751518" y="4861"/>
                </a:moveTo>
                <a:lnTo>
                  <a:pt x="540024" y="4861"/>
                </a:lnTo>
                <a:lnTo>
                  <a:pt x="540024" y="40840"/>
                </a:lnTo>
                <a:lnTo>
                  <a:pt x="751518" y="40840"/>
                </a:lnTo>
                <a:lnTo>
                  <a:pt x="751518" y="4861"/>
                </a:lnTo>
                <a:close/>
              </a:path>
              <a:path w="1323975" h="382269">
                <a:moveTo>
                  <a:pt x="904581" y="0"/>
                </a:moveTo>
                <a:lnTo>
                  <a:pt x="854139" y="8751"/>
                </a:lnTo>
                <a:lnTo>
                  <a:pt x="815608" y="35005"/>
                </a:lnTo>
                <a:lnTo>
                  <a:pt x="791541" y="77426"/>
                </a:lnTo>
                <a:lnTo>
                  <a:pt x="783519" y="134675"/>
                </a:lnTo>
                <a:lnTo>
                  <a:pt x="784492" y="155521"/>
                </a:lnTo>
                <a:lnTo>
                  <a:pt x="799077" y="208576"/>
                </a:lnTo>
                <a:lnTo>
                  <a:pt x="828705" y="245862"/>
                </a:lnTo>
                <a:lnTo>
                  <a:pt x="870426" y="266434"/>
                </a:lnTo>
                <a:lnTo>
                  <a:pt x="903123" y="270323"/>
                </a:lnTo>
                <a:lnTo>
                  <a:pt x="929620" y="268105"/>
                </a:lnTo>
                <a:lnTo>
                  <a:pt x="953201" y="261450"/>
                </a:lnTo>
                <a:lnTo>
                  <a:pt x="973864" y="250359"/>
                </a:lnTo>
                <a:lnTo>
                  <a:pt x="991610" y="234831"/>
                </a:lnTo>
                <a:lnTo>
                  <a:pt x="904095" y="234831"/>
                </a:lnTo>
                <a:lnTo>
                  <a:pt x="885498" y="233160"/>
                </a:lnTo>
                <a:lnTo>
                  <a:pt x="845752" y="208090"/>
                </a:lnTo>
                <a:lnTo>
                  <a:pt x="828887" y="156584"/>
                </a:lnTo>
                <a:lnTo>
                  <a:pt x="827763" y="134675"/>
                </a:lnTo>
                <a:lnTo>
                  <a:pt x="828887" y="112827"/>
                </a:lnTo>
                <a:lnTo>
                  <a:pt x="845752" y="62232"/>
                </a:lnTo>
                <a:lnTo>
                  <a:pt x="885043" y="37619"/>
                </a:lnTo>
                <a:lnTo>
                  <a:pt x="903609" y="35978"/>
                </a:lnTo>
                <a:lnTo>
                  <a:pt x="991583" y="35978"/>
                </a:lnTo>
                <a:lnTo>
                  <a:pt x="991002" y="35249"/>
                </a:lnTo>
                <a:lnTo>
                  <a:pt x="952715" y="9024"/>
                </a:lnTo>
                <a:lnTo>
                  <a:pt x="921598" y="1002"/>
                </a:lnTo>
                <a:lnTo>
                  <a:pt x="904581" y="0"/>
                </a:lnTo>
                <a:close/>
              </a:path>
              <a:path w="1323975" h="382269">
                <a:moveTo>
                  <a:pt x="991583" y="35978"/>
                </a:moveTo>
                <a:lnTo>
                  <a:pt x="903609" y="35978"/>
                </a:lnTo>
                <a:lnTo>
                  <a:pt x="922206" y="37619"/>
                </a:lnTo>
                <a:lnTo>
                  <a:pt x="938129" y="42541"/>
                </a:lnTo>
                <a:lnTo>
                  <a:pt x="970035" y="76605"/>
                </a:lnTo>
                <a:lnTo>
                  <a:pt x="980428" y="134675"/>
                </a:lnTo>
                <a:lnTo>
                  <a:pt x="979273" y="156584"/>
                </a:lnTo>
                <a:lnTo>
                  <a:pt x="961952" y="208090"/>
                </a:lnTo>
                <a:lnTo>
                  <a:pt x="922479" y="233160"/>
                </a:lnTo>
                <a:lnTo>
                  <a:pt x="904095" y="234831"/>
                </a:lnTo>
                <a:lnTo>
                  <a:pt x="991610" y="234831"/>
                </a:lnTo>
                <a:lnTo>
                  <a:pt x="1006074" y="215262"/>
                </a:lnTo>
                <a:lnTo>
                  <a:pt x="1016406" y="192046"/>
                </a:lnTo>
                <a:lnTo>
                  <a:pt x="1022605" y="165184"/>
                </a:lnTo>
                <a:lnTo>
                  <a:pt x="1024671" y="134675"/>
                </a:lnTo>
                <a:lnTo>
                  <a:pt x="1023699" y="113890"/>
                </a:lnTo>
                <a:lnTo>
                  <a:pt x="1020782" y="94807"/>
                </a:lnTo>
                <a:lnTo>
                  <a:pt x="1015920" y="77426"/>
                </a:lnTo>
                <a:lnTo>
                  <a:pt x="1009113" y="61746"/>
                </a:lnTo>
                <a:lnTo>
                  <a:pt x="1000817" y="47586"/>
                </a:lnTo>
                <a:lnTo>
                  <a:pt x="991583" y="35978"/>
                </a:lnTo>
                <a:close/>
              </a:path>
              <a:path w="1323975" h="382269">
                <a:moveTo>
                  <a:pt x="1127486" y="4861"/>
                </a:moveTo>
                <a:lnTo>
                  <a:pt x="1092480" y="4861"/>
                </a:lnTo>
                <a:lnTo>
                  <a:pt x="1092480" y="382148"/>
                </a:lnTo>
                <a:lnTo>
                  <a:pt x="1135265" y="382148"/>
                </a:lnTo>
                <a:lnTo>
                  <a:pt x="1135165" y="267527"/>
                </a:lnTo>
                <a:lnTo>
                  <a:pt x="1134774" y="261693"/>
                </a:lnTo>
                <a:lnTo>
                  <a:pt x="1133804" y="253276"/>
                </a:lnTo>
                <a:lnTo>
                  <a:pt x="1133158" y="244879"/>
                </a:lnTo>
                <a:lnTo>
                  <a:pt x="1132672" y="237910"/>
                </a:lnTo>
                <a:lnTo>
                  <a:pt x="1132348" y="232400"/>
                </a:lnTo>
                <a:lnTo>
                  <a:pt x="1187150" y="232400"/>
                </a:lnTo>
                <a:lnTo>
                  <a:pt x="1173553" y="228389"/>
                </a:lnTo>
                <a:lnTo>
                  <a:pt x="1144016" y="194568"/>
                </a:lnTo>
                <a:lnTo>
                  <a:pt x="1135265" y="134675"/>
                </a:lnTo>
                <a:lnTo>
                  <a:pt x="1135265" y="126410"/>
                </a:lnTo>
                <a:lnTo>
                  <a:pt x="1139762" y="86542"/>
                </a:lnTo>
                <a:lnTo>
                  <a:pt x="1162006" y="48558"/>
                </a:lnTo>
                <a:lnTo>
                  <a:pt x="1179156" y="40354"/>
                </a:lnTo>
                <a:lnTo>
                  <a:pt x="1133320" y="40354"/>
                </a:lnTo>
                <a:lnTo>
                  <a:pt x="1127486" y="4861"/>
                </a:lnTo>
                <a:close/>
              </a:path>
              <a:path w="1323975" h="382269">
                <a:moveTo>
                  <a:pt x="1187150" y="232400"/>
                </a:moveTo>
                <a:lnTo>
                  <a:pt x="1135265" y="232400"/>
                </a:lnTo>
                <a:lnTo>
                  <a:pt x="1141373" y="239906"/>
                </a:lnTo>
                <a:lnTo>
                  <a:pt x="1176500" y="264033"/>
                </a:lnTo>
                <a:lnTo>
                  <a:pt x="1215973" y="270323"/>
                </a:lnTo>
                <a:lnTo>
                  <a:pt x="1239067" y="268166"/>
                </a:lnTo>
                <a:lnTo>
                  <a:pt x="1259731" y="261693"/>
                </a:lnTo>
                <a:lnTo>
                  <a:pt x="1277963" y="250906"/>
                </a:lnTo>
                <a:lnTo>
                  <a:pt x="1293764" y="235803"/>
                </a:lnTo>
                <a:lnTo>
                  <a:pt x="1294419" y="234831"/>
                </a:lnTo>
                <a:lnTo>
                  <a:pt x="1209653" y="234831"/>
                </a:lnTo>
                <a:lnTo>
                  <a:pt x="1189931" y="233220"/>
                </a:lnTo>
                <a:lnTo>
                  <a:pt x="1187150" y="232400"/>
                </a:lnTo>
                <a:close/>
              </a:path>
              <a:path w="1323975" h="382269">
                <a:moveTo>
                  <a:pt x="1295433" y="35978"/>
                </a:moveTo>
                <a:lnTo>
                  <a:pt x="1208680" y="35978"/>
                </a:lnTo>
                <a:lnTo>
                  <a:pt x="1225484" y="37649"/>
                </a:lnTo>
                <a:lnTo>
                  <a:pt x="1239918" y="42663"/>
                </a:lnTo>
                <a:lnTo>
                  <a:pt x="1269333" y="77213"/>
                </a:lnTo>
                <a:lnTo>
                  <a:pt x="1279178" y="134189"/>
                </a:lnTo>
                <a:lnTo>
                  <a:pt x="1278692" y="148380"/>
                </a:lnTo>
                <a:lnTo>
                  <a:pt x="1271399" y="186212"/>
                </a:lnTo>
                <a:lnTo>
                  <a:pt x="1248548" y="222190"/>
                </a:lnTo>
                <a:lnTo>
                  <a:pt x="1209653" y="234831"/>
                </a:lnTo>
                <a:lnTo>
                  <a:pt x="1294419" y="234831"/>
                </a:lnTo>
                <a:lnTo>
                  <a:pt x="1306739" y="216538"/>
                </a:lnTo>
                <a:lnTo>
                  <a:pt x="1316007" y="193261"/>
                </a:lnTo>
                <a:lnTo>
                  <a:pt x="1321568" y="165974"/>
                </a:lnTo>
                <a:lnTo>
                  <a:pt x="1323422" y="134675"/>
                </a:lnTo>
                <a:lnTo>
                  <a:pt x="1321568" y="103012"/>
                </a:lnTo>
                <a:lnTo>
                  <a:pt x="1316007" y="75603"/>
                </a:lnTo>
                <a:lnTo>
                  <a:pt x="1306739" y="52448"/>
                </a:lnTo>
                <a:lnTo>
                  <a:pt x="1295433" y="35978"/>
                </a:lnTo>
                <a:close/>
              </a:path>
              <a:path w="1323975" h="382269">
                <a:moveTo>
                  <a:pt x="1216459" y="0"/>
                </a:moveTo>
                <a:lnTo>
                  <a:pt x="1176166" y="6563"/>
                </a:lnTo>
                <a:lnTo>
                  <a:pt x="1141555" y="32179"/>
                </a:lnTo>
                <a:lnTo>
                  <a:pt x="1135265" y="40354"/>
                </a:lnTo>
                <a:lnTo>
                  <a:pt x="1179156" y="40354"/>
                </a:lnTo>
                <a:lnTo>
                  <a:pt x="1190205" y="37376"/>
                </a:lnTo>
                <a:lnTo>
                  <a:pt x="1208680" y="35978"/>
                </a:lnTo>
                <a:lnTo>
                  <a:pt x="1295433" y="35978"/>
                </a:lnTo>
                <a:lnTo>
                  <a:pt x="1293764" y="33547"/>
                </a:lnTo>
                <a:lnTo>
                  <a:pt x="1277993" y="18870"/>
                </a:lnTo>
                <a:lnTo>
                  <a:pt x="1259852" y="8386"/>
                </a:lnTo>
                <a:lnTo>
                  <a:pt x="1239341" y="2096"/>
                </a:lnTo>
                <a:lnTo>
                  <a:pt x="1216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 descr=""/>
          <p:cNvGrpSpPr/>
          <p:nvPr/>
        </p:nvGrpSpPr>
        <p:grpSpPr>
          <a:xfrm>
            <a:off x="632051" y="11729417"/>
            <a:ext cx="5238750" cy="632460"/>
            <a:chOff x="632051" y="11729417"/>
            <a:chExt cx="5238750" cy="632460"/>
          </a:xfrm>
        </p:grpSpPr>
        <p:sp>
          <p:nvSpPr>
            <p:cNvPr id="14" name="object 14" descr=""/>
            <p:cNvSpPr/>
            <p:nvPr/>
          </p:nvSpPr>
          <p:spPr>
            <a:xfrm>
              <a:off x="632051" y="11729417"/>
              <a:ext cx="5238750" cy="632460"/>
            </a:xfrm>
            <a:custGeom>
              <a:avLst/>
              <a:gdLst/>
              <a:ahLst/>
              <a:cxnLst/>
              <a:rect l="l" t="t" r="r" b="b"/>
              <a:pathLst>
                <a:path w="5238750" h="632459">
                  <a:moveTo>
                    <a:pt x="5238734" y="0"/>
                  </a:moveTo>
                  <a:lnTo>
                    <a:pt x="0" y="0"/>
                  </a:lnTo>
                  <a:lnTo>
                    <a:pt x="0" y="632051"/>
                  </a:lnTo>
                  <a:lnTo>
                    <a:pt x="5238734" y="632051"/>
                  </a:lnTo>
                  <a:lnTo>
                    <a:pt x="523873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847247" y="11819473"/>
              <a:ext cx="2787650" cy="366395"/>
            </a:xfrm>
            <a:custGeom>
              <a:avLst/>
              <a:gdLst/>
              <a:ahLst/>
              <a:cxnLst/>
              <a:rect l="l" t="t" r="r" b="b"/>
              <a:pathLst>
                <a:path w="2787650" h="366395">
                  <a:moveTo>
                    <a:pt x="129559" y="0"/>
                  </a:moveTo>
                  <a:lnTo>
                    <a:pt x="78384" y="9711"/>
                  </a:lnTo>
                  <a:lnTo>
                    <a:pt x="37051" y="38363"/>
                  </a:lnTo>
                  <a:lnTo>
                    <a:pt x="9556" y="84186"/>
                  </a:lnTo>
                  <a:lnTo>
                    <a:pt x="1061" y="123274"/>
                  </a:lnTo>
                  <a:lnTo>
                    <a:pt x="0" y="145305"/>
                  </a:lnTo>
                  <a:lnTo>
                    <a:pt x="1053" y="167284"/>
                  </a:lnTo>
                  <a:lnTo>
                    <a:pt x="9478" y="206373"/>
                  </a:lnTo>
                  <a:lnTo>
                    <a:pt x="36809" y="252247"/>
                  </a:lnTo>
                  <a:lnTo>
                    <a:pt x="78125" y="280899"/>
                  </a:lnTo>
                  <a:lnTo>
                    <a:pt x="129559" y="290611"/>
                  </a:lnTo>
                  <a:lnTo>
                    <a:pt x="141912" y="290144"/>
                  </a:lnTo>
                  <a:lnTo>
                    <a:pt x="185585" y="278991"/>
                  </a:lnTo>
                  <a:lnTo>
                    <a:pt x="219106" y="255130"/>
                  </a:lnTo>
                  <a:lnTo>
                    <a:pt x="227893" y="244616"/>
                  </a:lnTo>
                  <a:lnTo>
                    <a:pt x="130250" y="244616"/>
                  </a:lnTo>
                  <a:lnTo>
                    <a:pt x="119105" y="243916"/>
                  </a:lnTo>
                  <a:lnTo>
                    <a:pt x="81130" y="227091"/>
                  </a:lnTo>
                  <a:lnTo>
                    <a:pt x="57191" y="188244"/>
                  </a:lnTo>
                  <a:lnTo>
                    <a:pt x="51519" y="145305"/>
                  </a:lnTo>
                  <a:lnTo>
                    <a:pt x="52150" y="129965"/>
                  </a:lnTo>
                  <a:lnTo>
                    <a:pt x="61602" y="91299"/>
                  </a:lnTo>
                  <a:lnTo>
                    <a:pt x="89503" y="57597"/>
                  </a:lnTo>
                  <a:lnTo>
                    <a:pt x="130388" y="45995"/>
                  </a:lnTo>
                  <a:lnTo>
                    <a:pt x="228471" y="45995"/>
                  </a:lnTo>
                  <a:lnTo>
                    <a:pt x="224139" y="40262"/>
                  </a:lnTo>
                  <a:lnTo>
                    <a:pt x="192681" y="14813"/>
                  </a:lnTo>
                  <a:lnTo>
                    <a:pt x="152349" y="1657"/>
                  </a:lnTo>
                  <a:lnTo>
                    <a:pt x="141161" y="414"/>
                  </a:lnTo>
                  <a:lnTo>
                    <a:pt x="129559" y="0"/>
                  </a:lnTo>
                  <a:close/>
                </a:path>
                <a:path w="2787650" h="366395">
                  <a:moveTo>
                    <a:pt x="197654" y="192819"/>
                  </a:moveTo>
                  <a:lnTo>
                    <a:pt x="196088" y="201107"/>
                  </a:lnTo>
                  <a:lnTo>
                    <a:pt x="193234" y="208473"/>
                  </a:lnTo>
                  <a:lnTo>
                    <a:pt x="189090" y="214919"/>
                  </a:lnTo>
                  <a:lnTo>
                    <a:pt x="185038" y="221365"/>
                  </a:lnTo>
                  <a:lnTo>
                    <a:pt x="180020" y="226798"/>
                  </a:lnTo>
                  <a:lnTo>
                    <a:pt x="174035" y="231218"/>
                  </a:lnTo>
                  <a:lnTo>
                    <a:pt x="168141" y="235638"/>
                  </a:lnTo>
                  <a:lnTo>
                    <a:pt x="161465" y="238999"/>
                  </a:lnTo>
                  <a:lnTo>
                    <a:pt x="146640" y="243511"/>
                  </a:lnTo>
                  <a:lnTo>
                    <a:pt x="138721" y="244616"/>
                  </a:lnTo>
                  <a:lnTo>
                    <a:pt x="227893" y="244616"/>
                  </a:lnTo>
                  <a:lnTo>
                    <a:pt x="247438" y="203023"/>
                  </a:lnTo>
                  <a:lnTo>
                    <a:pt x="249312" y="193096"/>
                  </a:lnTo>
                  <a:lnTo>
                    <a:pt x="197654" y="192819"/>
                  </a:lnTo>
                  <a:close/>
                </a:path>
                <a:path w="2787650" h="366395">
                  <a:moveTo>
                    <a:pt x="228471" y="45995"/>
                  </a:moveTo>
                  <a:lnTo>
                    <a:pt x="139043" y="45995"/>
                  </a:lnTo>
                  <a:lnTo>
                    <a:pt x="147101" y="47192"/>
                  </a:lnTo>
                  <a:lnTo>
                    <a:pt x="154559" y="49586"/>
                  </a:lnTo>
                  <a:lnTo>
                    <a:pt x="189630" y="77003"/>
                  </a:lnTo>
                  <a:lnTo>
                    <a:pt x="193464" y="83334"/>
                  </a:lnTo>
                  <a:lnTo>
                    <a:pt x="196180" y="90838"/>
                  </a:lnTo>
                  <a:lnTo>
                    <a:pt x="197654" y="99310"/>
                  </a:lnTo>
                  <a:lnTo>
                    <a:pt x="249312" y="99310"/>
                  </a:lnTo>
                  <a:lnTo>
                    <a:pt x="235776" y="57321"/>
                  </a:lnTo>
                  <a:lnTo>
                    <a:pt x="230311" y="48429"/>
                  </a:lnTo>
                  <a:lnTo>
                    <a:pt x="228471" y="45995"/>
                  </a:lnTo>
                  <a:close/>
                </a:path>
                <a:path w="2787650" h="366395">
                  <a:moveTo>
                    <a:pt x="473175" y="74586"/>
                  </a:moveTo>
                  <a:lnTo>
                    <a:pt x="294029" y="74586"/>
                  </a:lnTo>
                  <a:lnTo>
                    <a:pt x="294029" y="286743"/>
                  </a:lnTo>
                  <a:lnTo>
                    <a:pt x="341820" y="286743"/>
                  </a:lnTo>
                  <a:lnTo>
                    <a:pt x="341820" y="115609"/>
                  </a:lnTo>
                  <a:lnTo>
                    <a:pt x="473175" y="115609"/>
                  </a:lnTo>
                  <a:lnTo>
                    <a:pt x="473175" y="74586"/>
                  </a:lnTo>
                  <a:close/>
                </a:path>
                <a:path w="2787650" h="366395">
                  <a:moveTo>
                    <a:pt x="473175" y="115609"/>
                  </a:moveTo>
                  <a:lnTo>
                    <a:pt x="424970" y="115609"/>
                  </a:lnTo>
                  <a:lnTo>
                    <a:pt x="424970" y="286743"/>
                  </a:lnTo>
                  <a:lnTo>
                    <a:pt x="473175" y="286743"/>
                  </a:lnTo>
                  <a:lnTo>
                    <a:pt x="473175" y="115609"/>
                  </a:lnTo>
                  <a:close/>
                </a:path>
                <a:path w="2787650" h="366395">
                  <a:moveTo>
                    <a:pt x="572796" y="74586"/>
                  </a:moveTo>
                  <a:lnTo>
                    <a:pt x="524591" y="74586"/>
                  </a:lnTo>
                  <a:lnTo>
                    <a:pt x="524591" y="286743"/>
                  </a:lnTo>
                  <a:lnTo>
                    <a:pt x="576111" y="286743"/>
                  </a:lnTo>
                  <a:lnTo>
                    <a:pt x="615737" y="219063"/>
                  </a:lnTo>
                  <a:lnTo>
                    <a:pt x="572796" y="219063"/>
                  </a:lnTo>
                  <a:lnTo>
                    <a:pt x="572796" y="74586"/>
                  </a:lnTo>
                  <a:close/>
                </a:path>
                <a:path w="2787650" h="366395">
                  <a:moveTo>
                    <a:pt x="709124" y="142128"/>
                  </a:moveTo>
                  <a:lnTo>
                    <a:pt x="660781" y="142128"/>
                  </a:lnTo>
                  <a:lnTo>
                    <a:pt x="660781" y="286743"/>
                  </a:lnTo>
                  <a:lnTo>
                    <a:pt x="709124" y="286743"/>
                  </a:lnTo>
                  <a:lnTo>
                    <a:pt x="709124" y="142128"/>
                  </a:lnTo>
                  <a:close/>
                </a:path>
                <a:path w="2787650" h="366395">
                  <a:moveTo>
                    <a:pt x="709124" y="74586"/>
                  </a:moveTo>
                  <a:lnTo>
                    <a:pt x="657742" y="74586"/>
                  </a:lnTo>
                  <a:lnTo>
                    <a:pt x="572796" y="219063"/>
                  </a:lnTo>
                  <a:lnTo>
                    <a:pt x="615737" y="219063"/>
                  </a:lnTo>
                  <a:lnTo>
                    <a:pt x="660781" y="142128"/>
                  </a:lnTo>
                  <a:lnTo>
                    <a:pt x="709124" y="142128"/>
                  </a:lnTo>
                  <a:lnTo>
                    <a:pt x="709124" y="74586"/>
                  </a:lnTo>
                  <a:close/>
                </a:path>
                <a:path w="2787650" h="366395">
                  <a:moveTo>
                    <a:pt x="852737" y="71824"/>
                  </a:moveTo>
                  <a:lnTo>
                    <a:pt x="810782" y="79671"/>
                  </a:lnTo>
                  <a:lnTo>
                    <a:pt x="778772" y="102349"/>
                  </a:lnTo>
                  <a:lnTo>
                    <a:pt x="758347" y="137285"/>
                  </a:lnTo>
                  <a:lnTo>
                    <a:pt x="751355" y="181493"/>
                  </a:lnTo>
                  <a:lnTo>
                    <a:pt x="752115" y="197118"/>
                  </a:lnTo>
                  <a:lnTo>
                    <a:pt x="763510" y="238400"/>
                  </a:lnTo>
                  <a:lnTo>
                    <a:pt x="787776" y="269296"/>
                  </a:lnTo>
                  <a:lnTo>
                    <a:pt x="823490" y="287399"/>
                  </a:lnTo>
                  <a:lnTo>
                    <a:pt x="853013" y="290887"/>
                  </a:lnTo>
                  <a:lnTo>
                    <a:pt x="865911" y="290283"/>
                  </a:lnTo>
                  <a:lnTo>
                    <a:pt x="908781" y="275849"/>
                  </a:lnTo>
                  <a:lnTo>
                    <a:pt x="932916" y="250141"/>
                  </a:lnTo>
                  <a:lnTo>
                    <a:pt x="853428" y="250141"/>
                  </a:lnTo>
                  <a:lnTo>
                    <a:pt x="845874" y="249623"/>
                  </a:lnTo>
                  <a:lnTo>
                    <a:pt x="811855" y="225166"/>
                  </a:lnTo>
                  <a:lnTo>
                    <a:pt x="802046" y="180665"/>
                  </a:lnTo>
                  <a:lnTo>
                    <a:pt x="802443" y="170340"/>
                  </a:lnTo>
                  <a:lnTo>
                    <a:pt x="816169" y="130388"/>
                  </a:lnTo>
                  <a:lnTo>
                    <a:pt x="853428" y="112156"/>
                  </a:lnTo>
                  <a:lnTo>
                    <a:pt x="932823" y="112156"/>
                  </a:lnTo>
                  <a:lnTo>
                    <a:pt x="930362" y="108012"/>
                  </a:lnTo>
                  <a:lnTo>
                    <a:pt x="898456" y="81354"/>
                  </a:lnTo>
                  <a:lnTo>
                    <a:pt x="865281" y="72419"/>
                  </a:lnTo>
                  <a:lnTo>
                    <a:pt x="852737" y="71824"/>
                  </a:lnTo>
                  <a:close/>
                </a:path>
                <a:path w="2787650" h="366395">
                  <a:moveTo>
                    <a:pt x="943898" y="214228"/>
                  </a:moveTo>
                  <a:lnTo>
                    <a:pt x="896108" y="214228"/>
                  </a:lnTo>
                  <a:lnTo>
                    <a:pt x="894635" y="221871"/>
                  </a:lnTo>
                  <a:lnTo>
                    <a:pt x="891918" y="228363"/>
                  </a:lnTo>
                  <a:lnTo>
                    <a:pt x="883999" y="239045"/>
                  </a:lnTo>
                  <a:lnTo>
                    <a:pt x="879073" y="243142"/>
                  </a:lnTo>
                  <a:lnTo>
                    <a:pt x="867378" y="248759"/>
                  </a:lnTo>
                  <a:lnTo>
                    <a:pt x="860794" y="250141"/>
                  </a:lnTo>
                  <a:lnTo>
                    <a:pt x="932916" y="250141"/>
                  </a:lnTo>
                  <a:lnTo>
                    <a:pt x="935766" y="245125"/>
                  </a:lnTo>
                  <a:lnTo>
                    <a:pt x="939686" y="235465"/>
                  </a:lnTo>
                  <a:lnTo>
                    <a:pt x="942396" y="225166"/>
                  </a:lnTo>
                  <a:lnTo>
                    <a:pt x="943898" y="214228"/>
                  </a:lnTo>
                  <a:close/>
                </a:path>
                <a:path w="2787650" h="366395">
                  <a:moveTo>
                    <a:pt x="932823" y="112156"/>
                  </a:moveTo>
                  <a:lnTo>
                    <a:pt x="853428" y="112156"/>
                  </a:lnTo>
                  <a:lnTo>
                    <a:pt x="862017" y="112803"/>
                  </a:lnTo>
                  <a:lnTo>
                    <a:pt x="869692" y="114745"/>
                  </a:lnTo>
                  <a:lnTo>
                    <a:pt x="896108" y="148068"/>
                  </a:lnTo>
                  <a:lnTo>
                    <a:pt x="943898" y="148068"/>
                  </a:lnTo>
                  <a:lnTo>
                    <a:pt x="942473" y="137285"/>
                  </a:lnTo>
                  <a:lnTo>
                    <a:pt x="942362" y="136707"/>
                  </a:lnTo>
                  <a:lnTo>
                    <a:pt x="939686" y="126589"/>
                  </a:lnTo>
                  <a:lnTo>
                    <a:pt x="935663" y="116938"/>
                  </a:lnTo>
                  <a:lnTo>
                    <a:pt x="932823" y="112156"/>
                  </a:lnTo>
                  <a:close/>
                </a:path>
                <a:path w="2787650" h="366395">
                  <a:moveTo>
                    <a:pt x="1150539" y="110084"/>
                  </a:moveTo>
                  <a:lnTo>
                    <a:pt x="1072111" y="110084"/>
                  </a:lnTo>
                  <a:lnTo>
                    <a:pt x="1080304" y="110619"/>
                  </a:lnTo>
                  <a:lnTo>
                    <a:pt x="1087478" y="112225"/>
                  </a:lnTo>
                  <a:lnTo>
                    <a:pt x="1108023" y="142819"/>
                  </a:lnTo>
                  <a:lnTo>
                    <a:pt x="1108023" y="148436"/>
                  </a:lnTo>
                  <a:lnTo>
                    <a:pt x="1055537" y="162709"/>
                  </a:lnTo>
                  <a:lnTo>
                    <a:pt x="1047862" y="163667"/>
                  </a:lnTo>
                  <a:lnTo>
                    <a:pt x="1005648" y="175425"/>
                  </a:lnTo>
                  <a:lnTo>
                    <a:pt x="978740" y="203774"/>
                  </a:lnTo>
                  <a:lnTo>
                    <a:pt x="975011" y="227212"/>
                  </a:lnTo>
                  <a:lnTo>
                    <a:pt x="975589" y="237226"/>
                  </a:lnTo>
                  <a:lnTo>
                    <a:pt x="995315" y="274795"/>
                  </a:lnTo>
                  <a:lnTo>
                    <a:pt x="1036173" y="290576"/>
                  </a:lnTo>
                  <a:lnTo>
                    <a:pt x="1046006" y="291025"/>
                  </a:lnTo>
                  <a:lnTo>
                    <a:pt x="1054026" y="290740"/>
                  </a:lnTo>
                  <a:lnTo>
                    <a:pt x="1101010" y="268977"/>
                  </a:lnTo>
                  <a:lnTo>
                    <a:pt x="1108300" y="257599"/>
                  </a:lnTo>
                  <a:lnTo>
                    <a:pt x="1158024" y="257599"/>
                  </a:lnTo>
                  <a:lnTo>
                    <a:pt x="1158024" y="254284"/>
                  </a:lnTo>
                  <a:lnTo>
                    <a:pt x="1058990" y="254284"/>
                  </a:lnTo>
                  <a:lnTo>
                    <a:pt x="1051531" y="253844"/>
                  </a:lnTo>
                  <a:lnTo>
                    <a:pt x="1023216" y="235592"/>
                  </a:lnTo>
                  <a:lnTo>
                    <a:pt x="1023216" y="219938"/>
                  </a:lnTo>
                  <a:lnTo>
                    <a:pt x="1024919" y="214689"/>
                  </a:lnTo>
                  <a:lnTo>
                    <a:pt x="1028326" y="210637"/>
                  </a:lnTo>
                  <a:lnTo>
                    <a:pt x="1031733" y="206494"/>
                  </a:lnTo>
                  <a:lnTo>
                    <a:pt x="1036383" y="203271"/>
                  </a:lnTo>
                  <a:lnTo>
                    <a:pt x="1048170" y="198667"/>
                  </a:lnTo>
                  <a:lnTo>
                    <a:pt x="1054846" y="197009"/>
                  </a:lnTo>
                  <a:lnTo>
                    <a:pt x="1078557" y="193694"/>
                  </a:lnTo>
                  <a:lnTo>
                    <a:pt x="1083115" y="192958"/>
                  </a:lnTo>
                  <a:lnTo>
                    <a:pt x="1108161" y="185637"/>
                  </a:lnTo>
                  <a:lnTo>
                    <a:pt x="1158024" y="185637"/>
                  </a:lnTo>
                  <a:lnTo>
                    <a:pt x="1157932" y="142819"/>
                  </a:lnTo>
                  <a:lnTo>
                    <a:pt x="1157540" y="134626"/>
                  </a:lnTo>
                  <a:lnTo>
                    <a:pt x="1156090" y="125381"/>
                  </a:lnTo>
                  <a:lnTo>
                    <a:pt x="1153673" y="117016"/>
                  </a:lnTo>
                  <a:lnTo>
                    <a:pt x="1150539" y="110084"/>
                  </a:lnTo>
                  <a:close/>
                </a:path>
                <a:path w="2787650" h="366395">
                  <a:moveTo>
                    <a:pt x="1158024" y="257599"/>
                  </a:moveTo>
                  <a:lnTo>
                    <a:pt x="1109957" y="257599"/>
                  </a:lnTo>
                  <a:lnTo>
                    <a:pt x="1109957" y="286743"/>
                  </a:lnTo>
                  <a:lnTo>
                    <a:pt x="1158024" y="286743"/>
                  </a:lnTo>
                  <a:lnTo>
                    <a:pt x="1158024" y="257599"/>
                  </a:lnTo>
                  <a:close/>
                </a:path>
                <a:path w="2787650" h="366395">
                  <a:moveTo>
                    <a:pt x="1158024" y="185637"/>
                  </a:moveTo>
                  <a:lnTo>
                    <a:pt x="1108161" y="185637"/>
                  </a:lnTo>
                  <a:lnTo>
                    <a:pt x="1108117" y="218623"/>
                  </a:lnTo>
                  <a:lnTo>
                    <a:pt x="1106136" y="225693"/>
                  </a:lnTo>
                  <a:lnTo>
                    <a:pt x="1102084" y="232323"/>
                  </a:lnTo>
                  <a:lnTo>
                    <a:pt x="1098125" y="238953"/>
                  </a:lnTo>
                  <a:lnTo>
                    <a:pt x="1092461" y="244293"/>
                  </a:lnTo>
                  <a:lnTo>
                    <a:pt x="1058990" y="254284"/>
                  </a:lnTo>
                  <a:lnTo>
                    <a:pt x="1158024" y="254284"/>
                  </a:lnTo>
                  <a:lnTo>
                    <a:pt x="1158024" y="185637"/>
                  </a:lnTo>
                  <a:close/>
                </a:path>
                <a:path w="2787650" h="366395">
                  <a:moveTo>
                    <a:pt x="1071835" y="71824"/>
                  </a:moveTo>
                  <a:lnTo>
                    <a:pt x="1031227" y="78453"/>
                  </a:lnTo>
                  <a:lnTo>
                    <a:pt x="994244" y="104956"/>
                  </a:lnTo>
                  <a:lnTo>
                    <a:pt x="981917" y="130388"/>
                  </a:lnTo>
                  <a:lnTo>
                    <a:pt x="1028603" y="137018"/>
                  </a:lnTo>
                  <a:lnTo>
                    <a:pt x="1031089" y="129743"/>
                  </a:lnTo>
                  <a:lnTo>
                    <a:pt x="1035877" y="123436"/>
                  </a:lnTo>
                  <a:lnTo>
                    <a:pt x="1072111" y="110084"/>
                  </a:lnTo>
                  <a:lnTo>
                    <a:pt x="1150539" y="110084"/>
                  </a:lnTo>
                  <a:lnTo>
                    <a:pt x="1150289" y="109531"/>
                  </a:lnTo>
                  <a:lnTo>
                    <a:pt x="1116898" y="80180"/>
                  </a:lnTo>
                  <a:lnTo>
                    <a:pt x="1079492" y="72048"/>
                  </a:lnTo>
                  <a:lnTo>
                    <a:pt x="1071835" y="71824"/>
                  </a:lnTo>
                  <a:close/>
                </a:path>
                <a:path w="2787650" h="366395">
                  <a:moveTo>
                    <a:pt x="1301534" y="115609"/>
                  </a:moveTo>
                  <a:lnTo>
                    <a:pt x="1253191" y="115609"/>
                  </a:lnTo>
                  <a:lnTo>
                    <a:pt x="1253191" y="286743"/>
                  </a:lnTo>
                  <a:lnTo>
                    <a:pt x="1301534" y="286743"/>
                  </a:lnTo>
                  <a:lnTo>
                    <a:pt x="1301534" y="115609"/>
                  </a:lnTo>
                  <a:close/>
                </a:path>
                <a:path w="2787650" h="366395">
                  <a:moveTo>
                    <a:pt x="1370181" y="74586"/>
                  </a:moveTo>
                  <a:lnTo>
                    <a:pt x="1184544" y="74586"/>
                  </a:lnTo>
                  <a:lnTo>
                    <a:pt x="1184544" y="115609"/>
                  </a:lnTo>
                  <a:lnTo>
                    <a:pt x="1370181" y="115609"/>
                  </a:lnTo>
                  <a:lnTo>
                    <a:pt x="1370181" y="74586"/>
                  </a:lnTo>
                  <a:close/>
                </a:path>
                <a:path w="2787650" h="366395">
                  <a:moveTo>
                    <a:pt x="1458200" y="74586"/>
                  </a:moveTo>
                  <a:lnTo>
                    <a:pt x="1409995" y="74586"/>
                  </a:lnTo>
                  <a:lnTo>
                    <a:pt x="1409995" y="286743"/>
                  </a:lnTo>
                  <a:lnTo>
                    <a:pt x="1506405" y="286743"/>
                  </a:lnTo>
                  <a:lnTo>
                    <a:pt x="1519432" y="286173"/>
                  </a:lnTo>
                  <a:lnTo>
                    <a:pt x="1561361" y="272568"/>
                  </a:lnTo>
                  <a:lnTo>
                    <a:pt x="1584832" y="245721"/>
                  </a:lnTo>
                  <a:lnTo>
                    <a:pt x="1458200" y="245721"/>
                  </a:lnTo>
                  <a:lnTo>
                    <a:pt x="1458200" y="184670"/>
                  </a:lnTo>
                  <a:lnTo>
                    <a:pt x="1443835" y="184670"/>
                  </a:lnTo>
                  <a:lnTo>
                    <a:pt x="1443835" y="143648"/>
                  </a:lnTo>
                  <a:lnTo>
                    <a:pt x="1458200" y="143648"/>
                  </a:lnTo>
                  <a:lnTo>
                    <a:pt x="1458200" y="74586"/>
                  </a:lnTo>
                  <a:close/>
                </a:path>
                <a:path w="2787650" h="366395">
                  <a:moveTo>
                    <a:pt x="1506405" y="143648"/>
                  </a:moveTo>
                  <a:lnTo>
                    <a:pt x="1458200" y="143648"/>
                  </a:lnTo>
                  <a:lnTo>
                    <a:pt x="1458200" y="184670"/>
                  </a:lnTo>
                  <a:lnTo>
                    <a:pt x="1506405" y="184670"/>
                  </a:lnTo>
                  <a:lnTo>
                    <a:pt x="1514192" y="185214"/>
                  </a:lnTo>
                  <a:lnTo>
                    <a:pt x="1543698" y="206678"/>
                  </a:lnTo>
                  <a:lnTo>
                    <a:pt x="1543698" y="224634"/>
                  </a:lnTo>
                  <a:lnTo>
                    <a:pt x="1506405" y="245721"/>
                  </a:lnTo>
                  <a:lnTo>
                    <a:pt x="1584832" y="245721"/>
                  </a:lnTo>
                  <a:lnTo>
                    <a:pt x="1585826" y="243839"/>
                  </a:lnTo>
                  <a:lnTo>
                    <a:pt x="1589003" y="234878"/>
                  </a:lnTo>
                  <a:lnTo>
                    <a:pt x="1590936" y="225330"/>
                  </a:lnTo>
                  <a:lnTo>
                    <a:pt x="1591627" y="215195"/>
                  </a:lnTo>
                  <a:lnTo>
                    <a:pt x="1590177" y="199941"/>
                  </a:lnTo>
                  <a:lnTo>
                    <a:pt x="1569251" y="163399"/>
                  </a:lnTo>
                  <a:lnTo>
                    <a:pt x="1525561" y="144882"/>
                  </a:lnTo>
                  <a:lnTo>
                    <a:pt x="1506405" y="143648"/>
                  </a:lnTo>
                  <a:close/>
                </a:path>
                <a:path w="2787650" h="366395">
                  <a:moveTo>
                    <a:pt x="1458200" y="143648"/>
                  </a:moveTo>
                  <a:lnTo>
                    <a:pt x="1443835" y="143648"/>
                  </a:lnTo>
                  <a:lnTo>
                    <a:pt x="1443835" y="184670"/>
                  </a:lnTo>
                  <a:lnTo>
                    <a:pt x="1458200" y="184670"/>
                  </a:lnTo>
                  <a:lnTo>
                    <a:pt x="1458200" y="143648"/>
                  </a:lnTo>
                  <a:close/>
                </a:path>
                <a:path w="2787650" h="366395">
                  <a:moveTo>
                    <a:pt x="1780959" y="74586"/>
                  </a:moveTo>
                  <a:lnTo>
                    <a:pt x="1730959" y="74586"/>
                  </a:lnTo>
                  <a:lnTo>
                    <a:pt x="1730959" y="286743"/>
                  </a:lnTo>
                  <a:lnTo>
                    <a:pt x="1780959" y="286743"/>
                  </a:lnTo>
                  <a:lnTo>
                    <a:pt x="1780959" y="206770"/>
                  </a:lnTo>
                  <a:lnTo>
                    <a:pt x="1865251" y="206770"/>
                  </a:lnTo>
                  <a:lnTo>
                    <a:pt x="1844634" y="178731"/>
                  </a:lnTo>
                  <a:lnTo>
                    <a:pt x="1858601" y="160222"/>
                  </a:lnTo>
                  <a:lnTo>
                    <a:pt x="1780959" y="160222"/>
                  </a:lnTo>
                  <a:lnTo>
                    <a:pt x="1780959" y="74586"/>
                  </a:lnTo>
                  <a:close/>
                </a:path>
                <a:path w="2787650" h="366395">
                  <a:moveTo>
                    <a:pt x="1865251" y="206770"/>
                  </a:moveTo>
                  <a:lnTo>
                    <a:pt x="1805407" y="206770"/>
                  </a:lnTo>
                  <a:lnTo>
                    <a:pt x="1863557" y="286743"/>
                  </a:lnTo>
                  <a:lnTo>
                    <a:pt x="1924055" y="286743"/>
                  </a:lnTo>
                  <a:lnTo>
                    <a:pt x="1865251" y="206770"/>
                  </a:lnTo>
                  <a:close/>
                </a:path>
                <a:path w="2787650" h="366395">
                  <a:moveTo>
                    <a:pt x="1923226" y="74586"/>
                  </a:moveTo>
                  <a:lnTo>
                    <a:pt x="1863005" y="74586"/>
                  </a:lnTo>
                  <a:lnTo>
                    <a:pt x="1799192" y="160222"/>
                  </a:lnTo>
                  <a:lnTo>
                    <a:pt x="1858601" y="160222"/>
                  </a:lnTo>
                  <a:lnTo>
                    <a:pt x="1923226" y="74586"/>
                  </a:lnTo>
                  <a:close/>
                </a:path>
                <a:path w="2787650" h="366395">
                  <a:moveTo>
                    <a:pt x="2000610" y="74586"/>
                  </a:moveTo>
                  <a:lnTo>
                    <a:pt x="1952405" y="74586"/>
                  </a:lnTo>
                  <a:lnTo>
                    <a:pt x="1952405" y="286743"/>
                  </a:lnTo>
                  <a:lnTo>
                    <a:pt x="2000610" y="286743"/>
                  </a:lnTo>
                  <a:lnTo>
                    <a:pt x="2000610" y="200969"/>
                  </a:lnTo>
                  <a:lnTo>
                    <a:pt x="1985140" y="200969"/>
                  </a:lnTo>
                  <a:lnTo>
                    <a:pt x="1985140" y="159946"/>
                  </a:lnTo>
                  <a:lnTo>
                    <a:pt x="2000610" y="159946"/>
                  </a:lnTo>
                  <a:lnTo>
                    <a:pt x="2000610" y="74586"/>
                  </a:lnTo>
                  <a:close/>
                </a:path>
                <a:path w="2787650" h="366395">
                  <a:moveTo>
                    <a:pt x="2130860" y="74586"/>
                  </a:moveTo>
                  <a:lnTo>
                    <a:pt x="2082793" y="74586"/>
                  </a:lnTo>
                  <a:lnTo>
                    <a:pt x="2082793" y="286743"/>
                  </a:lnTo>
                  <a:lnTo>
                    <a:pt x="2130860" y="286743"/>
                  </a:lnTo>
                  <a:lnTo>
                    <a:pt x="2130860" y="200969"/>
                  </a:lnTo>
                  <a:lnTo>
                    <a:pt x="2098125" y="200969"/>
                  </a:lnTo>
                  <a:lnTo>
                    <a:pt x="2098125" y="159946"/>
                  </a:lnTo>
                  <a:lnTo>
                    <a:pt x="2130860" y="159946"/>
                  </a:lnTo>
                  <a:lnTo>
                    <a:pt x="2130860" y="74586"/>
                  </a:lnTo>
                  <a:close/>
                </a:path>
                <a:path w="2787650" h="366395">
                  <a:moveTo>
                    <a:pt x="2000610" y="159946"/>
                  </a:moveTo>
                  <a:lnTo>
                    <a:pt x="1985140" y="159946"/>
                  </a:lnTo>
                  <a:lnTo>
                    <a:pt x="1985140" y="200969"/>
                  </a:lnTo>
                  <a:lnTo>
                    <a:pt x="2000610" y="200969"/>
                  </a:lnTo>
                  <a:lnTo>
                    <a:pt x="2000610" y="159946"/>
                  </a:lnTo>
                  <a:close/>
                </a:path>
                <a:path w="2787650" h="366395">
                  <a:moveTo>
                    <a:pt x="2082793" y="159946"/>
                  </a:moveTo>
                  <a:lnTo>
                    <a:pt x="2000610" y="159946"/>
                  </a:lnTo>
                  <a:lnTo>
                    <a:pt x="2000610" y="200969"/>
                  </a:lnTo>
                  <a:lnTo>
                    <a:pt x="2082793" y="200969"/>
                  </a:lnTo>
                  <a:lnTo>
                    <a:pt x="2082793" y="159946"/>
                  </a:lnTo>
                  <a:close/>
                </a:path>
                <a:path w="2787650" h="366395">
                  <a:moveTo>
                    <a:pt x="2130860" y="159946"/>
                  </a:moveTo>
                  <a:lnTo>
                    <a:pt x="2098125" y="159946"/>
                  </a:lnTo>
                  <a:lnTo>
                    <a:pt x="2098125" y="200969"/>
                  </a:lnTo>
                  <a:lnTo>
                    <a:pt x="2130860" y="200969"/>
                  </a:lnTo>
                  <a:lnTo>
                    <a:pt x="2130860" y="159946"/>
                  </a:lnTo>
                  <a:close/>
                </a:path>
                <a:path w="2787650" h="366395">
                  <a:moveTo>
                    <a:pt x="2229652" y="74586"/>
                  </a:moveTo>
                  <a:lnTo>
                    <a:pt x="2181447" y="74586"/>
                  </a:lnTo>
                  <a:lnTo>
                    <a:pt x="2181447" y="286743"/>
                  </a:lnTo>
                  <a:lnTo>
                    <a:pt x="2232967" y="286743"/>
                  </a:lnTo>
                  <a:lnTo>
                    <a:pt x="2272593" y="219063"/>
                  </a:lnTo>
                  <a:lnTo>
                    <a:pt x="2229652" y="219063"/>
                  </a:lnTo>
                  <a:lnTo>
                    <a:pt x="2229652" y="74586"/>
                  </a:lnTo>
                  <a:close/>
                </a:path>
                <a:path w="2787650" h="366395">
                  <a:moveTo>
                    <a:pt x="2365980" y="142128"/>
                  </a:moveTo>
                  <a:lnTo>
                    <a:pt x="2317637" y="142128"/>
                  </a:lnTo>
                  <a:lnTo>
                    <a:pt x="2317637" y="286743"/>
                  </a:lnTo>
                  <a:lnTo>
                    <a:pt x="2365980" y="286743"/>
                  </a:lnTo>
                  <a:lnTo>
                    <a:pt x="2365980" y="142128"/>
                  </a:lnTo>
                  <a:close/>
                </a:path>
                <a:path w="2787650" h="366395">
                  <a:moveTo>
                    <a:pt x="2365980" y="74586"/>
                  </a:moveTo>
                  <a:lnTo>
                    <a:pt x="2314598" y="74586"/>
                  </a:lnTo>
                  <a:lnTo>
                    <a:pt x="2229652" y="219063"/>
                  </a:lnTo>
                  <a:lnTo>
                    <a:pt x="2272593" y="219063"/>
                  </a:lnTo>
                  <a:lnTo>
                    <a:pt x="2317637" y="142128"/>
                  </a:lnTo>
                  <a:lnTo>
                    <a:pt x="2365980" y="142128"/>
                  </a:lnTo>
                  <a:lnTo>
                    <a:pt x="2365980" y="74586"/>
                  </a:lnTo>
                  <a:close/>
                </a:path>
                <a:path w="2787650" h="366395">
                  <a:moveTo>
                    <a:pt x="2557660" y="74586"/>
                  </a:moveTo>
                  <a:lnTo>
                    <a:pt x="2417327" y="74586"/>
                  </a:lnTo>
                  <a:lnTo>
                    <a:pt x="2417327" y="286743"/>
                  </a:lnTo>
                  <a:lnTo>
                    <a:pt x="2466223" y="286743"/>
                  </a:lnTo>
                  <a:lnTo>
                    <a:pt x="2466223" y="115609"/>
                  </a:lnTo>
                  <a:lnTo>
                    <a:pt x="2557660" y="115609"/>
                  </a:lnTo>
                  <a:lnTo>
                    <a:pt x="2557660" y="74586"/>
                  </a:lnTo>
                  <a:close/>
                </a:path>
                <a:path w="2787650" h="366395">
                  <a:moveTo>
                    <a:pt x="2607833" y="322103"/>
                  </a:moveTo>
                  <a:lnTo>
                    <a:pt x="2596231" y="361053"/>
                  </a:lnTo>
                  <a:lnTo>
                    <a:pt x="2599638" y="362435"/>
                  </a:lnTo>
                  <a:lnTo>
                    <a:pt x="2604196" y="363632"/>
                  </a:lnTo>
                  <a:lnTo>
                    <a:pt x="2609905" y="364645"/>
                  </a:lnTo>
                  <a:lnTo>
                    <a:pt x="2615707" y="365750"/>
                  </a:lnTo>
                  <a:lnTo>
                    <a:pt x="2622014" y="366302"/>
                  </a:lnTo>
                  <a:lnTo>
                    <a:pt x="2628828" y="366302"/>
                  </a:lnTo>
                  <a:lnTo>
                    <a:pt x="2669367" y="356271"/>
                  </a:lnTo>
                  <a:lnTo>
                    <a:pt x="2695404" y="328076"/>
                  </a:lnTo>
                  <a:lnTo>
                    <a:pt x="2696801" y="325233"/>
                  </a:lnTo>
                  <a:lnTo>
                    <a:pt x="2621600" y="325233"/>
                  </a:lnTo>
                  <a:lnTo>
                    <a:pt x="2615108" y="324221"/>
                  </a:lnTo>
                  <a:lnTo>
                    <a:pt x="2607833" y="322103"/>
                  </a:lnTo>
                  <a:close/>
                </a:path>
                <a:path w="2787650" h="366395">
                  <a:moveTo>
                    <a:pt x="2633939" y="74586"/>
                  </a:moveTo>
                  <a:lnTo>
                    <a:pt x="2580900" y="74586"/>
                  </a:lnTo>
                  <a:lnTo>
                    <a:pt x="2657834" y="291163"/>
                  </a:lnTo>
                  <a:lnTo>
                    <a:pt x="2653552" y="302627"/>
                  </a:lnTo>
                  <a:lnTo>
                    <a:pt x="2650513" y="310638"/>
                  </a:lnTo>
                  <a:lnTo>
                    <a:pt x="2646784" y="316348"/>
                  </a:lnTo>
                  <a:lnTo>
                    <a:pt x="2642364" y="319755"/>
                  </a:lnTo>
                  <a:lnTo>
                    <a:pt x="2638036" y="323254"/>
                  </a:lnTo>
                  <a:lnTo>
                    <a:pt x="2633018" y="325049"/>
                  </a:lnTo>
                  <a:lnTo>
                    <a:pt x="2621600" y="325233"/>
                  </a:lnTo>
                  <a:lnTo>
                    <a:pt x="2696801" y="325233"/>
                  </a:lnTo>
                  <a:lnTo>
                    <a:pt x="2699098" y="320557"/>
                  </a:lnTo>
                  <a:lnTo>
                    <a:pt x="2702310" y="312434"/>
                  </a:lnTo>
                  <a:lnTo>
                    <a:pt x="2730033" y="234809"/>
                  </a:lnTo>
                  <a:lnTo>
                    <a:pt x="2682834" y="234809"/>
                  </a:lnTo>
                  <a:lnTo>
                    <a:pt x="2633939" y="74586"/>
                  </a:lnTo>
                  <a:close/>
                </a:path>
                <a:path w="2787650" h="366395">
                  <a:moveTo>
                    <a:pt x="2787255" y="74586"/>
                  </a:moveTo>
                  <a:lnTo>
                    <a:pt x="2734078" y="74586"/>
                  </a:lnTo>
                  <a:lnTo>
                    <a:pt x="2685044" y="234809"/>
                  </a:lnTo>
                  <a:lnTo>
                    <a:pt x="2730033" y="234809"/>
                  </a:lnTo>
                  <a:lnTo>
                    <a:pt x="2787255" y="745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632051" y="12641029"/>
            <a:ext cx="5238750" cy="644525"/>
            <a:chOff x="632051" y="12641029"/>
            <a:chExt cx="5238750" cy="644525"/>
          </a:xfrm>
        </p:grpSpPr>
        <p:sp>
          <p:nvSpPr>
            <p:cNvPr id="17" name="object 17" descr=""/>
            <p:cNvSpPr/>
            <p:nvPr/>
          </p:nvSpPr>
          <p:spPr>
            <a:xfrm>
              <a:off x="632051" y="12641029"/>
              <a:ext cx="5238750" cy="644525"/>
            </a:xfrm>
            <a:custGeom>
              <a:avLst/>
              <a:gdLst/>
              <a:ahLst/>
              <a:cxnLst/>
              <a:rect l="l" t="t" r="r" b="b"/>
              <a:pathLst>
                <a:path w="5238750" h="644525">
                  <a:moveTo>
                    <a:pt x="5238734" y="0"/>
                  </a:moveTo>
                  <a:lnTo>
                    <a:pt x="0" y="0"/>
                  </a:lnTo>
                  <a:lnTo>
                    <a:pt x="0" y="644206"/>
                  </a:lnTo>
                  <a:lnTo>
                    <a:pt x="5238734" y="644206"/>
                  </a:lnTo>
                  <a:lnTo>
                    <a:pt x="523873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2219" y="12721693"/>
              <a:ext cx="3721140" cy="375694"/>
            </a:xfrm>
            <a:prstGeom prst="rect">
              <a:avLst/>
            </a:prstGeom>
          </p:spPr>
        </p:pic>
      </p:grpSp>
      <p:grpSp>
        <p:nvGrpSpPr>
          <p:cNvPr id="19" name="object 19" descr=""/>
          <p:cNvGrpSpPr/>
          <p:nvPr/>
        </p:nvGrpSpPr>
        <p:grpSpPr>
          <a:xfrm>
            <a:off x="14986913" y="14464255"/>
            <a:ext cx="3476625" cy="838835"/>
            <a:chOff x="14986913" y="14464255"/>
            <a:chExt cx="3476625" cy="838835"/>
          </a:xfrm>
        </p:grpSpPr>
        <p:sp>
          <p:nvSpPr>
            <p:cNvPr id="20" name="object 20" descr=""/>
            <p:cNvSpPr/>
            <p:nvPr/>
          </p:nvSpPr>
          <p:spPr>
            <a:xfrm>
              <a:off x="14986913" y="14464255"/>
              <a:ext cx="3476625" cy="838835"/>
            </a:xfrm>
            <a:custGeom>
              <a:avLst/>
              <a:gdLst/>
              <a:ahLst/>
              <a:cxnLst/>
              <a:rect l="l" t="t" r="r" b="b"/>
              <a:pathLst>
                <a:path w="3476625" h="838834">
                  <a:moveTo>
                    <a:pt x="3476283" y="0"/>
                  </a:moveTo>
                  <a:lnTo>
                    <a:pt x="0" y="0"/>
                  </a:lnTo>
                  <a:lnTo>
                    <a:pt x="0" y="838683"/>
                  </a:lnTo>
                  <a:lnTo>
                    <a:pt x="3476283" y="838683"/>
                  </a:lnTo>
                  <a:lnTo>
                    <a:pt x="3476283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69505" y="14742966"/>
              <a:ext cx="1602992" cy="398069"/>
            </a:xfrm>
            <a:prstGeom prst="rect">
              <a:avLst/>
            </a:prstGeom>
          </p:spPr>
        </p:pic>
      </p:grpSp>
      <p:grpSp>
        <p:nvGrpSpPr>
          <p:cNvPr id="22" name="object 22" descr=""/>
          <p:cNvGrpSpPr/>
          <p:nvPr/>
        </p:nvGrpSpPr>
        <p:grpSpPr>
          <a:xfrm>
            <a:off x="607741" y="13576952"/>
            <a:ext cx="5238750" cy="644525"/>
            <a:chOff x="607741" y="13576952"/>
            <a:chExt cx="5238750" cy="644525"/>
          </a:xfrm>
        </p:grpSpPr>
        <p:sp>
          <p:nvSpPr>
            <p:cNvPr id="23" name="object 23" descr=""/>
            <p:cNvSpPr/>
            <p:nvPr/>
          </p:nvSpPr>
          <p:spPr>
            <a:xfrm>
              <a:off x="607741" y="13576952"/>
              <a:ext cx="5238750" cy="644525"/>
            </a:xfrm>
            <a:custGeom>
              <a:avLst/>
              <a:gdLst/>
              <a:ahLst/>
              <a:cxnLst/>
              <a:rect l="l" t="t" r="r" b="b"/>
              <a:pathLst>
                <a:path w="5238750" h="644525">
                  <a:moveTo>
                    <a:pt x="5238734" y="0"/>
                  </a:moveTo>
                  <a:lnTo>
                    <a:pt x="0" y="0"/>
                  </a:lnTo>
                  <a:lnTo>
                    <a:pt x="0" y="644206"/>
                  </a:lnTo>
                  <a:lnTo>
                    <a:pt x="5238734" y="644206"/>
                  </a:lnTo>
                  <a:lnTo>
                    <a:pt x="523873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7910" y="13668666"/>
              <a:ext cx="4328606" cy="3646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3785850" cy="20104100"/>
          </a:xfrm>
          <a:custGeom>
            <a:avLst/>
            <a:gdLst/>
            <a:ahLst/>
            <a:cxnLst/>
            <a:rect l="l" t="t" r="r" b="b"/>
            <a:pathLst>
              <a:path w="13785850" h="20104100">
                <a:moveTo>
                  <a:pt x="13785668" y="0"/>
                </a:moveTo>
                <a:lnTo>
                  <a:pt x="0" y="0"/>
                </a:lnTo>
                <a:lnTo>
                  <a:pt x="0" y="20104099"/>
                </a:lnTo>
                <a:lnTo>
                  <a:pt x="13785668" y="20104099"/>
                </a:lnTo>
                <a:lnTo>
                  <a:pt x="13785668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201040" y="0"/>
            <a:ext cx="13585190" cy="20104100"/>
            <a:chOff x="201040" y="0"/>
            <a:chExt cx="13585190" cy="20104100"/>
          </a:xfrm>
        </p:grpSpPr>
        <p:sp>
          <p:nvSpPr>
            <p:cNvPr id="4" name="object 4" descr=""/>
            <p:cNvSpPr/>
            <p:nvPr/>
          </p:nvSpPr>
          <p:spPr>
            <a:xfrm>
              <a:off x="220187" y="296775"/>
              <a:ext cx="1101090" cy="19807555"/>
            </a:xfrm>
            <a:custGeom>
              <a:avLst/>
              <a:gdLst/>
              <a:ahLst/>
              <a:cxnLst/>
              <a:rect l="l" t="t" r="r" b="b"/>
              <a:pathLst>
                <a:path w="1101090" h="19807555">
                  <a:moveTo>
                    <a:pt x="0" y="19807324"/>
                  </a:moveTo>
                  <a:lnTo>
                    <a:pt x="1100938" y="19807324"/>
                  </a:lnTo>
                  <a:lnTo>
                    <a:pt x="1100938" y="0"/>
                  </a:lnTo>
                  <a:lnTo>
                    <a:pt x="0" y="0"/>
                  </a:lnTo>
                  <a:lnTo>
                    <a:pt x="0" y="19807324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187" y="2192304"/>
              <a:ext cx="775443" cy="708430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823310" y="1914676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90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70759" y="2053599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4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5068" y="296774"/>
              <a:ext cx="660563" cy="880751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1040" y="17729901"/>
              <a:ext cx="938191" cy="938191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321126" y="0"/>
              <a:ext cx="12465050" cy="20104100"/>
            </a:xfrm>
            <a:custGeom>
              <a:avLst/>
              <a:gdLst/>
              <a:ahLst/>
              <a:cxnLst/>
              <a:rect l="l" t="t" r="r" b="b"/>
              <a:pathLst>
                <a:path w="12465050" h="20104100">
                  <a:moveTo>
                    <a:pt x="12464541" y="0"/>
                  </a:moveTo>
                  <a:lnTo>
                    <a:pt x="0" y="0"/>
                  </a:lnTo>
                  <a:lnTo>
                    <a:pt x="0" y="20104099"/>
                  </a:lnTo>
                  <a:lnTo>
                    <a:pt x="12464541" y="20104099"/>
                  </a:lnTo>
                  <a:lnTo>
                    <a:pt x="12464541" y="0"/>
                  </a:lnTo>
                  <a:close/>
                </a:path>
              </a:pathLst>
            </a:custGeom>
            <a:solidFill>
              <a:srgbClr val="FDF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993773" y="17902222"/>
              <a:ext cx="2738120" cy="661035"/>
            </a:xfrm>
            <a:custGeom>
              <a:avLst/>
              <a:gdLst/>
              <a:ahLst/>
              <a:cxnLst/>
              <a:rect l="l" t="t" r="r" b="b"/>
              <a:pathLst>
                <a:path w="2738120" h="661034">
                  <a:moveTo>
                    <a:pt x="2737986" y="0"/>
                  </a:moveTo>
                  <a:lnTo>
                    <a:pt x="0" y="0"/>
                  </a:lnTo>
                  <a:lnTo>
                    <a:pt x="0" y="660563"/>
                  </a:lnTo>
                  <a:lnTo>
                    <a:pt x="2737986" y="660563"/>
                  </a:lnTo>
                  <a:lnTo>
                    <a:pt x="2737986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731760" y="17902222"/>
              <a:ext cx="2738120" cy="661035"/>
            </a:xfrm>
            <a:custGeom>
              <a:avLst/>
              <a:gdLst/>
              <a:ahLst/>
              <a:cxnLst/>
              <a:rect l="l" t="t" r="r" b="b"/>
              <a:pathLst>
                <a:path w="2738119" h="661034">
                  <a:moveTo>
                    <a:pt x="2737986" y="0"/>
                  </a:moveTo>
                  <a:lnTo>
                    <a:pt x="0" y="0"/>
                  </a:lnTo>
                  <a:lnTo>
                    <a:pt x="0" y="660563"/>
                  </a:lnTo>
                  <a:lnTo>
                    <a:pt x="2737986" y="660563"/>
                  </a:lnTo>
                  <a:lnTo>
                    <a:pt x="2737986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11424" y="18123864"/>
              <a:ext cx="1946883" cy="311402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01743" y="18120968"/>
              <a:ext cx="1129077" cy="24383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682" y="19146"/>
              <a:ext cx="7695148" cy="3829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9685" cy="20104100"/>
          </a:xfrm>
          <a:custGeom>
            <a:avLst/>
            <a:gdLst/>
            <a:ahLst/>
            <a:cxnLst/>
            <a:rect l="l" t="t" r="r" b="b"/>
            <a:pathLst>
              <a:path w="19685" h="20104100">
                <a:moveTo>
                  <a:pt x="0" y="20104099"/>
                </a:moveTo>
                <a:lnTo>
                  <a:pt x="19146" y="20104099"/>
                </a:lnTo>
                <a:lnTo>
                  <a:pt x="19146" y="0"/>
                </a:lnTo>
                <a:lnTo>
                  <a:pt x="0" y="0"/>
                </a:lnTo>
                <a:lnTo>
                  <a:pt x="0" y="2010409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3785850" cy="20104100"/>
            <a:chOff x="0" y="0"/>
            <a:chExt cx="13785850" cy="20104100"/>
          </a:xfrm>
        </p:grpSpPr>
        <p:sp>
          <p:nvSpPr>
            <p:cNvPr id="4" name="object 4" descr=""/>
            <p:cNvSpPr/>
            <p:nvPr/>
          </p:nvSpPr>
          <p:spPr>
            <a:xfrm>
              <a:off x="1321126" y="0"/>
              <a:ext cx="12465050" cy="20104100"/>
            </a:xfrm>
            <a:custGeom>
              <a:avLst/>
              <a:gdLst/>
              <a:ahLst/>
              <a:cxnLst/>
              <a:rect l="l" t="t" r="r" b="b"/>
              <a:pathLst>
                <a:path w="12465050" h="20104100">
                  <a:moveTo>
                    <a:pt x="0" y="20104099"/>
                  </a:moveTo>
                  <a:lnTo>
                    <a:pt x="12464541" y="20104099"/>
                  </a:lnTo>
                  <a:lnTo>
                    <a:pt x="12464541" y="0"/>
                  </a:lnTo>
                  <a:lnTo>
                    <a:pt x="0" y="0"/>
                  </a:lnTo>
                  <a:lnTo>
                    <a:pt x="0" y="2010409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9146" y="1"/>
              <a:ext cx="1302385" cy="20104100"/>
            </a:xfrm>
            <a:custGeom>
              <a:avLst/>
              <a:gdLst/>
              <a:ahLst/>
              <a:cxnLst/>
              <a:rect l="l" t="t" r="r" b="b"/>
              <a:pathLst>
                <a:path w="1302385" h="20104100">
                  <a:moveTo>
                    <a:pt x="0" y="0"/>
                  </a:moveTo>
                  <a:lnTo>
                    <a:pt x="1301979" y="0"/>
                  </a:lnTo>
                  <a:lnTo>
                    <a:pt x="1301979" y="20104098"/>
                  </a:lnTo>
                  <a:lnTo>
                    <a:pt x="0" y="20104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187" y="2192304"/>
              <a:ext cx="775443" cy="70843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823310" y="1914676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90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70759" y="2053599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4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481" y="18266010"/>
              <a:ext cx="823310" cy="83288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481" y="373361"/>
              <a:ext cx="660563" cy="880751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0273" y="612696"/>
              <a:ext cx="3810205" cy="4566502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742351" y="5556782"/>
              <a:ext cx="1850389" cy="5514340"/>
            </a:xfrm>
            <a:custGeom>
              <a:avLst/>
              <a:gdLst/>
              <a:ahLst/>
              <a:cxnLst/>
              <a:rect l="l" t="t" r="r" b="b"/>
              <a:pathLst>
                <a:path w="1850389" h="5514340">
                  <a:moveTo>
                    <a:pt x="127901" y="2929064"/>
                  </a:moveTo>
                  <a:lnTo>
                    <a:pt x="87693" y="2915285"/>
                  </a:lnTo>
                  <a:lnTo>
                    <a:pt x="87693" y="2683611"/>
                  </a:lnTo>
                  <a:lnTo>
                    <a:pt x="124066" y="2655265"/>
                  </a:lnTo>
                  <a:lnTo>
                    <a:pt x="124066" y="2643403"/>
                  </a:lnTo>
                  <a:lnTo>
                    <a:pt x="7658" y="2643403"/>
                  </a:lnTo>
                  <a:lnTo>
                    <a:pt x="0" y="2658719"/>
                  </a:lnTo>
                  <a:lnTo>
                    <a:pt x="39827" y="2672118"/>
                  </a:lnTo>
                  <a:lnTo>
                    <a:pt x="39827" y="2904172"/>
                  </a:lnTo>
                  <a:lnTo>
                    <a:pt x="3822" y="2932519"/>
                  </a:lnTo>
                  <a:lnTo>
                    <a:pt x="3822" y="2944380"/>
                  </a:lnTo>
                  <a:lnTo>
                    <a:pt x="120243" y="2944380"/>
                  </a:lnTo>
                  <a:lnTo>
                    <a:pt x="127901" y="2929064"/>
                  </a:lnTo>
                  <a:close/>
                </a:path>
                <a:path w="1850389" h="5514340">
                  <a:moveTo>
                    <a:pt x="138620" y="4337888"/>
                  </a:moveTo>
                  <a:lnTo>
                    <a:pt x="13398" y="4337888"/>
                  </a:lnTo>
                  <a:lnTo>
                    <a:pt x="13398" y="4543145"/>
                  </a:lnTo>
                  <a:lnTo>
                    <a:pt x="47104" y="4543145"/>
                  </a:lnTo>
                  <a:lnTo>
                    <a:pt x="47104" y="4366222"/>
                  </a:lnTo>
                  <a:lnTo>
                    <a:pt x="138620" y="4366222"/>
                  </a:lnTo>
                  <a:lnTo>
                    <a:pt x="138620" y="4337888"/>
                  </a:lnTo>
                  <a:close/>
                </a:path>
                <a:path w="1850389" h="5514340">
                  <a:moveTo>
                    <a:pt x="227076" y="0"/>
                  </a:moveTo>
                  <a:lnTo>
                    <a:pt x="192608" y="0"/>
                  </a:lnTo>
                  <a:lnTo>
                    <a:pt x="192608" y="115646"/>
                  </a:lnTo>
                  <a:lnTo>
                    <a:pt x="52463" y="115646"/>
                  </a:lnTo>
                  <a:lnTo>
                    <a:pt x="52463" y="0"/>
                  </a:lnTo>
                  <a:lnTo>
                    <a:pt x="17995" y="0"/>
                  </a:lnTo>
                  <a:lnTo>
                    <a:pt x="17995" y="273405"/>
                  </a:lnTo>
                  <a:lnTo>
                    <a:pt x="52463" y="273405"/>
                  </a:lnTo>
                  <a:lnTo>
                    <a:pt x="52463" y="145897"/>
                  </a:lnTo>
                  <a:lnTo>
                    <a:pt x="192608" y="145897"/>
                  </a:lnTo>
                  <a:lnTo>
                    <a:pt x="192608" y="273405"/>
                  </a:lnTo>
                  <a:lnTo>
                    <a:pt x="227076" y="273405"/>
                  </a:lnTo>
                  <a:lnTo>
                    <a:pt x="227076" y="145897"/>
                  </a:lnTo>
                  <a:lnTo>
                    <a:pt x="227076" y="115646"/>
                  </a:lnTo>
                  <a:lnTo>
                    <a:pt x="227076" y="0"/>
                  </a:lnTo>
                  <a:close/>
                </a:path>
                <a:path w="1850389" h="5514340">
                  <a:moveTo>
                    <a:pt x="256565" y="5372963"/>
                  </a:moveTo>
                  <a:lnTo>
                    <a:pt x="252920" y="5333225"/>
                  </a:lnTo>
                  <a:lnTo>
                    <a:pt x="234061" y="5284076"/>
                  </a:lnTo>
                  <a:lnTo>
                    <a:pt x="220179" y="5266715"/>
                  </a:lnTo>
                  <a:lnTo>
                    <a:pt x="220179" y="5372963"/>
                  </a:lnTo>
                  <a:lnTo>
                    <a:pt x="218821" y="5397449"/>
                  </a:lnTo>
                  <a:lnTo>
                    <a:pt x="207911" y="5438229"/>
                  </a:lnTo>
                  <a:lnTo>
                    <a:pt x="170688" y="5476646"/>
                  </a:lnTo>
                  <a:lnTo>
                    <a:pt x="130581" y="5484012"/>
                  </a:lnTo>
                  <a:lnTo>
                    <a:pt x="108940" y="5482171"/>
                  </a:lnTo>
                  <a:lnTo>
                    <a:pt x="62420" y="5454523"/>
                  </a:lnTo>
                  <a:lnTo>
                    <a:pt x="46050" y="5419204"/>
                  </a:lnTo>
                  <a:lnTo>
                    <a:pt x="40589" y="5372963"/>
                  </a:lnTo>
                  <a:lnTo>
                    <a:pt x="41948" y="5348529"/>
                  </a:lnTo>
                  <a:lnTo>
                    <a:pt x="52870" y="5308130"/>
                  </a:lnTo>
                  <a:lnTo>
                    <a:pt x="90462" y="5270043"/>
                  </a:lnTo>
                  <a:lnTo>
                    <a:pt x="130962" y="5262677"/>
                  </a:lnTo>
                  <a:lnTo>
                    <a:pt x="152577" y="5264518"/>
                  </a:lnTo>
                  <a:lnTo>
                    <a:pt x="198742" y="5292166"/>
                  </a:lnTo>
                  <a:lnTo>
                    <a:pt x="214820" y="5326913"/>
                  </a:lnTo>
                  <a:lnTo>
                    <a:pt x="220179" y="5372963"/>
                  </a:lnTo>
                  <a:lnTo>
                    <a:pt x="220179" y="5266715"/>
                  </a:lnTo>
                  <a:lnTo>
                    <a:pt x="185102" y="5242331"/>
                  </a:lnTo>
                  <a:lnTo>
                    <a:pt x="130962" y="5232425"/>
                  </a:lnTo>
                  <a:lnTo>
                    <a:pt x="110426" y="5233530"/>
                  </a:lnTo>
                  <a:lnTo>
                    <a:pt x="59740" y="5250040"/>
                  </a:lnTo>
                  <a:lnTo>
                    <a:pt x="25768" y="5284432"/>
                  </a:lnTo>
                  <a:lnTo>
                    <a:pt x="7658" y="5333428"/>
                  </a:lnTo>
                  <a:lnTo>
                    <a:pt x="4216" y="5372582"/>
                  </a:lnTo>
                  <a:lnTo>
                    <a:pt x="5067" y="5393156"/>
                  </a:lnTo>
                  <a:lnTo>
                    <a:pt x="17995" y="5446865"/>
                  </a:lnTo>
                  <a:lnTo>
                    <a:pt x="46672" y="5486590"/>
                  </a:lnTo>
                  <a:lnTo>
                    <a:pt x="91617" y="5509476"/>
                  </a:lnTo>
                  <a:lnTo>
                    <a:pt x="130581" y="5513883"/>
                  </a:lnTo>
                  <a:lnTo>
                    <a:pt x="150253" y="5512778"/>
                  </a:lnTo>
                  <a:lnTo>
                    <a:pt x="199504" y="5496268"/>
                  </a:lnTo>
                  <a:lnTo>
                    <a:pt x="215404" y="5484012"/>
                  </a:lnTo>
                  <a:lnTo>
                    <a:pt x="224307" y="5475198"/>
                  </a:lnTo>
                  <a:lnTo>
                    <a:pt x="248373" y="5430685"/>
                  </a:lnTo>
                  <a:lnTo>
                    <a:pt x="255651" y="5393537"/>
                  </a:lnTo>
                  <a:lnTo>
                    <a:pt x="256565" y="5372963"/>
                  </a:lnTo>
                  <a:close/>
                </a:path>
                <a:path w="1850389" h="5514340">
                  <a:moveTo>
                    <a:pt x="353771" y="4440136"/>
                  </a:moveTo>
                  <a:lnTo>
                    <a:pt x="346875" y="4395038"/>
                  </a:lnTo>
                  <a:lnTo>
                    <a:pt x="327710" y="4362399"/>
                  </a:lnTo>
                  <a:lnTo>
                    <a:pt x="327253" y="4361815"/>
                  </a:lnTo>
                  <a:lnTo>
                    <a:pt x="318922" y="4354093"/>
                  </a:lnTo>
                  <a:lnTo>
                    <a:pt x="318922" y="4440136"/>
                  </a:lnTo>
                  <a:lnTo>
                    <a:pt x="318020" y="4457382"/>
                  </a:lnTo>
                  <a:lnTo>
                    <a:pt x="304380" y="4497959"/>
                  </a:lnTo>
                  <a:lnTo>
                    <a:pt x="258800" y="4519015"/>
                  </a:lnTo>
                  <a:lnTo>
                    <a:pt x="244157" y="4517695"/>
                  </a:lnTo>
                  <a:lnTo>
                    <a:pt x="206654" y="4486300"/>
                  </a:lnTo>
                  <a:lnTo>
                    <a:pt x="198678" y="4440136"/>
                  </a:lnTo>
                  <a:lnTo>
                    <a:pt x="199567" y="4422927"/>
                  </a:lnTo>
                  <a:lnTo>
                    <a:pt x="212852" y="4383075"/>
                  </a:lnTo>
                  <a:lnTo>
                    <a:pt x="258419" y="4362399"/>
                  </a:lnTo>
                  <a:lnTo>
                    <a:pt x="273075" y="4363682"/>
                  </a:lnTo>
                  <a:lnTo>
                    <a:pt x="310743" y="4394390"/>
                  </a:lnTo>
                  <a:lnTo>
                    <a:pt x="318922" y="4440136"/>
                  </a:lnTo>
                  <a:lnTo>
                    <a:pt x="318922" y="4354093"/>
                  </a:lnTo>
                  <a:lnTo>
                    <a:pt x="272592" y="4334853"/>
                  </a:lnTo>
                  <a:lnTo>
                    <a:pt x="259194" y="4334053"/>
                  </a:lnTo>
                  <a:lnTo>
                    <a:pt x="238150" y="4335780"/>
                  </a:lnTo>
                  <a:lnTo>
                    <a:pt x="189115" y="4361624"/>
                  </a:lnTo>
                  <a:lnTo>
                    <a:pt x="170154" y="4395038"/>
                  </a:lnTo>
                  <a:lnTo>
                    <a:pt x="163842" y="4440136"/>
                  </a:lnTo>
                  <a:lnTo>
                    <a:pt x="164604" y="4456544"/>
                  </a:lnTo>
                  <a:lnTo>
                    <a:pt x="176085" y="4498340"/>
                  </a:lnTo>
                  <a:lnTo>
                    <a:pt x="209410" y="4534713"/>
                  </a:lnTo>
                  <a:lnTo>
                    <a:pt x="258038" y="4546968"/>
                  </a:lnTo>
                  <a:lnTo>
                    <a:pt x="278904" y="4545228"/>
                  </a:lnTo>
                  <a:lnTo>
                    <a:pt x="327736" y="4519015"/>
                  </a:lnTo>
                  <a:lnTo>
                    <a:pt x="347268" y="4485322"/>
                  </a:lnTo>
                  <a:lnTo>
                    <a:pt x="352145" y="4464164"/>
                  </a:lnTo>
                  <a:lnTo>
                    <a:pt x="353771" y="4440136"/>
                  </a:lnTo>
                  <a:close/>
                </a:path>
                <a:path w="1850389" h="5514340">
                  <a:moveTo>
                    <a:pt x="388137" y="2858986"/>
                  </a:moveTo>
                  <a:lnTo>
                    <a:pt x="369595" y="2819793"/>
                  </a:lnTo>
                  <a:lnTo>
                    <a:pt x="336918" y="2795803"/>
                  </a:lnTo>
                  <a:lnTo>
                    <a:pt x="300443" y="2776270"/>
                  </a:lnTo>
                  <a:lnTo>
                    <a:pt x="288315" y="2769882"/>
                  </a:lnTo>
                  <a:lnTo>
                    <a:pt x="253415" y="2750096"/>
                  </a:lnTo>
                  <a:lnTo>
                    <a:pt x="227139" y="2717787"/>
                  </a:lnTo>
                  <a:lnTo>
                    <a:pt x="226542" y="2711564"/>
                  </a:lnTo>
                  <a:lnTo>
                    <a:pt x="227330" y="2701175"/>
                  </a:lnTo>
                  <a:lnTo>
                    <a:pt x="254393" y="2665996"/>
                  </a:lnTo>
                  <a:lnTo>
                    <a:pt x="274027" y="2662542"/>
                  </a:lnTo>
                  <a:lnTo>
                    <a:pt x="286131" y="2663621"/>
                  </a:lnTo>
                  <a:lnTo>
                    <a:pt x="320738" y="2679776"/>
                  </a:lnTo>
                  <a:lnTo>
                    <a:pt x="352475" y="2713380"/>
                  </a:lnTo>
                  <a:lnTo>
                    <a:pt x="362102" y="2728023"/>
                  </a:lnTo>
                  <a:lnTo>
                    <a:pt x="376656" y="2728023"/>
                  </a:lnTo>
                  <a:lnTo>
                    <a:pt x="376656" y="2662542"/>
                  </a:lnTo>
                  <a:lnTo>
                    <a:pt x="376656" y="2653741"/>
                  </a:lnTo>
                  <a:lnTo>
                    <a:pt x="368325" y="2650528"/>
                  </a:lnTo>
                  <a:lnTo>
                    <a:pt x="330695" y="2641485"/>
                  </a:lnTo>
                  <a:lnTo>
                    <a:pt x="287909" y="2636101"/>
                  </a:lnTo>
                  <a:lnTo>
                    <a:pt x="275551" y="2635745"/>
                  </a:lnTo>
                  <a:lnTo>
                    <a:pt x="265557" y="2636697"/>
                  </a:lnTo>
                  <a:lnTo>
                    <a:pt x="221615" y="2658973"/>
                  </a:lnTo>
                  <a:lnTo>
                    <a:pt x="193611" y="2688196"/>
                  </a:lnTo>
                  <a:lnTo>
                    <a:pt x="177647" y="2728023"/>
                  </a:lnTo>
                  <a:lnTo>
                    <a:pt x="177571" y="2729649"/>
                  </a:lnTo>
                  <a:lnTo>
                    <a:pt x="178295" y="2737980"/>
                  </a:lnTo>
                  <a:lnTo>
                    <a:pt x="203657" y="2776080"/>
                  </a:lnTo>
                  <a:lnTo>
                    <a:pt x="240512" y="2800019"/>
                  </a:lnTo>
                  <a:lnTo>
                    <a:pt x="278358" y="2820263"/>
                  </a:lnTo>
                  <a:lnTo>
                    <a:pt x="288671" y="2825864"/>
                  </a:lnTo>
                  <a:lnTo>
                    <a:pt x="324446" y="2849346"/>
                  </a:lnTo>
                  <a:lnTo>
                    <a:pt x="339128" y="2868688"/>
                  </a:lnTo>
                  <a:lnTo>
                    <a:pt x="339128" y="2885033"/>
                  </a:lnTo>
                  <a:lnTo>
                    <a:pt x="313855" y="2918726"/>
                  </a:lnTo>
                  <a:lnTo>
                    <a:pt x="285889" y="2925622"/>
                  </a:lnTo>
                  <a:lnTo>
                    <a:pt x="272783" y="2924543"/>
                  </a:lnTo>
                  <a:lnTo>
                    <a:pt x="234581" y="2908389"/>
                  </a:lnTo>
                  <a:lnTo>
                    <a:pt x="200266" y="2874784"/>
                  </a:lnTo>
                  <a:lnTo>
                    <a:pt x="190157" y="2860141"/>
                  </a:lnTo>
                  <a:lnTo>
                    <a:pt x="175615" y="2860141"/>
                  </a:lnTo>
                  <a:lnTo>
                    <a:pt x="175615" y="2934424"/>
                  </a:lnTo>
                  <a:lnTo>
                    <a:pt x="184277" y="2937637"/>
                  </a:lnTo>
                  <a:lnTo>
                    <a:pt x="224624" y="2946679"/>
                  </a:lnTo>
                  <a:lnTo>
                    <a:pt x="270941" y="2952064"/>
                  </a:lnTo>
                  <a:lnTo>
                    <a:pt x="283984" y="2952432"/>
                  </a:lnTo>
                  <a:lnTo>
                    <a:pt x="294386" y="2951492"/>
                  </a:lnTo>
                  <a:lnTo>
                    <a:pt x="340753" y="2929432"/>
                  </a:lnTo>
                  <a:lnTo>
                    <a:pt x="345465" y="2925622"/>
                  </a:lnTo>
                  <a:lnTo>
                    <a:pt x="351764" y="2920542"/>
                  </a:lnTo>
                  <a:lnTo>
                    <a:pt x="378447" y="2889427"/>
                  </a:lnTo>
                  <a:lnTo>
                    <a:pt x="387070" y="2868688"/>
                  </a:lnTo>
                  <a:lnTo>
                    <a:pt x="388137" y="2858986"/>
                  </a:lnTo>
                  <a:close/>
                </a:path>
                <a:path w="1850389" h="5514340">
                  <a:moveTo>
                    <a:pt x="448500" y="133642"/>
                  </a:moveTo>
                  <a:lnTo>
                    <a:pt x="438975" y="91897"/>
                  </a:lnTo>
                  <a:lnTo>
                    <a:pt x="407619" y="68834"/>
                  </a:lnTo>
                  <a:lnTo>
                    <a:pt x="374967" y="64706"/>
                  </a:lnTo>
                  <a:lnTo>
                    <a:pt x="365112" y="65049"/>
                  </a:lnTo>
                  <a:lnTo>
                    <a:pt x="319544" y="75628"/>
                  </a:lnTo>
                  <a:lnTo>
                    <a:pt x="304888" y="82321"/>
                  </a:lnTo>
                  <a:lnTo>
                    <a:pt x="315239" y="107607"/>
                  </a:lnTo>
                  <a:lnTo>
                    <a:pt x="321678" y="104635"/>
                  </a:lnTo>
                  <a:lnTo>
                    <a:pt x="328345" y="101854"/>
                  </a:lnTo>
                  <a:lnTo>
                    <a:pt x="373062" y="91897"/>
                  </a:lnTo>
                  <a:lnTo>
                    <a:pt x="382625" y="92519"/>
                  </a:lnTo>
                  <a:lnTo>
                    <a:pt x="414870" y="125628"/>
                  </a:lnTo>
                  <a:lnTo>
                    <a:pt x="415569" y="137464"/>
                  </a:lnTo>
                  <a:lnTo>
                    <a:pt x="415569" y="149720"/>
                  </a:lnTo>
                  <a:lnTo>
                    <a:pt x="415175" y="149745"/>
                  </a:lnTo>
                  <a:lnTo>
                    <a:pt x="415175" y="173088"/>
                  </a:lnTo>
                  <a:lnTo>
                    <a:pt x="410781" y="217500"/>
                  </a:lnTo>
                  <a:lnTo>
                    <a:pt x="378231" y="246507"/>
                  </a:lnTo>
                  <a:lnTo>
                    <a:pt x="354672" y="250050"/>
                  </a:lnTo>
                  <a:lnTo>
                    <a:pt x="346798" y="249555"/>
                  </a:lnTo>
                  <a:lnTo>
                    <a:pt x="317792" y="224777"/>
                  </a:lnTo>
                  <a:lnTo>
                    <a:pt x="317182" y="216357"/>
                  </a:lnTo>
                  <a:lnTo>
                    <a:pt x="318058" y="207518"/>
                  </a:lnTo>
                  <a:lnTo>
                    <a:pt x="352475" y="178066"/>
                  </a:lnTo>
                  <a:lnTo>
                    <a:pt x="415175" y="173088"/>
                  </a:lnTo>
                  <a:lnTo>
                    <a:pt x="415175" y="149745"/>
                  </a:lnTo>
                  <a:lnTo>
                    <a:pt x="357263" y="152590"/>
                  </a:lnTo>
                  <a:lnTo>
                    <a:pt x="320116" y="161785"/>
                  </a:lnTo>
                  <a:lnTo>
                    <a:pt x="288328" y="189268"/>
                  </a:lnTo>
                  <a:lnTo>
                    <a:pt x="282295" y="216357"/>
                  </a:lnTo>
                  <a:lnTo>
                    <a:pt x="283451" y="231025"/>
                  </a:lnTo>
                  <a:lnTo>
                    <a:pt x="310476" y="269062"/>
                  </a:lnTo>
                  <a:lnTo>
                    <a:pt x="347014" y="277241"/>
                  </a:lnTo>
                  <a:lnTo>
                    <a:pt x="359181" y="276733"/>
                  </a:lnTo>
                  <a:lnTo>
                    <a:pt x="402158" y="258953"/>
                  </a:lnTo>
                  <a:lnTo>
                    <a:pt x="410984" y="250050"/>
                  </a:lnTo>
                  <a:lnTo>
                    <a:pt x="415950" y="244309"/>
                  </a:lnTo>
                  <a:lnTo>
                    <a:pt x="417474" y="244309"/>
                  </a:lnTo>
                  <a:lnTo>
                    <a:pt x="423989" y="273405"/>
                  </a:lnTo>
                  <a:lnTo>
                    <a:pt x="448500" y="273405"/>
                  </a:lnTo>
                  <a:lnTo>
                    <a:pt x="448500" y="244309"/>
                  </a:lnTo>
                  <a:lnTo>
                    <a:pt x="448500" y="173088"/>
                  </a:lnTo>
                  <a:lnTo>
                    <a:pt x="448500" y="133642"/>
                  </a:lnTo>
                  <a:close/>
                </a:path>
                <a:path w="1850389" h="5514340">
                  <a:moveTo>
                    <a:pt x="486041" y="5304802"/>
                  </a:moveTo>
                  <a:lnTo>
                    <a:pt x="312572" y="5304802"/>
                  </a:lnTo>
                  <a:lnTo>
                    <a:pt x="312572" y="5510047"/>
                  </a:lnTo>
                  <a:lnTo>
                    <a:pt x="346265" y="5510047"/>
                  </a:lnTo>
                  <a:lnTo>
                    <a:pt x="346265" y="5333517"/>
                  </a:lnTo>
                  <a:lnTo>
                    <a:pt x="452335" y="5333517"/>
                  </a:lnTo>
                  <a:lnTo>
                    <a:pt x="452335" y="5510047"/>
                  </a:lnTo>
                  <a:lnTo>
                    <a:pt x="486041" y="5510047"/>
                  </a:lnTo>
                  <a:lnTo>
                    <a:pt x="486041" y="5333517"/>
                  </a:lnTo>
                  <a:lnTo>
                    <a:pt x="486041" y="5304802"/>
                  </a:lnTo>
                  <a:close/>
                </a:path>
                <a:path w="1850389" h="5514340">
                  <a:moveTo>
                    <a:pt x="589457" y="4514799"/>
                  </a:moveTo>
                  <a:lnTo>
                    <a:pt x="559587" y="4514799"/>
                  </a:lnTo>
                  <a:lnTo>
                    <a:pt x="559587" y="4364304"/>
                  </a:lnTo>
                  <a:lnTo>
                    <a:pt x="559587" y="4337888"/>
                  </a:lnTo>
                  <a:lnTo>
                    <a:pt x="527037" y="4337888"/>
                  </a:lnTo>
                  <a:lnTo>
                    <a:pt x="527037" y="4364304"/>
                  </a:lnTo>
                  <a:lnTo>
                    <a:pt x="527037" y="4514799"/>
                  </a:lnTo>
                  <a:lnTo>
                    <a:pt x="433222" y="4514799"/>
                  </a:lnTo>
                  <a:lnTo>
                    <a:pt x="439712" y="4505185"/>
                  </a:lnTo>
                  <a:lnTo>
                    <a:pt x="445757" y="4494695"/>
                  </a:lnTo>
                  <a:lnTo>
                    <a:pt x="461479" y="4458373"/>
                  </a:lnTo>
                  <a:lnTo>
                    <a:pt x="473049" y="4418304"/>
                  </a:lnTo>
                  <a:lnTo>
                    <a:pt x="480225" y="4377448"/>
                  </a:lnTo>
                  <a:lnTo>
                    <a:pt x="481469" y="4364304"/>
                  </a:lnTo>
                  <a:lnTo>
                    <a:pt x="527037" y="4364304"/>
                  </a:lnTo>
                  <a:lnTo>
                    <a:pt x="527037" y="4337888"/>
                  </a:lnTo>
                  <a:lnTo>
                    <a:pt x="451599" y="4337888"/>
                  </a:lnTo>
                  <a:lnTo>
                    <a:pt x="450596" y="4361586"/>
                  </a:lnTo>
                  <a:lnTo>
                    <a:pt x="447967" y="4385183"/>
                  </a:lnTo>
                  <a:lnTo>
                    <a:pt x="437819" y="4432084"/>
                  </a:lnTo>
                  <a:lnTo>
                    <a:pt x="421449" y="4475937"/>
                  </a:lnTo>
                  <a:lnTo>
                    <a:pt x="398373" y="4514799"/>
                  </a:lnTo>
                  <a:lnTo>
                    <a:pt x="381901" y="4514799"/>
                  </a:lnTo>
                  <a:lnTo>
                    <a:pt x="381901" y="4614367"/>
                  </a:lnTo>
                  <a:lnTo>
                    <a:pt x="414070" y="4614367"/>
                  </a:lnTo>
                  <a:lnTo>
                    <a:pt x="414070" y="4543145"/>
                  </a:lnTo>
                  <a:lnTo>
                    <a:pt x="556907" y="4543145"/>
                  </a:lnTo>
                  <a:lnTo>
                    <a:pt x="556907" y="4614367"/>
                  </a:lnTo>
                  <a:lnTo>
                    <a:pt x="589457" y="4614367"/>
                  </a:lnTo>
                  <a:lnTo>
                    <a:pt x="589457" y="4543145"/>
                  </a:lnTo>
                  <a:lnTo>
                    <a:pt x="589457" y="4514799"/>
                  </a:lnTo>
                  <a:close/>
                </a:path>
                <a:path w="1850389" h="5514340">
                  <a:moveTo>
                    <a:pt x="649744" y="216738"/>
                  </a:moveTo>
                  <a:lnTo>
                    <a:pt x="633666" y="179082"/>
                  </a:lnTo>
                  <a:lnTo>
                    <a:pt x="604177" y="165430"/>
                  </a:lnTo>
                  <a:lnTo>
                    <a:pt x="604177" y="163893"/>
                  </a:lnTo>
                  <a:lnTo>
                    <a:pt x="636816" y="142163"/>
                  </a:lnTo>
                  <a:lnTo>
                    <a:pt x="642848" y="118325"/>
                  </a:lnTo>
                  <a:lnTo>
                    <a:pt x="641540" y="106210"/>
                  </a:lnTo>
                  <a:lnTo>
                    <a:pt x="637590" y="95542"/>
                  </a:lnTo>
                  <a:lnTo>
                    <a:pt x="635266" y="92278"/>
                  </a:lnTo>
                  <a:lnTo>
                    <a:pt x="631012" y="86296"/>
                  </a:lnTo>
                  <a:lnTo>
                    <a:pt x="597471" y="67868"/>
                  </a:lnTo>
                  <a:lnTo>
                    <a:pt x="565886" y="64325"/>
                  </a:lnTo>
                  <a:lnTo>
                    <a:pt x="546620" y="65214"/>
                  </a:lnTo>
                  <a:lnTo>
                    <a:pt x="528256" y="67868"/>
                  </a:lnTo>
                  <a:lnTo>
                    <a:pt x="510806" y="72301"/>
                  </a:lnTo>
                  <a:lnTo>
                    <a:pt x="494271" y="78498"/>
                  </a:lnTo>
                  <a:lnTo>
                    <a:pt x="506145" y="105308"/>
                  </a:lnTo>
                  <a:lnTo>
                    <a:pt x="513638" y="102260"/>
                  </a:lnTo>
                  <a:lnTo>
                    <a:pt x="520788" y="99656"/>
                  </a:lnTo>
                  <a:lnTo>
                    <a:pt x="563968" y="92278"/>
                  </a:lnTo>
                  <a:lnTo>
                    <a:pt x="574598" y="92735"/>
                  </a:lnTo>
                  <a:lnTo>
                    <a:pt x="610692" y="111683"/>
                  </a:lnTo>
                  <a:lnTo>
                    <a:pt x="610692" y="121386"/>
                  </a:lnTo>
                  <a:lnTo>
                    <a:pt x="576224" y="151066"/>
                  </a:lnTo>
                  <a:lnTo>
                    <a:pt x="552475" y="152781"/>
                  </a:lnTo>
                  <a:lnTo>
                    <a:pt x="530275" y="152781"/>
                  </a:lnTo>
                  <a:lnTo>
                    <a:pt x="530275" y="180352"/>
                  </a:lnTo>
                  <a:lnTo>
                    <a:pt x="557847" y="180352"/>
                  </a:lnTo>
                  <a:lnTo>
                    <a:pt x="583476" y="182511"/>
                  </a:lnTo>
                  <a:lnTo>
                    <a:pt x="601789" y="188976"/>
                  </a:lnTo>
                  <a:lnTo>
                    <a:pt x="612775" y="199745"/>
                  </a:lnTo>
                  <a:lnTo>
                    <a:pt x="616432" y="214820"/>
                  </a:lnTo>
                  <a:lnTo>
                    <a:pt x="615429" y="223697"/>
                  </a:lnTo>
                  <a:lnTo>
                    <a:pt x="582828" y="247751"/>
                  </a:lnTo>
                  <a:lnTo>
                    <a:pt x="561670" y="249669"/>
                  </a:lnTo>
                  <a:lnTo>
                    <a:pt x="551332" y="249364"/>
                  </a:lnTo>
                  <a:lnTo>
                    <a:pt x="506145" y="239420"/>
                  </a:lnTo>
                  <a:lnTo>
                    <a:pt x="491972" y="233591"/>
                  </a:lnTo>
                  <a:lnTo>
                    <a:pt x="491972" y="263842"/>
                  </a:lnTo>
                  <a:lnTo>
                    <a:pt x="531114" y="275297"/>
                  </a:lnTo>
                  <a:lnTo>
                    <a:pt x="562051" y="277241"/>
                  </a:lnTo>
                  <a:lnTo>
                    <a:pt x="583133" y="276161"/>
                  </a:lnTo>
                  <a:lnTo>
                    <a:pt x="628307" y="260007"/>
                  </a:lnTo>
                  <a:lnTo>
                    <a:pt x="648411" y="229057"/>
                  </a:lnTo>
                  <a:lnTo>
                    <a:pt x="649744" y="216738"/>
                  </a:lnTo>
                  <a:close/>
                </a:path>
                <a:path w="1850389" h="5514340">
                  <a:moveTo>
                    <a:pt x="694182" y="2856687"/>
                  </a:moveTo>
                  <a:lnTo>
                    <a:pt x="677329" y="2810738"/>
                  </a:lnTo>
                  <a:lnTo>
                    <a:pt x="644944" y="2787332"/>
                  </a:lnTo>
                  <a:lnTo>
                    <a:pt x="642480" y="2786469"/>
                  </a:lnTo>
                  <a:lnTo>
                    <a:pt x="642480" y="2869717"/>
                  </a:lnTo>
                  <a:lnTo>
                    <a:pt x="641451" y="2880791"/>
                  </a:lnTo>
                  <a:lnTo>
                    <a:pt x="617258" y="2912884"/>
                  </a:lnTo>
                  <a:lnTo>
                    <a:pt x="582358" y="2920644"/>
                  </a:lnTo>
                  <a:lnTo>
                    <a:pt x="582358" y="2921025"/>
                  </a:lnTo>
                  <a:lnTo>
                    <a:pt x="565518" y="2920377"/>
                  </a:lnTo>
                  <a:lnTo>
                    <a:pt x="549808" y="2918447"/>
                  </a:lnTo>
                  <a:lnTo>
                    <a:pt x="535254" y="2915208"/>
                  </a:lnTo>
                  <a:lnTo>
                    <a:pt x="521855" y="2910687"/>
                  </a:lnTo>
                  <a:lnTo>
                    <a:pt x="521855" y="2802318"/>
                  </a:lnTo>
                  <a:lnTo>
                    <a:pt x="568960" y="2802318"/>
                  </a:lnTo>
                  <a:lnTo>
                    <a:pt x="571385" y="2802191"/>
                  </a:lnTo>
                  <a:lnTo>
                    <a:pt x="615175" y="2813354"/>
                  </a:lnTo>
                  <a:lnTo>
                    <a:pt x="641375" y="2855493"/>
                  </a:lnTo>
                  <a:lnTo>
                    <a:pt x="642480" y="2869717"/>
                  </a:lnTo>
                  <a:lnTo>
                    <a:pt x="642480" y="2786469"/>
                  </a:lnTo>
                  <a:lnTo>
                    <a:pt x="630999" y="2782405"/>
                  </a:lnTo>
                  <a:lnTo>
                    <a:pt x="630999" y="2781643"/>
                  </a:lnTo>
                  <a:lnTo>
                    <a:pt x="633882" y="2779725"/>
                  </a:lnTo>
                  <a:lnTo>
                    <a:pt x="641184" y="2774861"/>
                  </a:lnTo>
                  <a:lnTo>
                    <a:pt x="671322" y="2742488"/>
                  </a:lnTo>
                  <a:lnTo>
                    <a:pt x="678865" y="2714625"/>
                  </a:lnTo>
                  <a:lnTo>
                    <a:pt x="678192" y="2704350"/>
                  </a:lnTo>
                  <a:lnTo>
                    <a:pt x="662393" y="2668549"/>
                  </a:lnTo>
                  <a:lnTo>
                    <a:pt x="628116" y="2645168"/>
                  </a:lnTo>
                  <a:lnTo>
                    <a:pt x="627164" y="2644902"/>
                  </a:lnTo>
                  <a:lnTo>
                    <a:pt x="627164" y="2733383"/>
                  </a:lnTo>
                  <a:lnTo>
                    <a:pt x="627164" y="2733776"/>
                  </a:lnTo>
                  <a:lnTo>
                    <a:pt x="627151" y="2733560"/>
                  </a:lnTo>
                  <a:lnTo>
                    <a:pt x="627138" y="2733776"/>
                  </a:lnTo>
                  <a:lnTo>
                    <a:pt x="626325" y="2743873"/>
                  </a:lnTo>
                  <a:lnTo>
                    <a:pt x="597776" y="2776753"/>
                  </a:lnTo>
                  <a:lnTo>
                    <a:pt x="576618" y="2779725"/>
                  </a:lnTo>
                  <a:lnTo>
                    <a:pt x="521855" y="2779725"/>
                  </a:lnTo>
                  <a:lnTo>
                    <a:pt x="521855" y="2678239"/>
                  </a:lnTo>
                  <a:lnTo>
                    <a:pt x="531329" y="2672550"/>
                  </a:lnTo>
                  <a:lnTo>
                    <a:pt x="541388" y="2668486"/>
                  </a:lnTo>
                  <a:lnTo>
                    <a:pt x="552018" y="2666034"/>
                  </a:lnTo>
                  <a:lnTo>
                    <a:pt x="563219" y="2665222"/>
                  </a:lnTo>
                  <a:lnTo>
                    <a:pt x="578129" y="2666415"/>
                  </a:lnTo>
                  <a:lnTo>
                    <a:pt x="618121" y="2694635"/>
                  </a:lnTo>
                  <a:lnTo>
                    <a:pt x="627151" y="2733560"/>
                  </a:lnTo>
                  <a:lnTo>
                    <a:pt x="627164" y="2733383"/>
                  </a:lnTo>
                  <a:lnTo>
                    <a:pt x="627164" y="2644902"/>
                  </a:lnTo>
                  <a:lnTo>
                    <a:pt x="617207" y="2642057"/>
                  </a:lnTo>
                  <a:lnTo>
                    <a:pt x="605523" y="2640190"/>
                  </a:lnTo>
                  <a:lnTo>
                    <a:pt x="593090" y="2639568"/>
                  </a:lnTo>
                  <a:lnTo>
                    <a:pt x="586092" y="2639669"/>
                  </a:lnTo>
                  <a:lnTo>
                    <a:pt x="577380" y="2639949"/>
                  </a:lnTo>
                  <a:lnTo>
                    <a:pt x="566953" y="2640431"/>
                  </a:lnTo>
                  <a:lnTo>
                    <a:pt x="537870" y="2642108"/>
                  </a:lnTo>
                  <a:lnTo>
                    <a:pt x="520801" y="2642819"/>
                  </a:lnTo>
                  <a:lnTo>
                    <a:pt x="503593" y="2643251"/>
                  </a:lnTo>
                  <a:lnTo>
                    <a:pt x="486244" y="2643403"/>
                  </a:lnTo>
                  <a:lnTo>
                    <a:pt x="441820" y="2643403"/>
                  </a:lnTo>
                  <a:lnTo>
                    <a:pt x="434162" y="2658719"/>
                  </a:lnTo>
                  <a:lnTo>
                    <a:pt x="473989" y="2671737"/>
                  </a:lnTo>
                  <a:lnTo>
                    <a:pt x="473989" y="2904566"/>
                  </a:lnTo>
                  <a:lnTo>
                    <a:pt x="437997" y="2932900"/>
                  </a:lnTo>
                  <a:lnTo>
                    <a:pt x="437997" y="2944774"/>
                  </a:lnTo>
                  <a:lnTo>
                    <a:pt x="486625" y="2944774"/>
                  </a:lnTo>
                  <a:lnTo>
                    <a:pt x="495909" y="2944888"/>
                  </a:lnTo>
                  <a:lnTo>
                    <a:pt x="506920" y="2945244"/>
                  </a:lnTo>
                  <a:lnTo>
                    <a:pt x="519658" y="2945841"/>
                  </a:lnTo>
                  <a:lnTo>
                    <a:pt x="534111" y="2946679"/>
                  </a:lnTo>
                  <a:lnTo>
                    <a:pt x="543344" y="2947517"/>
                  </a:lnTo>
                  <a:lnTo>
                    <a:pt x="552678" y="2948114"/>
                  </a:lnTo>
                  <a:lnTo>
                    <a:pt x="562114" y="2948482"/>
                  </a:lnTo>
                  <a:lnTo>
                    <a:pt x="571639" y="2948597"/>
                  </a:lnTo>
                  <a:lnTo>
                    <a:pt x="584822" y="2947809"/>
                  </a:lnTo>
                  <a:lnTo>
                    <a:pt x="626402" y="2935960"/>
                  </a:lnTo>
                  <a:lnTo>
                    <a:pt x="664451" y="2912262"/>
                  </a:lnTo>
                  <a:lnTo>
                    <a:pt x="689292" y="2880144"/>
                  </a:lnTo>
                  <a:lnTo>
                    <a:pt x="692962" y="2868587"/>
                  </a:lnTo>
                  <a:lnTo>
                    <a:pt x="694182" y="2856687"/>
                  </a:lnTo>
                  <a:close/>
                </a:path>
                <a:path w="1850389" h="5514340">
                  <a:moveTo>
                    <a:pt x="732269" y="5304802"/>
                  </a:moveTo>
                  <a:lnTo>
                    <a:pt x="690918" y="5304802"/>
                  </a:lnTo>
                  <a:lnTo>
                    <a:pt x="581012" y="5476735"/>
                  </a:lnTo>
                  <a:lnTo>
                    <a:pt x="581266" y="5473420"/>
                  </a:lnTo>
                  <a:lnTo>
                    <a:pt x="581520" y="5468696"/>
                  </a:lnTo>
                  <a:lnTo>
                    <a:pt x="581787" y="5462562"/>
                  </a:lnTo>
                  <a:lnTo>
                    <a:pt x="582295" y="5456186"/>
                  </a:lnTo>
                  <a:lnTo>
                    <a:pt x="582676" y="5450052"/>
                  </a:lnTo>
                  <a:lnTo>
                    <a:pt x="583184" y="5438064"/>
                  </a:lnTo>
                  <a:lnTo>
                    <a:pt x="583311" y="5433339"/>
                  </a:lnTo>
                  <a:lnTo>
                    <a:pt x="583311" y="5304802"/>
                  </a:lnTo>
                  <a:lnTo>
                    <a:pt x="551535" y="5304802"/>
                  </a:lnTo>
                  <a:lnTo>
                    <a:pt x="551535" y="5510047"/>
                  </a:lnTo>
                  <a:lnTo>
                    <a:pt x="593267" y="5510047"/>
                  </a:lnTo>
                  <a:lnTo>
                    <a:pt x="614464" y="5476735"/>
                  </a:lnTo>
                  <a:lnTo>
                    <a:pt x="702411" y="5338496"/>
                  </a:lnTo>
                  <a:lnTo>
                    <a:pt x="702144" y="5341810"/>
                  </a:lnTo>
                  <a:lnTo>
                    <a:pt x="701890" y="5346789"/>
                  </a:lnTo>
                  <a:lnTo>
                    <a:pt x="700874" y="5372963"/>
                  </a:lnTo>
                  <a:lnTo>
                    <a:pt x="700874" y="5510047"/>
                  </a:lnTo>
                  <a:lnTo>
                    <a:pt x="732269" y="5510047"/>
                  </a:lnTo>
                  <a:lnTo>
                    <a:pt x="732269" y="5338496"/>
                  </a:lnTo>
                  <a:lnTo>
                    <a:pt x="732269" y="5304802"/>
                  </a:lnTo>
                  <a:close/>
                </a:path>
                <a:path w="1850389" h="5514340">
                  <a:moveTo>
                    <a:pt x="871169" y="213296"/>
                  </a:moveTo>
                  <a:lnTo>
                    <a:pt x="849249" y="174561"/>
                  </a:lnTo>
                  <a:lnTo>
                    <a:pt x="836320" y="168897"/>
                  </a:lnTo>
                  <a:lnTo>
                    <a:pt x="836320" y="213296"/>
                  </a:lnTo>
                  <a:lnTo>
                    <a:pt x="835482" y="221640"/>
                  </a:lnTo>
                  <a:lnTo>
                    <a:pt x="796137" y="245770"/>
                  </a:lnTo>
                  <a:lnTo>
                    <a:pt x="784250" y="246227"/>
                  </a:lnTo>
                  <a:lnTo>
                    <a:pt x="733310" y="246227"/>
                  </a:lnTo>
                  <a:lnTo>
                    <a:pt x="733310" y="180352"/>
                  </a:lnTo>
                  <a:lnTo>
                    <a:pt x="783475" y="180352"/>
                  </a:lnTo>
                  <a:lnTo>
                    <a:pt x="822921" y="188023"/>
                  </a:lnTo>
                  <a:lnTo>
                    <a:pt x="836320" y="213296"/>
                  </a:lnTo>
                  <a:lnTo>
                    <a:pt x="836320" y="168897"/>
                  </a:lnTo>
                  <a:lnTo>
                    <a:pt x="832777" y="167678"/>
                  </a:lnTo>
                  <a:lnTo>
                    <a:pt x="823683" y="165811"/>
                  </a:lnTo>
                  <a:lnTo>
                    <a:pt x="823683" y="164274"/>
                  </a:lnTo>
                  <a:lnTo>
                    <a:pt x="858202" y="143840"/>
                  </a:lnTo>
                  <a:lnTo>
                    <a:pt x="864666" y="119849"/>
                  </a:lnTo>
                  <a:lnTo>
                    <a:pt x="864019" y="110617"/>
                  </a:lnTo>
                  <a:lnTo>
                    <a:pt x="835075" y="75869"/>
                  </a:lnTo>
                  <a:lnTo>
                    <a:pt x="830580" y="74396"/>
                  </a:lnTo>
                  <a:lnTo>
                    <a:pt x="830580" y="114363"/>
                  </a:lnTo>
                  <a:lnTo>
                    <a:pt x="830580" y="124066"/>
                  </a:lnTo>
                  <a:lnTo>
                    <a:pt x="827392" y="136461"/>
                  </a:lnTo>
                  <a:lnTo>
                    <a:pt x="817854" y="145326"/>
                  </a:lnTo>
                  <a:lnTo>
                    <a:pt x="801928" y="150634"/>
                  </a:lnTo>
                  <a:lnTo>
                    <a:pt x="779653" y="152400"/>
                  </a:lnTo>
                  <a:lnTo>
                    <a:pt x="733310" y="152400"/>
                  </a:lnTo>
                  <a:lnTo>
                    <a:pt x="733310" y="96113"/>
                  </a:lnTo>
                  <a:lnTo>
                    <a:pt x="785774" y="96113"/>
                  </a:lnTo>
                  <a:lnTo>
                    <a:pt x="827011" y="107340"/>
                  </a:lnTo>
                  <a:lnTo>
                    <a:pt x="830580" y="114363"/>
                  </a:lnTo>
                  <a:lnTo>
                    <a:pt x="830580" y="74396"/>
                  </a:lnTo>
                  <a:lnTo>
                    <a:pt x="787692" y="68160"/>
                  </a:lnTo>
                  <a:lnTo>
                    <a:pt x="699617" y="68160"/>
                  </a:lnTo>
                  <a:lnTo>
                    <a:pt x="699617" y="273405"/>
                  </a:lnTo>
                  <a:lnTo>
                    <a:pt x="788073" y="273405"/>
                  </a:lnTo>
                  <a:lnTo>
                    <a:pt x="826173" y="269201"/>
                  </a:lnTo>
                  <a:lnTo>
                    <a:pt x="860183" y="247396"/>
                  </a:lnTo>
                  <a:lnTo>
                    <a:pt x="869950" y="225755"/>
                  </a:lnTo>
                  <a:lnTo>
                    <a:pt x="871169" y="213296"/>
                  </a:lnTo>
                  <a:close/>
                </a:path>
                <a:path w="1850389" h="5514340">
                  <a:moveTo>
                    <a:pt x="936218" y="5312080"/>
                  </a:moveTo>
                  <a:lnTo>
                    <a:pt x="897343" y="5301831"/>
                  </a:lnTo>
                  <a:lnTo>
                    <a:pt x="882218" y="5300967"/>
                  </a:lnTo>
                  <a:lnTo>
                    <a:pt x="868794" y="5301666"/>
                  </a:lnTo>
                  <a:lnTo>
                    <a:pt x="822490" y="5318417"/>
                  </a:lnTo>
                  <a:lnTo>
                    <a:pt x="793000" y="5359679"/>
                  </a:lnTo>
                  <a:lnTo>
                    <a:pt x="786104" y="5408574"/>
                  </a:lnTo>
                  <a:lnTo>
                    <a:pt x="786853" y="5425948"/>
                  </a:lnTo>
                  <a:lnTo>
                    <a:pt x="797979" y="5468315"/>
                  </a:lnTo>
                  <a:lnTo>
                    <a:pt x="831291" y="5502770"/>
                  </a:lnTo>
                  <a:lnTo>
                    <a:pt x="879932" y="5513883"/>
                  </a:lnTo>
                  <a:lnTo>
                    <a:pt x="888403" y="5513692"/>
                  </a:lnTo>
                  <a:lnTo>
                    <a:pt x="925880" y="5506351"/>
                  </a:lnTo>
                  <a:lnTo>
                    <a:pt x="932776" y="5484774"/>
                  </a:lnTo>
                  <a:lnTo>
                    <a:pt x="932776" y="5472912"/>
                  </a:lnTo>
                  <a:lnTo>
                    <a:pt x="895146" y="5483911"/>
                  </a:lnTo>
                  <a:lnTo>
                    <a:pt x="879538" y="5484774"/>
                  </a:lnTo>
                  <a:lnTo>
                    <a:pt x="865873" y="5483555"/>
                  </a:lnTo>
                  <a:lnTo>
                    <a:pt x="829144" y="5454218"/>
                  </a:lnTo>
                  <a:lnTo>
                    <a:pt x="820953" y="5408193"/>
                  </a:lnTo>
                  <a:lnTo>
                    <a:pt x="824738" y="5374183"/>
                  </a:lnTo>
                  <a:lnTo>
                    <a:pt x="836079" y="5349887"/>
                  </a:lnTo>
                  <a:lnTo>
                    <a:pt x="854989" y="5335308"/>
                  </a:lnTo>
                  <a:lnTo>
                    <a:pt x="881456" y="5330456"/>
                  </a:lnTo>
                  <a:lnTo>
                    <a:pt x="888606" y="5330456"/>
                  </a:lnTo>
                  <a:lnTo>
                    <a:pt x="896264" y="5331472"/>
                  </a:lnTo>
                  <a:lnTo>
                    <a:pt x="912609" y="5335562"/>
                  </a:lnTo>
                  <a:lnTo>
                    <a:pt x="919746" y="5337734"/>
                  </a:lnTo>
                  <a:lnTo>
                    <a:pt x="925880" y="5340032"/>
                  </a:lnTo>
                  <a:lnTo>
                    <a:pt x="929424" y="5330456"/>
                  </a:lnTo>
                  <a:lnTo>
                    <a:pt x="936218" y="5312080"/>
                  </a:lnTo>
                  <a:close/>
                </a:path>
                <a:path w="1850389" h="5514340">
                  <a:moveTo>
                    <a:pt x="1036548" y="2643403"/>
                  </a:moveTo>
                  <a:lnTo>
                    <a:pt x="946937" y="2643403"/>
                  </a:lnTo>
                  <a:lnTo>
                    <a:pt x="939279" y="2658719"/>
                  </a:lnTo>
                  <a:lnTo>
                    <a:pt x="979106" y="2678633"/>
                  </a:lnTo>
                  <a:lnTo>
                    <a:pt x="979106" y="2867799"/>
                  </a:lnTo>
                  <a:lnTo>
                    <a:pt x="858088" y="2714625"/>
                  </a:lnTo>
                  <a:lnTo>
                    <a:pt x="801801" y="2643403"/>
                  </a:lnTo>
                  <a:lnTo>
                    <a:pt x="743978" y="2643403"/>
                  </a:lnTo>
                  <a:lnTo>
                    <a:pt x="736320" y="2658719"/>
                  </a:lnTo>
                  <a:lnTo>
                    <a:pt x="776147" y="2680157"/>
                  </a:lnTo>
                  <a:lnTo>
                    <a:pt x="776147" y="2904566"/>
                  </a:lnTo>
                  <a:lnTo>
                    <a:pt x="740156" y="2932900"/>
                  </a:lnTo>
                  <a:lnTo>
                    <a:pt x="740156" y="2944774"/>
                  </a:lnTo>
                  <a:lnTo>
                    <a:pt x="829767" y="2944774"/>
                  </a:lnTo>
                  <a:lnTo>
                    <a:pt x="837425" y="2929445"/>
                  </a:lnTo>
                  <a:lnTo>
                    <a:pt x="797217" y="2909151"/>
                  </a:lnTo>
                  <a:lnTo>
                    <a:pt x="797217" y="2714625"/>
                  </a:lnTo>
                  <a:lnTo>
                    <a:pt x="979106" y="2944774"/>
                  </a:lnTo>
                  <a:lnTo>
                    <a:pt x="1000163" y="2944774"/>
                  </a:lnTo>
                  <a:lnTo>
                    <a:pt x="1000163" y="2867799"/>
                  </a:lnTo>
                  <a:lnTo>
                    <a:pt x="1000163" y="2683992"/>
                  </a:lnTo>
                  <a:lnTo>
                    <a:pt x="1036548" y="2655646"/>
                  </a:lnTo>
                  <a:lnTo>
                    <a:pt x="1036548" y="2643403"/>
                  </a:lnTo>
                  <a:close/>
                </a:path>
                <a:path w="1850389" h="5514340">
                  <a:moveTo>
                    <a:pt x="1071511" y="133642"/>
                  </a:moveTo>
                  <a:lnTo>
                    <a:pt x="1070394" y="116865"/>
                  </a:lnTo>
                  <a:lnTo>
                    <a:pt x="1067015" y="102527"/>
                  </a:lnTo>
                  <a:lnTo>
                    <a:pt x="1061986" y="91897"/>
                  </a:lnTo>
                  <a:lnTo>
                    <a:pt x="1061389" y="90627"/>
                  </a:lnTo>
                  <a:lnTo>
                    <a:pt x="1015530" y="65735"/>
                  </a:lnTo>
                  <a:lnTo>
                    <a:pt x="997991" y="64706"/>
                  </a:lnTo>
                  <a:lnTo>
                    <a:pt x="988123" y="65049"/>
                  </a:lnTo>
                  <a:lnTo>
                    <a:pt x="942555" y="75628"/>
                  </a:lnTo>
                  <a:lnTo>
                    <a:pt x="927912" y="82321"/>
                  </a:lnTo>
                  <a:lnTo>
                    <a:pt x="938250" y="107607"/>
                  </a:lnTo>
                  <a:lnTo>
                    <a:pt x="944689" y="104635"/>
                  </a:lnTo>
                  <a:lnTo>
                    <a:pt x="951369" y="101854"/>
                  </a:lnTo>
                  <a:lnTo>
                    <a:pt x="996073" y="91897"/>
                  </a:lnTo>
                  <a:lnTo>
                    <a:pt x="1005649" y="92519"/>
                  </a:lnTo>
                  <a:lnTo>
                    <a:pt x="1037882" y="125628"/>
                  </a:lnTo>
                  <a:lnTo>
                    <a:pt x="1038580" y="137464"/>
                  </a:lnTo>
                  <a:lnTo>
                    <a:pt x="1038580" y="149720"/>
                  </a:lnTo>
                  <a:lnTo>
                    <a:pt x="1038199" y="149733"/>
                  </a:lnTo>
                  <a:lnTo>
                    <a:pt x="1038199" y="173088"/>
                  </a:lnTo>
                  <a:lnTo>
                    <a:pt x="1033792" y="217500"/>
                  </a:lnTo>
                  <a:lnTo>
                    <a:pt x="1001242" y="246507"/>
                  </a:lnTo>
                  <a:lnTo>
                    <a:pt x="977696" y="250050"/>
                  </a:lnTo>
                  <a:lnTo>
                    <a:pt x="969822" y="249555"/>
                  </a:lnTo>
                  <a:lnTo>
                    <a:pt x="940816" y="224777"/>
                  </a:lnTo>
                  <a:lnTo>
                    <a:pt x="940206" y="216357"/>
                  </a:lnTo>
                  <a:lnTo>
                    <a:pt x="941070" y="207518"/>
                  </a:lnTo>
                  <a:lnTo>
                    <a:pt x="975487" y="178066"/>
                  </a:lnTo>
                  <a:lnTo>
                    <a:pt x="1038199" y="173088"/>
                  </a:lnTo>
                  <a:lnTo>
                    <a:pt x="1038199" y="149733"/>
                  </a:lnTo>
                  <a:lnTo>
                    <a:pt x="980274" y="152590"/>
                  </a:lnTo>
                  <a:lnTo>
                    <a:pt x="943140" y="161785"/>
                  </a:lnTo>
                  <a:lnTo>
                    <a:pt x="911352" y="189268"/>
                  </a:lnTo>
                  <a:lnTo>
                    <a:pt x="905319" y="216357"/>
                  </a:lnTo>
                  <a:lnTo>
                    <a:pt x="906462" y="231025"/>
                  </a:lnTo>
                  <a:lnTo>
                    <a:pt x="933488" y="269062"/>
                  </a:lnTo>
                  <a:lnTo>
                    <a:pt x="970038" y="277241"/>
                  </a:lnTo>
                  <a:lnTo>
                    <a:pt x="982192" y="276733"/>
                  </a:lnTo>
                  <a:lnTo>
                    <a:pt x="1025182" y="258953"/>
                  </a:lnTo>
                  <a:lnTo>
                    <a:pt x="1038961" y="244309"/>
                  </a:lnTo>
                  <a:lnTo>
                    <a:pt x="1040498" y="244309"/>
                  </a:lnTo>
                  <a:lnTo>
                    <a:pt x="1047000" y="273405"/>
                  </a:lnTo>
                  <a:lnTo>
                    <a:pt x="1071511" y="273405"/>
                  </a:lnTo>
                  <a:lnTo>
                    <a:pt x="1071511" y="244309"/>
                  </a:lnTo>
                  <a:lnTo>
                    <a:pt x="1071511" y="173088"/>
                  </a:lnTo>
                  <a:lnTo>
                    <a:pt x="1071511" y="133642"/>
                  </a:lnTo>
                  <a:close/>
                </a:path>
                <a:path w="1850389" h="5514340">
                  <a:moveTo>
                    <a:pt x="1132840" y="5370284"/>
                  </a:moveTo>
                  <a:lnTo>
                    <a:pt x="1131722" y="5353507"/>
                  </a:lnTo>
                  <a:lnTo>
                    <a:pt x="1128344" y="5339169"/>
                  </a:lnTo>
                  <a:lnTo>
                    <a:pt x="1123315" y="5328539"/>
                  </a:lnTo>
                  <a:lnTo>
                    <a:pt x="1122718" y="5327269"/>
                  </a:lnTo>
                  <a:lnTo>
                    <a:pt x="1076858" y="5302377"/>
                  </a:lnTo>
                  <a:lnTo>
                    <a:pt x="1059319" y="5301348"/>
                  </a:lnTo>
                  <a:lnTo>
                    <a:pt x="1049464" y="5301691"/>
                  </a:lnTo>
                  <a:lnTo>
                    <a:pt x="1003884" y="5312270"/>
                  </a:lnTo>
                  <a:lnTo>
                    <a:pt x="989241" y="5318963"/>
                  </a:lnTo>
                  <a:lnTo>
                    <a:pt x="999578" y="5344236"/>
                  </a:lnTo>
                  <a:lnTo>
                    <a:pt x="1006017" y="5341277"/>
                  </a:lnTo>
                  <a:lnTo>
                    <a:pt x="1012698" y="5338496"/>
                  </a:lnTo>
                  <a:lnTo>
                    <a:pt x="1057402" y="5328539"/>
                  </a:lnTo>
                  <a:lnTo>
                    <a:pt x="1066977" y="5329161"/>
                  </a:lnTo>
                  <a:lnTo>
                    <a:pt x="1099210" y="5362257"/>
                  </a:lnTo>
                  <a:lnTo>
                    <a:pt x="1099908" y="5374106"/>
                  </a:lnTo>
                  <a:lnTo>
                    <a:pt x="1099908" y="5386362"/>
                  </a:lnTo>
                  <a:lnTo>
                    <a:pt x="1099527" y="5386375"/>
                  </a:lnTo>
                  <a:lnTo>
                    <a:pt x="1099527" y="5409717"/>
                  </a:lnTo>
                  <a:lnTo>
                    <a:pt x="1095121" y="5454142"/>
                  </a:lnTo>
                  <a:lnTo>
                    <a:pt x="1062570" y="5483149"/>
                  </a:lnTo>
                  <a:lnTo>
                    <a:pt x="1039025" y="5486692"/>
                  </a:lnTo>
                  <a:lnTo>
                    <a:pt x="1031151" y="5486184"/>
                  </a:lnTo>
                  <a:lnTo>
                    <a:pt x="1002144" y="5461419"/>
                  </a:lnTo>
                  <a:lnTo>
                    <a:pt x="1001534" y="5452999"/>
                  </a:lnTo>
                  <a:lnTo>
                    <a:pt x="1002411" y="5444160"/>
                  </a:lnTo>
                  <a:lnTo>
                    <a:pt x="1036828" y="5414696"/>
                  </a:lnTo>
                  <a:lnTo>
                    <a:pt x="1099527" y="5409717"/>
                  </a:lnTo>
                  <a:lnTo>
                    <a:pt x="1099527" y="5386375"/>
                  </a:lnTo>
                  <a:lnTo>
                    <a:pt x="1041603" y="5389232"/>
                  </a:lnTo>
                  <a:lnTo>
                    <a:pt x="1004468" y="5398427"/>
                  </a:lnTo>
                  <a:lnTo>
                    <a:pt x="972680" y="5425897"/>
                  </a:lnTo>
                  <a:lnTo>
                    <a:pt x="966647" y="5452999"/>
                  </a:lnTo>
                  <a:lnTo>
                    <a:pt x="967803" y="5467667"/>
                  </a:lnTo>
                  <a:lnTo>
                    <a:pt x="994816" y="5505691"/>
                  </a:lnTo>
                  <a:lnTo>
                    <a:pt x="1031367" y="5513883"/>
                  </a:lnTo>
                  <a:lnTo>
                    <a:pt x="1043520" y="5513375"/>
                  </a:lnTo>
                  <a:lnTo>
                    <a:pt x="1086510" y="5495595"/>
                  </a:lnTo>
                  <a:lnTo>
                    <a:pt x="1100289" y="5480951"/>
                  </a:lnTo>
                  <a:lnTo>
                    <a:pt x="1101826" y="5480951"/>
                  </a:lnTo>
                  <a:lnTo>
                    <a:pt x="1108329" y="5510047"/>
                  </a:lnTo>
                  <a:lnTo>
                    <a:pt x="1132840" y="5510047"/>
                  </a:lnTo>
                  <a:lnTo>
                    <a:pt x="1132840" y="5480951"/>
                  </a:lnTo>
                  <a:lnTo>
                    <a:pt x="1132840" y="5409717"/>
                  </a:lnTo>
                  <a:lnTo>
                    <a:pt x="1132840" y="5370284"/>
                  </a:lnTo>
                  <a:close/>
                </a:path>
                <a:path w="1850389" h="5514340">
                  <a:moveTo>
                    <a:pt x="1313738" y="68160"/>
                  </a:moveTo>
                  <a:lnTo>
                    <a:pt x="1280045" y="68160"/>
                  </a:lnTo>
                  <a:lnTo>
                    <a:pt x="1280045" y="153555"/>
                  </a:lnTo>
                  <a:lnTo>
                    <a:pt x="1168603" y="153555"/>
                  </a:lnTo>
                  <a:lnTo>
                    <a:pt x="1168603" y="68160"/>
                  </a:lnTo>
                  <a:lnTo>
                    <a:pt x="1134910" y="68160"/>
                  </a:lnTo>
                  <a:lnTo>
                    <a:pt x="1134910" y="273405"/>
                  </a:lnTo>
                  <a:lnTo>
                    <a:pt x="1168603" y="273405"/>
                  </a:lnTo>
                  <a:lnTo>
                    <a:pt x="1168603" y="181889"/>
                  </a:lnTo>
                  <a:lnTo>
                    <a:pt x="1280045" y="181889"/>
                  </a:lnTo>
                  <a:lnTo>
                    <a:pt x="1280045" y="273405"/>
                  </a:lnTo>
                  <a:lnTo>
                    <a:pt x="1313738" y="273405"/>
                  </a:lnTo>
                  <a:lnTo>
                    <a:pt x="1313738" y="181889"/>
                  </a:lnTo>
                  <a:lnTo>
                    <a:pt x="1313738" y="153555"/>
                  </a:lnTo>
                  <a:lnTo>
                    <a:pt x="1313738" y="68160"/>
                  </a:lnTo>
                  <a:close/>
                </a:path>
                <a:path w="1850389" h="5514340">
                  <a:moveTo>
                    <a:pt x="1375067" y="5304802"/>
                  </a:moveTo>
                  <a:lnTo>
                    <a:pt x="1341374" y="5304802"/>
                  </a:lnTo>
                  <a:lnTo>
                    <a:pt x="1341374" y="5390197"/>
                  </a:lnTo>
                  <a:lnTo>
                    <a:pt x="1229931" y="5390197"/>
                  </a:lnTo>
                  <a:lnTo>
                    <a:pt x="1229931" y="5304802"/>
                  </a:lnTo>
                  <a:lnTo>
                    <a:pt x="1196238" y="5304802"/>
                  </a:lnTo>
                  <a:lnTo>
                    <a:pt x="1196238" y="5510047"/>
                  </a:lnTo>
                  <a:lnTo>
                    <a:pt x="1229931" y="5510047"/>
                  </a:lnTo>
                  <a:lnTo>
                    <a:pt x="1229931" y="5418531"/>
                  </a:lnTo>
                  <a:lnTo>
                    <a:pt x="1341374" y="5418531"/>
                  </a:lnTo>
                  <a:lnTo>
                    <a:pt x="1341374" y="5510047"/>
                  </a:lnTo>
                  <a:lnTo>
                    <a:pt x="1375067" y="5510047"/>
                  </a:lnTo>
                  <a:lnTo>
                    <a:pt x="1375067" y="5418531"/>
                  </a:lnTo>
                  <a:lnTo>
                    <a:pt x="1375067" y="5390197"/>
                  </a:lnTo>
                  <a:lnTo>
                    <a:pt x="1375067" y="5304802"/>
                  </a:lnTo>
                  <a:close/>
                </a:path>
                <a:path w="1850389" h="5514340">
                  <a:moveTo>
                    <a:pt x="1559471" y="68160"/>
                  </a:moveTo>
                  <a:lnTo>
                    <a:pt x="1518119" y="68160"/>
                  </a:lnTo>
                  <a:lnTo>
                    <a:pt x="1408214" y="240093"/>
                  </a:lnTo>
                  <a:lnTo>
                    <a:pt x="1408468" y="236778"/>
                  </a:lnTo>
                  <a:lnTo>
                    <a:pt x="1408722" y="232054"/>
                  </a:lnTo>
                  <a:lnTo>
                    <a:pt x="1408976" y="225933"/>
                  </a:lnTo>
                  <a:lnTo>
                    <a:pt x="1409496" y="219544"/>
                  </a:lnTo>
                  <a:lnTo>
                    <a:pt x="1409877" y="213423"/>
                  </a:lnTo>
                  <a:lnTo>
                    <a:pt x="1410385" y="201422"/>
                  </a:lnTo>
                  <a:lnTo>
                    <a:pt x="1410512" y="196697"/>
                  </a:lnTo>
                  <a:lnTo>
                    <a:pt x="1410512" y="68160"/>
                  </a:lnTo>
                  <a:lnTo>
                    <a:pt x="1378724" y="68160"/>
                  </a:lnTo>
                  <a:lnTo>
                    <a:pt x="1378724" y="273405"/>
                  </a:lnTo>
                  <a:lnTo>
                    <a:pt x="1420469" y="273405"/>
                  </a:lnTo>
                  <a:lnTo>
                    <a:pt x="1441665" y="240093"/>
                  </a:lnTo>
                  <a:lnTo>
                    <a:pt x="1529600" y="101854"/>
                  </a:lnTo>
                  <a:lnTo>
                    <a:pt x="1529346" y="105181"/>
                  </a:lnTo>
                  <a:lnTo>
                    <a:pt x="1529092" y="110159"/>
                  </a:lnTo>
                  <a:lnTo>
                    <a:pt x="1528076" y="136321"/>
                  </a:lnTo>
                  <a:lnTo>
                    <a:pt x="1528076" y="273405"/>
                  </a:lnTo>
                  <a:lnTo>
                    <a:pt x="1559471" y="273405"/>
                  </a:lnTo>
                  <a:lnTo>
                    <a:pt x="1559471" y="101854"/>
                  </a:lnTo>
                  <a:lnTo>
                    <a:pt x="1559471" y="68160"/>
                  </a:lnTo>
                  <a:close/>
                </a:path>
                <a:path w="1850389" h="5514340">
                  <a:moveTo>
                    <a:pt x="1620799" y="5304802"/>
                  </a:moveTo>
                  <a:lnTo>
                    <a:pt x="1579448" y="5304802"/>
                  </a:lnTo>
                  <a:lnTo>
                    <a:pt x="1469542" y="5476735"/>
                  </a:lnTo>
                  <a:lnTo>
                    <a:pt x="1469796" y="5473420"/>
                  </a:lnTo>
                  <a:lnTo>
                    <a:pt x="1470050" y="5468696"/>
                  </a:lnTo>
                  <a:lnTo>
                    <a:pt x="1470304" y="5462562"/>
                  </a:lnTo>
                  <a:lnTo>
                    <a:pt x="1470825" y="5456186"/>
                  </a:lnTo>
                  <a:lnTo>
                    <a:pt x="1471206" y="5450052"/>
                  </a:lnTo>
                  <a:lnTo>
                    <a:pt x="1471714" y="5438064"/>
                  </a:lnTo>
                  <a:lnTo>
                    <a:pt x="1471841" y="5433339"/>
                  </a:lnTo>
                  <a:lnTo>
                    <a:pt x="1471841" y="5304802"/>
                  </a:lnTo>
                  <a:lnTo>
                    <a:pt x="1440053" y="5304802"/>
                  </a:lnTo>
                  <a:lnTo>
                    <a:pt x="1440053" y="5510047"/>
                  </a:lnTo>
                  <a:lnTo>
                    <a:pt x="1481797" y="5510047"/>
                  </a:lnTo>
                  <a:lnTo>
                    <a:pt x="1502994" y="5476735"/>
                  </a:lnTo>
                  <a:lnTo>
                    <a:pt x="1590929" y="5338496"/>
                  </a:lnTo>
                  <a:lnTo>
                    <a:pt x="1590675" y="5341810"/>
                  </a:lnTo>
                  <a:lnTo>
                    <a:pt x="1590421" y="5346789"/>
                  </a:lnTo>
                  <a:lnTo>
                    <a:pt x="1589405" y="5372963"/>
                  </a:lnTo>
                  <a:lnTo>
                    <a:pt x="1589405" y="5510047"/>
                  </a:lnTo>
                  <a:lnTo>
                    <a:pt x="1620799" y="5510047"/>
                  </a:lnTo>
                  <a:lnTo>
                    <a:pt x="1620799" y="5338496"/>
                  </a:lnTo>
                  <a:lnTo>
                    <a:pt x="1620799" y="5304802"/>
                  </a:lnTo>
                  <a:close/>
                </a:path>
                <a:path w="1850389" h="5514340">
                  <a:moveTo>
                    <a:pt x="1788693" y="177292"/>
                  </a:moveTo>
                  <a:lnTo>
                    <a:pt x="1788642" y="156070"/>
                  </a:lnTo>
                  <a:lnTo>
                    <a:pt x="1788375" y="150495"/>
                  </a:lnTo>
                  <a:lnTo>
                    <a:pt x="1788045" y="143471"/>
                  </a:lnTo>
                  <a:lnTo>
                    <a:pt x="1772805" y="98437"/>
                  </a:lnTo>
                  <a:lnTo>
                    <a:pt x="1753463" y="78790"/>
                  </a:lnTo>
                  <a:lnTo>
                    <a:pt x="1753463" y="150495"/>
                  </a:lnTo>
                  <a:lnTo>
                    <a:pt x="1648917" y="150495"/>
                  </a:lnTo>
                  <a:lnTo>
                    <a:pt x="1665389" y="107607"/>
                  </a:lnTo>
                  <a:lnTo>
                    <a:pt x="1703679" y="91897"/>
                  </a:lnTo>
                  <a:lnTo>
                    <a:pt x="1715643" y="92925"/>
                  </a:lnTo>
                  <a:lnTo>
                    <a:pt x="1746427" y="117030"/>
                  </a:lnTo>
                  <a:lnTo>
                    <a:pt x="1753463" y="150495"/>
                  </a:lnTo>
                  <a:lnTo>
                    <a:pt x="1753463" y="78790"/>
                  </a:lnTo>
                  <a:lnTo>
                    <a:pt x="1716646" y="65049"/>
                  </a:lnTo>
                  <a:lnTo>
                    <a:pt x="1704060" y="64325"/>
                  </a:lnTo>
                  <a:lnTo>
                    <a:pt x="1690878" y="65138"/>
                  </a:lnTo>
                  <a:lnTo>
                    <a:pt x="1646593" y="84556"/>
                  </a:lnTo>
                  <a:lnTo>
                    <a:pt x="1619554" y="127152"/>
                  </a:lnTo>
                  <a:lnTo>
                    <a:pt x="1613306" y="172313"/>
                  </a:lnTo>
                  <a:lnTo>
                    <a:pt x="1614068" y="188849"/>
                  </a:lnTo>
                  <a:lnTo>
                    <a:pt x="1625561" y="230136"/>
                  </a:lnTo>
                  <a:lnTo>
                    <a:pt x="1660410" y="265366"/>
                  </a:lnTo>
                  <a:lnTo>
                    <a:pt x="1697812" y="276504"/>
                  </a:lnTo>
                  <a:lnTo>
                    <a:pt x="1712099" y="277241"/>
                  </a:lnTo>
                  <a:lnTo>
                    <a:pt x="1722272" y="277025"/>
                  </a:lnTo>
                  <a:lnTo>
                    <a:pt x="1763890" y="269773"/>
                  </a:lnTo>
                  <a:lnTo>
                    <a:pt x="1779498" y="263842"/>
                  </a:lnTo>
                  <a:lnTo>
                    <a:pt x="1779498" y="248526"/>
                  </a:lnTo>
                  <a:lnTo>
                    <a:pt x="1779498" y="234353"/>
                  </a:lnTo>
                  <a:lnTo>
                    <a:pt x="1740344" y="246583"/>
                  </a:lnTo>
                  <a:lnTo>
                    <a:pt x="1713636" y="248526"/>
                  </a:lnTo>
                  <a:lnTo>
                    <a:pt x="1699158" y="247396"/>
                  </a:lnTo>
                  <a:lnTo>
                    <a:pt x="1658353" y="220306"/>
                  </a:lnTo>
                  <a:lnTo>
                    <a:pt x="1648155" y="177292"/>
                  </a:lnTo>
                  <a:lnTo>
                    <a:pt x="1788693" y="177292"/>
                  </a:lnTo>
                  <a:close/>
                </a:path>
                <a:path w="1850389" h="5514340">
                  <a:moveTo>
                    <a:pt x="1850021" y="5413934"/>
                  </a:moveTo>
                  <a:lnTo>
                    <a:pt x="1849970" y="5392699"/>
                  </a:lnTo>
                  <a:lnTo>
                    <a:pt x="1849704" y="5387124"/>
                  </a:lnTo>
                  <a:lnTo>
                    <a:pt x="1849374" y="5380113"/>
                  </a:lnTo>
                  <a:lnTo>
                    <a:pt x="1834134" y="5335079"/>
                  </a:lnTo>
                  <a:lnTo>
                    <a:pt x="1814791" y="5315432"/>
                  </a:lnTo>
                  <a:lnTo>
                    <a:pt x="1814791" y="5387124"/>
                  </a:lnTo>
                  <a:lnTo>
                    <a:pt x="1710245" y="5387124"/>
                  </a:lnTo>
                  <a:lnTo>
                    <a:pt x="1726717" y="5344236"/>
                  </a:lnTo>
                  <a:lnTo>
                    <a:pt x="1765007" y="5328539"/>
                  </a:lnTo>
                  <a:lnTo>
                    <a:pt x="1776971" y="5329567"/>
                  </a:lnTo>
                  <a:lnTo>
                    <a:pt x="1807756" y="5353672"/>
                  </a:lnTo>
                  <a:lnTo>
                    <a:pt x="1814791" y="5387124"/>
                  </a:lnTo>
                  <a:lnTo>
                    <a:pt x="1814791" y="5315432"/>
                  </a:lnTo>
                  <a:lnTo>
                    <a:pt x="1777987" y="5301691"/>
                  </a:lnTo>
                  <a:lnTo>
                    <a:pt x="1765388" y="5300967"/>
                  </a:lnTo>
                  <a:lnTo>
                    <a:pt x="1752206" y="5301780"/>
                  </a:lnTo>
                  <a:lnTo>
                    <a:pt x="1707934" y="5321198"/>
                  </a:lnTo>
                  <a:lnTo>
                    <a:pt x="1680883" y="5363794"/>
                  </a:lnTo>
                  <a:lnTo>
                    <a:pt x="1674634" y="5408955"/>
                  </a:lnTo>
                  <a:lnTo>
                    <a:pt x="1675396" y="5425491"/>
                  </a:lnTo>
                  <a:lnTo>
                    <a:pt x="1686890" y="5466778"/>
                  </a:lnTo>
                  <a:lnTo>
                    <a:pt x="1721739" y="5502008"/>
                  </a:lnTo>
                  <a:lnTo>
                    <a:pt x="1759140" y="5513133"/>
                  </a:lnTo>
                  <a:lnTo>
                    <a:pt x="1773428" y="5513883"/>
                  </a:lnTo>
                  <a:lnTo>
                    <a:pt x="1783600" y="5513667"/>
                  </a:lnTo>
                  <a:lnTo>
                    <a:pt x="1825231" y="5506415"/>
                  </a:lnTo>
                  <a:lnTo>
                    <a:pt x="1840826" y="5500471"/>
                  </a:lnTo>
                  <a:lnTo>
                    <a:pt x="1840826" y="5485155"/>
                  </a:lnTo>
                  <a:lnTo>
                    <a:pt x="1840826" y="5470995"/>
                  </a:lnTo>
                  <a:lnTo>
                    <a:pt x="1801672" y="5483225"/>
                  </a:lnTo>
                  <a:lnTo>
                    <a:pt x="1774964" y="5485155"/>
                  </a:lnTo>
                  <a:lnTo>
                    <a:pt x="1760486" y="5484038"/>
                  </a:lnTo>
                  <a:lnTo>
                    <a:pt x="1719681" y="5456948"/>
                  </a:lnTo>
                  <a:lnTo>
                    <a:pt x="1709483" y="5413934"/>
                  </a:lnTo>
                  <a:lnTo>
                    <a:pt x="1850021" y="54139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6567" y="6423738"/>
              <a:ext cx="4643032" cy="369532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0736" y="9070204"/>
              <a:ext cx="2522313" cy="344641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1578965" y="7277302"/>
              <a:ext cx="10509250" cy="8557260"/>
            </a:xfrm>
            <a:custGeom>
              <a:avLst/>
              <a:gdLst/>
              <a:ahLst/>
              <a:cxnLst/>
              <a:rect l="l" t="t" r="r" b="b"/>
              <a:pathLst>
                <a:path w="10509250" h="8557260">
                  <a:moveTo>
                    <a:pt x="328041" y="69316"/>
                  </a:moveTo>
                  <a:lnTo>
                    <a:pt x="326923" y="52539"/>
                  </a:lnTo>
                  <a:lnTo>
                    <a:pt x="323545" y="38201"/>
                  </a:lnTo>
                  <a:lnTo>
                    <a:pt x="318516" y="27571"/>
                  </a:lnTo>
                  <a:lnTo>
                    <a:pt x="317919" y="26301"/>
                  </a:lnTo>
                  <a:lnTo>
                    <a:pt x="272059" y="1422"/>
                  </a:lnTo>
                  <a:lnTo>
                    <a:pt x="254520" y="393"/>
                  </a:lnTo>
                  <a:lnTo>
                    <a:pt x="244665" y="723"/>
                  </a:lnTo>
                  <a:lnTo>
                    <a:pt x="199097" y="11303"/>
                  </a:lnTo>
                  <a:lnTo>
                    <a:pt x="184442" y="18008"/>
                  </a:lnTo>
                  <a:lnTo>
                    <a:pt x="194779" y="43281"/>
                  </a:lnTo>
                  <a:lnTo>
                    <a:pt x="201218" y="40309"/>
                  </a:lnTo>
                  <a:lnTo>
                    <a:pt x="207899" y="37528"/>
                  </a:lnTo>
                  <a:lnTo>
                    <a:pt x="252603" y="27571"/>
                  </a:lnTo>
                  <a:lnTo>
                    <a:pt x="262178" y="28194"/>
                  </a:lnTo>
                  <a:lnTo>
                    <a:pt x="294424" y="61302"/>
                  </a:lnTo>
                  <a:lnTo>
                    <a:pt x="295109" y="73139"/>
                  </a:lnTo>
                  <a:lnTo>
                    <a:pt x="295109" y="85394"/>
                  </a:lnTo>
                  <a:lnTo>
                    <a:pt x="294728" y="85407"/>
                  </a:lnTo>
                  <a:lnTo>
                    <a:pt x="294728" y="108762"/>
                  </a:lnTo>
                  <a:lnTo>
                    <a:pt x="290322" y="153174"/>
                  </a:lnTo>
                  <a:lnTo>
                    <a:pt x="257771" y="182181"/>
                  </a:lnTo>
                  <a:lnTo>
                    <a:pt x="234226" y="185724"/>
                  </a:lnTo>
                  <a:lnTo>
                    <a:pt x="226352" y="185229"/>
                  </a:lnTo>
                  <a:lnTo>
                    <a:pt x="197345" y="160451"/>
                  </a:lnTo>
                  <a:lnTo>
                    <a:pt x="196735" y="152031"/>
                  </a:lnTo>
                  <a:lnTo>
                    <a:pt x="197612" y="143192"/>
                  </a:lnTo>
                  <a:lnTo>
                    <a:pt x="232029" y="113741"/>
                  </a:lnTo>
                  <a:lnTo>
                    <a:pt x="294728" y="108762"/>
                  </a:lnTo>
                  <a:lnTo>
                    <a:pt x="294728" y="85407"/>
                  </a:lnTo>
                  <a:lnTo>
                    <a:pt x="236816" y="88265"/>
                  </a:lnTo>
                  <a:lnTo>
                    <a:pt x="199669" y="97459"/>
                  </a:lnTo>
                  <a:lnTo>
                    <a:pt x="167881" y="124942"/>
                  </a:lnTo>
                  <a:lnTo>
                    <a:pt x="161848" y="152031"/>
                  </a:lnTo>
                  <a:lnTo>
                    <a:pt x="163004" y="166700"/>
                  </a:lnTo>
                  <a:lnTo>
                    <a:pt x="190017" y="204736"/>
                  </a:lnTo>
                  <a:lnTo>
                    <a:pt x="226568" y="212915"/>
                  </a:lnTo>
                  <a:lnTo>
                    <a:pt x="238721" y="212407"/>
                  </a:lnTo>
                  <a:lnTo>
                    <a:pt x="281711" y="194627"/>
                  </a:lnTo>
                  <a:lnTo>
                    <a:pt x="295490" y="179984"/>
                  </a:lnTo>
                  <a:lnTo>
                    <a:pt x="297027" y="179984"/>
                  </a:lnTo>
                  <a:lnTo>
                    <a:pt x="303542" y="209092"/>
                  </a:lnTo>
                  <a:lnTo>
                    <a:pt x="328041" y="209092"/>
                  </a:lnTo>
                  <a:lnTo>
                    <a:pt x="328041" y="179984"/>
                  </a:lnTo>
                  <a:lnTo>
                    <a:pt x="328041" y="108762"/>
                  </a:lnTo>
                  <a:lnTo>
                    <a:pt x="328041" y="69316"/>
                  </a:lnTo>
                  <a:close/>
                </a:path>
                <a:path w="10509250" h="8557260">
                  <a:moveTo>
                    <a:pt x="431368" y="4985334"/>
                  </a:moveTo>
                  <a:lnTo>
                    <a:pt x="398183" y="4985334"/>
                  </a:lnTo>
                  <a:lnTo>
                    <a:pt x="398183" y="5199100"/>
                  </a:lnTo>
                  <a:lnTo>
                    <a:pt x="395465" y="5199100"/>
                  </a:lnTo>
                  <a:lnTo>
                    <a:pt x="309194" y="5051691"/>
                  </a:lnTo>
                  <a:lnTo>
                    <a:pt x="270357" y="4985334"/>
                  </a:lnTo>
                  <a:lnTo>
                    <a:pt x="237718" y="4985334"/>
                  </a:lnTo>
                  <a:lnTo>
                    <a:pt x="237718" y="5263832"/>
                  </a:lnTo>
                  <a:lnTo>
                    <a:pt x="271449" y="5263832"/>
                  </a:lnTo>
                  <a:lnTo>
                    <a:pt x="271449" y="5051691"/>
                  </a:lnTo>
                  <a:lnTo>
                    <a:pt x="274167" y="5051691"/>
                  </a:lnTo>
                  <a:lnTo>
                    <a:pt x="398729" y="5263832"/>
                  </a:lnTo>
                  <a:lnTo>
                    <a:pt x="431368" y="5263832"/>
                  </a:lnTo>
                  <a:lnTo>
                    <a:pt x="431368" y="5199100"/>
                  </a:lnTo>
                  <a:lnTo>
                    <a:pt x="431368" y="4985334"/>
                  </a:lnTo>
                  <a:close/>
                </a:path>
                <a:path w="10509250" h="8557260">
                  <a:moveTo>
                    <a:pt x="560120" y="5741632"/>
                  </a:moveTo>
                  <a:lnTo>
                    <a:pt x="526402" y="5741632"/>
                  </a:lnTo>
                  <a:lnTo>
                    <a:pt x="456768" y="5787860"/>
                  </a:lnTo>
                  <a:lnTo>
                    <a:pt x="456768" y="5822137"/>
                  </a:lnTo>
                  <a:lnTo>
                    <a:pt x="524764" y="5776988"/>
                  </a:lnTo>
                  <a:lnTo>
                    <a:pt x="526402" y="5776988"/>
                  </a:lnTo>
                  <a:lnTo>
                    <a:pt x="526402" y="6020130"/>
                  </a:lnTo>
                  <a:lnTo>
                    <a:pt x="560120" y="6020130"/>
                  </a:lnTo>
                  <a:lnTo>
                    <a:pt x="560120" y="5741632"/>
                  </a:lnTo>
                  <a:close/>
                </a:path>
                <a:path w="10509250" h="8557260">
                  <a:moveTo>
                    <a:pt x="562991" y="148971"/>
                  </a:moveTo>
                  <a:lnTo>
                    <a:pt x="562089" y="138239"/>
                  </a:lnTo>
                  <a:lnTo>
                    <a:pt x="559358" y="129057"/>
                  </a:lnTo>
                  <a:lnTo>
                    <a:pt x="554812" y="121399"/>
                  </a:lnTo>
                  <a:lnTo>
                    <a:pt x="549236" y="116039"/>
                  </a:lnTo>
                  <a:lnTo>
                    <a:pt x="548436" y="115265"/>
                  </a:lnTo>
                  <a:lnTo>
                    <a:pt x="541070" y="110236"/>
                  </a:lnTo>
                  <a:lnTo>
                    <a:pt x="533120" y="106273"/>
                  </a:lnTo>
                  <a:lnTo>
                    <a:pt x="528142" y="104571"/>
                  </a:lnTo>
                  <a:lnTo>
                    <a:pt x="528142" y="148971"/>
                  </a:lnTo>
                  <a:lnTo>
                    <a:pt x="527304" y="157314"/>
                  </a:lnTo>
                  <a:lnTo>
                    <a:pt x="487959" y="181444"/>
                  </a:lnTo>
                  <a:lnTo>
                    <a:pt x="476072" y="181902"/>
                  </a:lnTo>
                  <a:lnTo>
                    <a:pt x="425132" y="181902"/>
                  </a:lnTo>
                  <a:lnTo>
                    <a:pt x="425132" y="116039"/>
                  </a:lnTo>
                  <a:lnTo>
                    <a:pt x="475297" y="116039"/>
                  </a:lnTo>
                  <a:lnTo>
                    <a:pt x="514743" y="123698"/>
                  </a:lnTo>
                  <a:lnTo>
                    <a:pt x="528142" y="148971"/>
                  </a:lnTo>
                  <a:lnTo>
                    <a:pt x="528142" y="104571"/>
                  </a:lnTo>
                  <a:lnTo>
                    <a:pt x="524598" y="103352"/>
                  </a:lnTo>
                  <a:lnTo>
                    <a:pt x="515505" y="101485"/>
                  </a:lnTo>
                  <a:lnTo>
                    <a:pt x="515505" y="99949"/>
                  </a:lnTo>
                  <a:lnTo>
                    <a:pt x="524103" y="97599"/>
                  </a:lnTo>
                  <a:lnTo>
                    <a:pt x="531876" y="94399"/>
                  </a:lnTo>
                  <a:lnTo>
                    <a:pt x="538848" y="90335"/>
                  </a:lnTo>
                  <a:lnTo>
                    <a:pt x="541655" y="88074"/>
                  </a:lnTo>
                  <a:lnTo>
                    <a:pt x="544995" y="85394"/>
                  </a:lnTo>
                  <a:lnTo>
                    <a:pt x="550024" y="79514"/>
                  </a:lnTo>
                  <a:lnTo>
                    <a:pt x="553618" y="72567"/>
                  </a:lnTo>
                  <a:lnTo>
                    <a:pt x="555764" y="64579"/>
                  </a:lnTo>
                  <a:lnTo>
                    <a:pt x="556488" y="55524"/>
                  </a:lnTo>
                  <a:lnTo>
                    <a:pt x="555840" y="46291"/>
                  </a:lnTo>
                  <a:lnTo>
                    <a:pt x="526897" y="11544"/>
                  </a:lnTo>
                  <a:lnTo>
                    <a:pt x="522401" y="10071"/>
                  </a:lnTo>
                  <a:lnTo>
                    <a:pt x="522401" y="50038"/>
                  </a:lnTo>
                  <a:lnTo>
                    <a:pt x="522401" y="59740"/>
                  </a:lnTo>
                  <a:lnTo>
                    <a:pt x="519214" y="72136"/>
                  </a:lnTo>
                  <a:lnTo>
                    <a:pt x="509676" y="81000"/>
                  </a:lnTo>
                  <a:lnTo>
                    <a:pt x="493750" y="86309"/>
                  </a:lnTo>
                  <a:lnTo>
                    <a:pt x="471474" y="88074"/>
                  </a:lnTo>
                  <a:lnTo>
                    <a:pt x="425132" y="88074"/>
                  </a:lnTo>
                  <a:lnTo>
                    <a:pt x="425132" y="31788"/>
                  </a:lnTo>
                  <a:lnTo>
                    <a:pt x="477596" y="31788"/>
                  </a:lnTo>
                  <a:lnTo>
                    <a:pt x="518833" y="43014"/>
                  </a:lnTo>
                  <a:lnTo>
                    <a:pt x="522401" y="50038"/>
                  </a:lnTo>
                  <a:lnTo>
                    <a:pt x="522401" y="10071"/>
                  </a:lnTo>
                  <a:lnTo>
                    <a:pt x="479513" y="3835"/>
                  </a:lnTo>
                  <a:lnTo>
                    <a:pt x="391439" y="3835"/>
                  </a:lnTo>
                  <a:lnTo>
                    <a:pt x="391439" y="209092"/>
                  </a:lnTo>
                  <a:lnTo>
                    <a:pt x="479894" y="209092"/>
                  </a:lnTo>
                  <a:lnTo>
                    <a:pt x="517994" y="204876"/>
                  </a:lnTo>
                  <a:lnTo>
                    <a:pt x="552005" y="183070"/>
                  </a:lnTo>
                  <a:lnTo>
                    <a:pt x="561771" y="161429"/>
                  </a:lnTo>
                  <a:lnTo>
                    <a:pt x="562991" y="148971"/>
                  </a:lnTo>
                  <a:close/>
                </a:path>
                <a:path w="10509250" h="8557260">
                  <a:moveTo>
                    <a:pt x="584212" y="5151780"/>
                  </a:moveTo>
                  <a:lnTo>
                    <a:pt x="465632" y="5151780"/>
                  </a:lnTo>
                  <a:lnTo>
                    <a:pt x="465632" y="5179517"/>
                  </a:lnTo>
                  <a:lnTo>
                    <a:pt x="584212" y="5179517"/>
                  </a:lnTo>
                  <a:lnTo>
                    <a:pt x="584212" y="5151780"/>
                  </a:lnTo>
                  <a:close/>
                </a:path>
                <a:path w="10509250" h="8557260">
                  <a:moveTo>
                    <a:pt x="589102" y="5045164"/>
                  </a:moveTo>
                  <a:lnTo>
                    <a:pt x="579501" y="5008727"/>
                  </a:lnTo>
                  <a:lnTo>
                    <a:pt x="576922" y="5004638"/>
                  </a:lnTo>
                  <a:lnTo>
                    <a:pt x="571766" y="4998631"/>
                  </a:lnTo>
                  <a:lnTo>
                    <a:pt x="565772" y="4993411"/>
                  </a:lnTo>
                  <a:lnTo>
                    <a:pt x="558914" y="4989004"/>
                  </a:lnTo>
                  <a:lnTo>
                    <a:pt x="556475" y="4987874"/>
                  </a:lnTo>
                  <a:lnTo>
                    <a:pt x="556475" y="5045164"/>
                  </a:lnTo>
                  <a:lnTo>
                    <a:pt x="556475" y="5063668"/>
                  </a:lnTo>
                  <a:lnTo>
                    <a:pt x="538797" y="5098135"/>
                  </a:lnTo>
                  <a:lnTo>
                    <a:pt x="524916" y="5100650"/>
                  </a:lnTo>
                  <a:lnTo>
                    <a:pt x="517105" y="5100015"/>
                  </a:lnTo>
                  <a:lnTo>
                    <a:pt x="492290" y="5063668"/>
                  </a:lnTo>
                  <a:lnTo>
                    <a:pt x="492290" y="5045164"/>
                  </a:lnTo>
                  <a:lnTo>
                    <a:pt x="510171" y="5011242"/>
                  </a:lnTo>
                  <a:lnTo>
                    <a:pt x="524383" y="5008727"/>
                  </a:lnTo>
                  <a:lnTo>
                    <a:pt x="532015" y="5009350"/>
                  </a:lnTo>
                  <a:lnTo>
                    <a:pt x="556475" y="5045164"/>
                  </a:lnTo>
                  <a:lnTo>
                    <a:pt x="556475" y="4987874"/>
                  </a:lnTo>
                  <a:lnTo>
                    <a:pt x="551357" y="4985499"/>
                  </a:lnTo>
                  <a:lnTo>
                    <a:pt x="543077" y="4982984"/>
                  </a:lnTo>
                  <a:lnTo>
                    <a:pt x="534085" y="4981486"/>
                  </a:lnTo>
                  <a:lnTo>
                    <a:pt x="524383" y="4980978"/>
                  </a:lnTo>
                  <a:lnTo>
                    <a:pt x="514781" y="4981486"/>
                  </a:lnTo>
                  <a:lnTo>
                    <a:pt x="477088" y="4998631"/>
                  </a:lnTo>
                  <a:lnTo>
                    <a:pt x="460146" y="5035816"/>
                  </a:lnTo>
                  <a:lnTo>
                    <a:pt x="459651" y="5045164"/>
                  </a:lnTo>
                  <a:lnTo>
                    <a:pt x="459651" y="5063668"/>
                  </a:lnTo>
                  <a:lnTo>
                    <a:pt x="471957" y="5104193"/>
                  </a:lnTo>
                  <a:lnTo>
                    <a:pt x="506158" y="5125847"/>
                  </a:lnTo>
                  <a:lnTo>
                    <a:pt x="524916" y="5127841"/>
                  </a:lnTo>
                  <a:lnTo>
                    <a:pt x="534504" y="5127345"/>
                  </a:lnTo>
                  <a:lnTo>
                    <a:pt x="571944" y="5110200"/>
                  </a:lnTo>
                  <a:lnTo>
                    <a:pt x="588619" y="5073015"/>
                  </a:lnTo>
                  <a:lnTo>
                    <a:pt x="589102" y="5063668"/>
                  </a:lnTo>
                  <a:lnTo>
                    <a:pt x="589102" y="5045164"/>
                  </a:lnTo>
                  <a:close/>
                </a:path>
                <a:path w="10509250" h="8557260">
                  <a:moveTo>
                    <a:pt x="753757" y="3835"/>
                  </a:moveTo>
                  <a:lnTo>
                    <a:pt x="587184" y="3835"/>
                  </a:lnTo>
                  <a:lnTo>
                    <a:pt x="587184" y="32169"/>
                  </a:lnTo>
                  <a:lnTo>
                    <a:pt x="653427" y="32169"/>
                  </a:lnTo>
                  <a:lnTo>
                    <a:pt x="653427" y="209092"/>
                  </a:lnTo>
                  <a:lnTo>
                    <a:pt x="686752" y="209092"/>
                  </a:lnTo>
                  <a:lnTo>
                    <a:pt x="686752" y="32169"/>
                  </a:lnTo>
                  <a:lnTo>
                    <a:pt x="753757" y="32169"/>
                  </a:lnTo>
                  <a:lnTo>
                    <a:pt x="753757" y="3835"/>
                  </a:lnTo>
                  <a:close/>
                </a:path>
                <a:path w="10509250" h="8557260">
                  <a:moveTo>
                    <a:pt x="968908" y="106083"/>
                  </a:moveTo>
                  <a:lnTo>
                    <a:pt x="962012" y="60985"/>
                  </a:lnTo>
                  <a:lnTo>
                    <a:pt x="942835" y="28346"/>
                  </a:lnTo>
                  <a:lnTo>
                    <a:pt x="942378" y="27762"/>
                  </a:lnTo>
                  <a:lnTo>
                    <a:pt x="934059" y="20040"/>
                  </a:lnTo>
                  <a:lnTo>
                    <a:pt x="934059" y="106083"/>
                  </a:lnTo>
                  <a:lnTo>
                    <a:pt x="933145" y="123329"/>
                  </a:lnTo>
                  <a:lnTo>
                    <a:pt x="919505" y="163906"/>
                  </a:lnTo>
                  <a:lnTo>
                    <a:pt x="873937" y="184962"/>
                  </a:lnTo>
                  <a:lnTo>
                    <a:pt x="859282" y="183642"/>
                  </a:lnTo>
                  <a:lnTo>
                    <a:pt x="821778" y="152247"/>
                  </a:lnTo>
                  <a:lnTo>
                    <a:pt x="813816" y="106083"/>
                  </a:lnTo>
                  <a:lnTo>
                    <a:pt x="814705" y="88874"/>
                  </a:lnTo>
                  <a:lnTo>
                    <a:pt x="827976" y="49022"/>
                  </a:lnTo>
                  <a:lnTo>
                    <a:pt x="873556" y="28346"/>
                  </a:lnTo>
                  <a:lnTo>
                    <a:pt x="888199" y="29629"/>
                  </a:lnTo>
                  <a:lnTo>
                    <a:pt x="925868" y="60337"/>
                  </a:lnTo>
                  <a:lnTo>
                    <a:pt x="934059" y="106083"/>
                  </a:lnTo>
                  <a:lnTo>
                    <a:pt x="934059" y="20040"/>
                  </a:lnTo>
                  <a:lnTo>
                    <a:pt x="887717" y="800"/>
                  </a:lnTo>
                  <a:lnTo>
                    <a:pt x="874318" y="0"/>
                  </a:lnTo>
                  <a:lnTo>
                    <a:pt x="853274" y="1727"/>
                  </a:lnTo>
                  <a:lnTo>
                    <a:pt x="804240" y="27571"/>
                  </a:lnTo>
                  <a:lnTo>
                    <a:pt x="785279" y="60985"/>
                  </a:lnTo>
                  <a:lnTo>
                    <a:pt x="778967" y="106083"/>
                  </a:lnTo>
                  <a:lnTo>
                    <a:pt x="779729" y="122491"/>
                  </a:lnTo>
                  <a:lnTo>
                    <a:pt x="791222" y="164287"/>
                  </a:lnTo>
                  <a:lnTo>
                    <a:pt x="824534" y="200660"/>
                  </a:lnTo>
                  <a:lnTo>
                    <a:pt x="873163" y="212915"/>
                  </a:lnTo>
                  <a:lnTo>
                    <a:pt x="894041" y="211175"/>
                  </a:lnTo>
                  <a:lnTo>
                    <a:pt x="942860" y="184962"/>
                  </a:lnTo>
                  <a:lnTo>
                    <a:pt x="962393" y="151269"/>
                  </a:lnTo>
                  <a:lnTo>
                    <a:pt x="967270" y="130111"/>
                  </a:lnTo>
                  <a:lnTo>
                    <a:pt x="968908" y="106083"/>
                  </a:lnTo>
                  <a:close/>
                </a:path>
                <a:path w="10509250" h="8557260">
                  <a:moveTo>
                    <a:pt x="1204201" y="106083"/>
                  </a:moveTo>
                  <a:lnTo>
                    <a:pt x="1202740" y="81140"/>
                  </a:lnTo>
                  <a:lnTo>
                    <a:pt x="1198359" y="59550"/>
                  </a:lnTo>
                  <a:lnTo>
                    <a:pt x="1191069" y="41313"/>
                  </a:lnTo>
                  <a:lnTo>
                    <a:pt x="1182154" y="28346"/>
                  </a:lnTo>
                  <a:lnTo>
                    <a:pt x="1180846" y="26428"/>
                  </a:lnTo>
                  <a:lnTo>
                    <a:pt x="1169352" y="15735"/>
                  </a:lnTo>
                  <a:lnTo>
                    <a:pt x="1169352" y="105689"/>
                  </a:lnTo>
                  <a:lnTo>
                    <a:pt x="1168971" y="116865"/>
                  </a:lnTo>
                  <a:lnTo>
                    <a:pt x="1159954" y="155194"/>
                  </a:lnTo>
                  <a:lnTo>
                    <a:pt x="1131443" y="182473"/>
                  </a:lnTo>
                  <a:lnTo>
                    <a:pt x="1114602" y="184962"/>
                  </a:lnTo>
                  <a:lnTo>
                    <a:pt x="1099070" y="183692"/>
                  </a:lnTo>
                  <a:lnTo>
                    <a:pt x="1062901" y="153250"/>
                  </a:lnTo>
                  <a:lnTo>
                    <a:pt x="1056005" y="106083"/>
                  </a:lnTo>
                  <a:lnTo>
                    <a:pt x="1056005" y="99568"/>
                  </a:lnTo>
                  <a:lnTo>
                    <a:pt x="1063688" y="55918"/>
                  </a:lnTo>
                  <a:lnTo>
                    <a:pt x="1090574" y="31788"/>
                  </a:lnTo>
                  <a:lnTo>
                    <a:pt x="1099273" y="29438"/>
                  </a:lnTo>
                  <a:lnTo>
                    <a:pt x="1138440" y="33604"/>
                  </a:lnTo>
                  <a:lnTo>
                    <a:pt x="1165910" y="74002"/>
                  </a:lnTo>
                  <a:lnTo>
                    <a:pt x="1169352" y="105689"/>
                  </a:lnTo>
                  <a:lnTo>
                    <a:pt x="1169352" y="15735"/>
                  </a:lnTo>
                  <a:lnTo>
                    <a:pt x="1168425" y="14871"/>
                  </a:lnTo>
                  <a:lnTo>
                    <a:pt x="1154137" y="6604"/>
                  </a:lnTo>
                  <a:lnTo>
                    <a:pt x="1137983" y="1651"/>
                  </a:lnTo>
                  <a:lnTo>
                    <a:pt x="1119962" y="0"/>
                  </a:lnTo>
                  <a:lnTo>
                    <a:pt x="1108138" y="584"/>
                  </a:lnTo>
                  <a:lnTo>
                    <a:pt x="1066634" y="19443"/>
                  </a:lnTo>
                  <a:lnTo>
                    <a:pt x="1056005" y="31788"/>
                  </a:lnTo>
                  <a:lnTo>
                    <a:pt x="1054481" y="31788"/>
                  </a:lnTo>
                  <a:lnTo>
                    <a:pt x="1049883" y="3835"/>
                  </a:lnTo>
                  <a:lnTo>
                    <a:pt x="1022311" y="3835"/>
                  </a:lnTo>
                  <a:lnTo>
                    <a:pt x="1022311" y="300990"/>
                  </a:lnTo>
                  <a:lnTo>
                    <a:pt x="1056005" y="300990"/>
                  </a:lnTo>
                  <a:lnTo>
                    <a:pt x="1055928" y="210718"/>
                  </a:lnTo>
                  <a:lnTo>
                    <a:pt x="1055624" y="206121"/>
                  </a:lnTo>
                  <a:lnTo>
                    <a:pt x="1054862" y="199491"/>
                  </a:lnTo>
                  <a:lnTo>
                    <a:pt x="1054354" y="192874"/>
                  </a:lnTo>
                  <a:lnTo>
                    <a:pt x="1053960" y="187388"/>
                  </a:lnTo>
                  <a:lnTo>
                    <a:pt x="1053706" y="183045"/>
                  </a:lnTo>
                  <a:lnTo>
                    <a:pt x="1056005" y="183045"/>
                  </a:lnTo>
                  <a:lnTo>
                    <a:pt x="1060818" y="188963"/>
                  </a:lnTo>
                  <a:lnTo>
                    <a:pt x="1066444" y="194437"/>
                  </a:lnTo>
                  <a:lnTo>
                    <a:pt x="1108202" y="212369"/>
                  </a:lnTo>
                  <a:lnTo>
                    <a:pt x="1119581" y="212915"/>
                  </a:lnTo>
                  <a:lnTo>
                    <a:pt x="1137767" y="211213"/>
                  </a:lnTo>
                  <a:lnTo>
                    <a:pt x="1180846" y="185724"/>
                  </a:lnTo>
                  <a:lnTo>
                    <a:pt x="1202740" y="130733"/>
                  </a:lnTo>
                  <a:lnTo>
                    <a:pt x="1204201" y="106083"/>
                  </a:lnTo>
                  <a:close/>
                </a:path>
                <a:path w="10509250" h="8557260">
                  <a:moveTo>
                    <a:pt x="10508691" y="5512740"/>
                  </a:moveTo>
                  <a:lnTo>
                    <a:pt x="10508666" y="5503164"/>
                  </a:lnTo>
                  <a:lnTo>
                    <a:pt x="1159014" y="5537187"/>
                  </a:lnTo>
                  <a:lnTo>
                    <a:pt x="1159014" y="4660709"/>
                  </a:lnTo>
                  <a:lnTo>
                    <a:pt x="1149438" y="4660709"/>
                  </a:lnTo>
                  <a:lnTo>
                    <a:pt x="1149438" y="5537212"/>
                  </a:lnTo>
                  <a:lnTo>
                    <a:pt x="0" y="5541391"/>
                  </a:lnTo>
                  <a:lnTo>
                    <a:pt x="38" y="5550967"/>
                  </a:lnTo>
                  <a:lnTo>
                    <a:pt x="1149438" y="5546788"/>
                  </a:lnTo>
                  <a:lnTo>
                    <a:pt x="1149438" y="6197778"/>
                  </a:lnTo>
                  <a:lnTo>
                    <a:pt x="0" y="6201956"/>
                  </a:lnTo>
                  <a:lnTo>
                    <a:pt x="38" y="6211532"/>
                  </a:lnTo>
                  <a:lnTo>
                    <a:pt x="1149438" y="6207353"/>
                  </a:lnTo>
                  <a:lnTo>
                    <a:pt x="1149438" y="6858343"/>
                  </a:lnTo>
                  <a:lnTo>
                    <a:pt x="0" y="6862521"/>
                  </a:lnTo>
                  <a:lnTo>
                    <a:pt x="38" y="6872097"/>
                  </a:lnTo>
                  <a:lnTo>
                    <a:pt x="1149438" y="6867919"/>
                  </a:lnTo>
                  <a:lnTo>
                    <a:pt x="1149438" y="7518908"/>
                  </a:lnTo>
                  <a:lnTo>
                    <a:pt x="0" y="7523086"/>
                  </a:lnTo>
                  <a:lnTo>
                    <a:pt x="38" y="7532662"/>
                  </a:lnTo>
                  <a:lnTo>
                    <a:pt x="1149438" y="7528484"/>
                  </a:lnTo>
                  <a:lnTo>
                    <a:pt x="1149438" y="8179473"/>
                  </a:lnTo>
                  <a:lnTo>
                    <a:pt x="0" y="8183651"/>
                  </a:lnTo>
                  <a:lnTo>
                    <a:pt x="38" y="8193227"/>
                  </a:lnTo>
                  <a:lnTo>
                    <a:pt x="1149438" y="8189049"/>
                  </a:lnTo>
                  <a:lnTo>
                    <a:pt x="1149438" y="8557069"/>
                  </a:lnTo>
                  <a:lnTo>
                    <a:pt x="1159014" y="8557069"/>
                  </a:lnTo>
                  <a:lnTo>
                    <a:pt x="1159014" y="8189011"/>
                  </a:lnTo>
                  <a:lnTo>
                    <a:pt x="10508691" y="8154987"/>
                  </a:lnTo>
                  <a:lnTo>
                    <a:pt x="10508666" y="8145412"/>
                  </a:lnTo>
                  <a:lnTo>
                    <a:pt x="1159014" y="8179435"/>
                  </a:lnTo>
                  <a:lnTo>
                    <a:pt x="1159014" y="7528446"/>
                  </a:lnTo>
                  <a:lnTo>
                    <a:pt x="10508691" y="7494422"/>
                  </a:lnTo>
                  <a:lnTo>
                    <a:pt x="10508666" y="7484859"/>
                  </a:lnTo>
                  <a:lnTo>
                    <a:pt x="1159014" y="7518882"/>
                  </a:lnTo>
                  <a:lnTo>
                    <a:pt x="1159014" y="6867893"/>
                  </a:lnTo>
                  <a:lnTo>
                    <a:pt x="10508691" y="6833870"/>
                  </a:lnTo>
                  <a:lnTo>
                    <a:pt x="10508666" y="6824294"/>
                  </a:lnTo>
                  <a:lnTo>
                    <a:pt x="1159014" y="6858317"/>
                  </a:lnTo>
                  <a:lnTo>
                    <a:pt x="1159014" y="6207328"/>
                  </a:lnTo>
                  <a:lnTo>
                    <a:pt x="10508691" y="6173305"/>
                  </a:lnTo>
                  <a:lnTo>
                    <a:pt x="10508666" y="6163729"/>
                  </a:lnTo>
                  <a:lnTo>
                    <a:pt x="1159014" y="6197752"/>
                  </a:lnTo>
                  <a:lnTo>
                    <a:pt x="1159014" y="5546763"/>
                  </a:lnTo>
                  <a:lnTo>
                    <a:pt x="10508691" y="5512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88770" y="12344983"/>
              <a:ext cx="2294007" cy="360633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90619" y="13132448"/>
              <a:ext cx="1663313" cy="248146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40608" y="13697277"/>
              <a:ext cx="3363353" cy="248146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10119063" y="12971931"/>
              <a:ext cx="1493520" cy="402590"/>
            </a:xfrm>
            <a:custGeom>
              <a:avLst/>
              <a:gdLst/>
              <a:ahLst/>
              <a:cxnLst/>
              <a:rect l="l" t="t" r="r" b="b"/>
              <a:pathLst>
                <a:path w="1493520" h="402590">
                  <a:moveTo>
                    <a:pt x="1493447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493447" y="402081"/>
                  </a:lnTo>
                  <a:lnTo>
                    <a:pt x="1493447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0487121" y="13096385"/>
              <a:ext cx="1023619" cy="182880"/>
            </a:xfrm>
            <a:custGeom>
              <a:avLst/>
              <a:gdLst/>
              <a:ahLst/>
              <a:cxnLst/>
              <a:rect l="l" t="t" r="r" b="b"/>
              <a:pathLst>
                <a:path w="1023620" h="182880">
                  <a:moveTo>
                    <a:pt x="103892" y="4351"/>
                  </a:moveTo>
                  <a:lnTo>
                    <a:pt x="0" y="4351"/>
                  </a:lnTo>
                  <a:lnTo>
                    <a:pt x="0" y="143600"/>
                  </a:lnTo>
                  <a:lnTo>
                    <a:pt x="16862" y="143600"/>
                  </a:lnTo>
                  <a:lnTo>
                    <a:pt x="16862" y="19309"/>
                  </a:lnTo>
                  <a:lnTo>
                    <a:pt x="103892" y="19309"/>
                  </a:lnTo>
                  <a:lnTo>
                    <a:pt x="103892" y="4351"/>
                  </a:lnTo>
                  <a:close/>
                </a:path>
                <a:path w="1023620" h="182880">
                  <a:moveTo>
                    <a:pt x="103892" y="19309"/>
                  </a:moveTo>
                  <a:lnTo>
                    <a:pt x="87030" y="19309"/>
                  </a:lnTo>
                  <a:lnTo>
                    <a:pt x="87030" y="143600"/>
                  </a:lnTo>
                  <a:lnTo>
                    <a:pt x="103892" y="143600"/>
                  </a:lnTo>
                  <a:lnTo>
                    <a:pt x="103892" y="19309"/>
                  </a:lnTo>
                  <a:close/>
                </a:path>
                <a:path w="1023620" h="182880">
                  <a:moveTo>
                    <a:pt x="178158" y="37803"/>
                  </a:moveTo>
                  <a:lnTo>
                    <a:pt x="140739" y="55323"/>
                  </a:lnTo>
                  <a:lnTo>
                    <a:pt x="130835" y="91926"/>
                  </a:lnTo>
                  <a:lnTo>
                    <a:pt x="131204" y="99762"/>
                  </a:lnTo>
                  <a:lnTo>
                    <a:pt x="153340" y="139045"/>
                  </a:lnTo>
                  <a:lnTo>
                    <a:pt x="178158" y="145776"/>
                  </a:lnTo>
                  <a:lnTo>
                    <a:pt x="185008" y="145355"/>
                  </a:lnTo>
                  <a:lnTo>
                    <a:pt x="212838" y="131362"/>
                  </a:lnTo>
                  <a:lnTo>
                    <a:pt x="170996" y="131362"/>
                  </a:lnTo>
                  <a:lnTo>
                    <a:pt x="165103" y="129526"/>
                  </a:lnTo>
                  <a:lnTo>
                    <a:pt x="155856" y="122182"/>
                  </a:lnTo>
                  <a:lnTo>
                    <a:pt x="152434" y="117355"/>
                  </a:lnTo>
                  <a:lnTo>
                    <a:pt x="147991" y="105388"/>
                  </a:lnTo>
                  <a:lnTo>
                    <a:pt x="146881" y="98906"/>
                  </a:lnTo>
                  <a:lnTo>
                    <a:pt x="146881" y="84945"/>
                  </a:lnTo>
                  <a:lnTo>
                    <a:pt x="170996" y="52218"/>
                  </a:lnTo>
                  <a:lnTo>
                    <a:pt x="212828" y="52218"/>
                  </a:lnTo>
                  <a:lnTo>
                    <a:pt x="210023" y="49022"/>
                  </a:lnTo>
                  <a:lnTo>
                    <a:pt x="202907" y="44535"/>
                  </a:lnTo>
                  <a:lnTo>
                    <a:pt x="197382" y="41590"/>
                  </a:lnTo>
                  <a:lnTo>
                    <a:pt x="191416" y="39486"/>
                  </a:lnTo>
                  <a:lnTo>
                    <a:pt x="185008" y="38224"/>
                  </a:lnTo>
                  <a:lnTo>
                    <a:pt x="178158" y="37803"/>
                  </a:lnTo>
                  <a:close/>
                </a:path>
                <a:path w="1023620" h="182880">
                  <a:moveTo>
                    <a:pt x="212828" y="52218"/>
                  </a:moveTo>
                  <a:lnTo>
                    <a:pt x="185319" y="52218"/>
                  </a:lnTo>
                  <a:lnTo>
                    <a:pt x="191212" y="54076"/>
                  </a:lnTo>
                  <a:lnTo>
                    <a:pt x="200459" y="61510"/>
                  </a:lnTo>
                  <a:lnTo>
                    <a:pt x="203881" y="66383"/>
                  </a:lnTo>
                  <a:lnTo>
                    <a:pt x="208324" y="78440"/>
                  </a:lnTo>
                  <a:lnTo>
                    <a:pt x="209434" y="84945"/>
                  </a:lnTo>
                  <a:lnTo>
                    <a:pt x="209434" y="98906"/>
                  </a:lnTo>
                  <a:lnTo>
                    <a:pt x="185319" y="131362"/>
                  </a:lnTo>
                  <a:lnTo>
                    <a:pt x="212838" y="131362"/>
                  </a:lnTo>
                  <a:lnTo>
                    <a:pt x="225481" y="91926"/>
                  </a:lnTo>
                  <a:lnTo>
                    <a:pt x="225107" y="84026"/>
                  </a:lnTo>
                  <a:lnTo>
                    <a:pt x="223985" y="76644"/>
                  </a:lnTo>
                  <a:lnTo>
                    <a:pt x="222115" y="69781"/>
                  </a:lnTo>
                  <a:lnTo>
                    <a:pt x="219497" y="63437"/>
                  </a:lnTo>
                  <a:lnTo>
                    <a:pt x="215554" y="55323"/>
                  </a:lnTo>
                  <a:lnTo>
                    <a:pt x="212828" y="52218"/>
                  </a:lnTo>
                  <a:close/>
                </a:path>
                <a:path w="1023620" h="182880">
                  <a:moveTo>
                    <a:pt x="348156" y="128642"/>
                  </a:moveTo>
                  <a:lnTo>
                    <a:pt x="238824" y="128642"/>
                  </a:lnTo>
                  <a:lnTo>
                    <a:pt x="238824" y="173517"/>
                  </a:lnTo>
                  <a:lnTo>
                    <a:pt x="254870" y="173517"/>
                  </a:lnTo>
                  <a:lnTo>
                    <a:pt x="254870" y="143600"/>
                  </a:lnTo>
                  <a:lnTo>
                    <a:pt x="348156" y="143600"/>
                  </a:lnTo>
                  <a:lnTo>
                    <a:pt x="348156" y="128642"/>
                  </a:lnTo>
                  <a:close/>
                </a:path>
                <a:path w="1023620" h="182880">
                  <a:moveTo>
                    <a:pt x="348156" y="143600"/>
                  </a:moveTo>
                  <a:lnTo>
                    <a:pt x="332110" y="143600"/>
                  </a:lnTo>
                  <a:lnTo>
                    <a:pt x="332110" y="173517"/>
                  </a:lnTo>
                  <a:lnTo>
                    <a:pt x="348156" y="173517"/>
                  </a:lnTo>
                  <a:lnTo>
                    <a:pt x="348156" y="143600"/>
                  </a:lnTo>
                  <a:close/>
                </a:path>
                <a:path w="1023620" h="182880">
                  <a:moveTo>
                    <a:pt x="332110" y="39163"/>
                  </a:moveTo>
                  <a:lnTo>
                    <a:pt x="265749" y="39163"/>
                  </a:lnTo>
                  <a:lnTo>
                    <a:pt x="261579" y="87801"/>
                  </a:lnTo>
                  <a:lnTo>
                    <a:pt x="260854" y="94033"/>
                  </a:lnTo>
                  <a:lnTo>
                    <a:pt x="259222" y="104323"/>
                  </a:lnTo>
                  <a:lnTo>
                    <a:pt x="258225" y="108675"/>
                  </a:lnTo>
                  <a:lnTo>
                    <a:pt x="257046" y="112256"/>
                  </a:lnTo>
                  <a:lnTo>
                    <a:pt x="255913" y="115791"/>
                  </a:lnTo>
                  <a:lnTo>
                    <a:pt x="254576" y="118851"/>
                  </a:lnTo>
                  <a:lnTo>
                    <a:pt x="251493" y="124018"/>
                  </a:lnTo>
                  <a:lnTo>
                    <a:pt x="249658" y="126421"/>
                  </a:lnTo>
                  <a:lnTo>
                    <a:pt x="247527" y="128642"/>
                  </a:lnTo>
                  <a:lnTo>
                    <a:pt x="265749" y="128642"/>
                  </a:lnTo>
                  <a:lnTo>
                    <a:pt x="277159" y="87801"/>
                  </a:lnTo>
                  <a:lnTo>
                    <a:pt x="280708" y="54122"/>
                  </a:lnTo>
                  <a:lnTo>
                    <a:pt x="332110" y="54122"/>
                  </a:lnTo>
                  <a:lnTo>
                    <a:pt x="332110" y="39163"/>
                  </a:lnTo>
                  <a:close/>
                </a:path>
                <a:path w="1023620" h="182880">
                  <a:moveTo>
                    <a:pt x="332110" y="54122"/>
                  </a:moveTo>
                  <a:lnTo>
                    <a:pt x="316064" y="54122"/>
                  </a:lnTo>
                  <a:lnTo>
                    <a:pt x="316064" y="128642"/>
                  </a:lnTo>
                  <a:lnTo>
                    <a:pt x="332110" y="128642"/>
                  </a:lnTo>
                  <a:lnTo>
                    <a:pt x="332110" y="54122"/>
                  </a:lnTo>
                  <a:close/>
                </a:path>
                <a:path w="1023620" h="182880">
                  <a:moveTo>
                    <a:pt x="384957" y="39163"/>
                  </a:moveTo>
                  <a:lnTo>
                    <a:pt x="369455" y="39163"/>
                  </a:lnTo>
                  <a:lnTo>
                    <a:pt x="369455" y="182764"/>
                  </a:lnTo>
                  <a:lnTo>
                    <a:pt x="385501" y="182764"/>
                  </a:lnTo>
                  <a:lnTo>
                    <a:pt x="385501" y="127554"/>
                  </a:lnTo>
                  <a:lnTo>
                    <a:pt x="400449" y="127554"/>
                  </a:lnTo>
                  <a:lnTo>
                    <a:pt x="385229" y="83585"/>
                  </a:lnTo>
                  <a:lnTo>
                    <a:pt x="386363" y="76763"/>
                  </a:lnTo>
                  <a:lnTo>
                    <a:pt x="390896" y="65023"/>
                  </a:lnTo>
                  <a:lnTo>
                    <a:pt x="394250" y="60445"/>
                  </a:lnTo>
                  <a:lnTo>
                    <a:pt x="400609" y="55754"/>
                  </a:lnTo>
                  <a:lnTo>
                    <a:pt x="384957" y="55754"/>
                  </a:lnTo>
                  <a:lnTo>
                    <a:pt x="384957" y="39163"/>
                  </a:lnTo>
                  <a:close/>
                </a:path>
                <a:path w="1023620" h="182880">
                  <a:moveTo>
                    <a:pt x="400449" y="127554"/>
                  </a:moveTo>
                  <a:lnTo>
                    <a:pt x="386861" y="127554"/>
                  </a:lnTo>
                  <a:lnTo>
                    <a:pt x="388198" y="129684"/>
                  </a:lnTo>
                  <a:lnTo>
                    <a:pt x="410613" y="145776"/>
                  </a:lnTo>
                  <a:lnTo>
                    <a:pt x="426025" y="145776"/>
                  </a:lnTo>
                  <a:lnTo>
                    <a:pt x="433708" y="143578"/>
                  </a:lnTo>
                  <a:lnTo>
                    <a:pt x="447035" y="134738"/>
                  </a:lnTo>
                  <a:lnTo>
                    <a:pt x="449849" y="131362"/>
                  </a:lnTo>
                  <a:lnTo>
                    <a:pt x="408710" y="131362"/>
                  </a:lnTo>
                  <a:lnTo>
                    <a:pt x="403270" y="129684"/>
                  </a:lnTo>
                  <a:lnTo>
                    <a:pt x="400449" y="127554"/>
                  </a:lnTo>
                  <a:close/>
                </a:path>
                <a:path w="1023620" h="182880">
                  <a:moveTo>
                    <a:pt x="449887" y="52218"/>
                  </a:moveTo>
                  <a:lnTo>
                    <a:pt x="421946" y="52218"/>
                  </a:lnTo>
                  <a:lnTo>
                    <a:pt x="427589" y="53963"/>
                  </a:lnTo>
                  <a:lnTo>
                    <a:pt x="432076" y="57453"/>
                  </a:lnTo>
                  <a:lnTo>
                    <a:pt x="436609" y="60898"/>
                  </a:lnTo>
                  <a:lnTo>
                    <a:pt x="439986" y="65590"/>
                  </a:lnTo>
                  <a:lnTo>
                    <a:pt x="442207" y="71528"/>
                  </a:lnTo>
                  <a:lnTo>
                    <a:pt x="444474" y="77421"/>
                  </a:lnTo>
                  <a:lnTo>
                    <a:pt x="445529" y="83585"/>
                  </a:lnTo>
                  <a:lnTo>
                    <a:pt x="445529" y="99269"/>
                  </a:lnTo>
                  <a:lnTo>
                    <a:pt x="444451" y="105570"/>
                  </a:lnTo>
                  <a:lnTo>
                    <a:pt x="442139" y="111644"/>
                  </a:lnTo>
                  <a:lnTo>
                    <a:pt x="439873" y="117672"/>
                  </a:lnTo>
                  <a:lnTo>
                    <a:pt x="436473" y="122477"/>
                  </a:lnTo>
                  <a:lnTo>
                    <a:pt x="427453" y="129594"/>
                  </a:lnTo>
                  <a:lnTo>
                    <a:pt x="421855" y="131362"/>
                  </a:lnTo>
                  <a:lnTo>
                    <a:pt x="449849" y="131362"/>
                  </a:lnTo>
                  <a:lnTo>
                    <a:pt x="461653" y="91654"/>
                  </a:lnTo>
                  <a:lnTo>
                    <a:pt x="461284" y="83585"/>
                  </a:lnTo>
                  <a:lnTo>
                    <a:pt x="460242" y="76287"/>
                  </a:lnTo>
                  <a:lnTo>
                    <a:pt x="458479" y="69420"/>
                  </a:lnTo>
                  <a:lnTo>
                    <a:pt x="456010" y="63097"/>
                  </a:lnTo>
                  <a:lnTo>
                    <a:pt x="452248" y="55028"/>
                  </a:lnTo>
                  <a:lnTo>
                    <a:pt x="449887" y="52218"/>
                  </a:lnTo>
                  <a:close/>
                </a:path>
                <a:path w="1023620" h="182880">
                  <a:moveTo>
                    <a:pt x="425844" y="37803"/>
                  </a:moveTo>
                  <a:lnTo>
                    <a:pt x="410251" y="37803"/>
                  </a:lnTo>
                  <a:lnTo>
                    <a:pt x="404857" y="38937"/>
                  </a:lnTo>
                  <a:lnTo>
                    <a:pt x="386861" y="55754"/>
                  </a:lnTo>
                  <a:lnTo>
                    <a:pt x="400609" y="55754"/>
                  </a:lnTo>
                  <a:lnTo>
                    <a:pt x="403134" y="53872"/>
                  </a:lnTo>
                  <a:lnTo>
                    <a:pt x="408619" y="52218"/>
                  </a:lnTo>
                  <a:lnTo>
                    <a:pt x="449887" y="52218"/>
                  </a:lnTo>
                  <a:lnTo>
                    <a:pt x="447012" y="48796"/>
                  </a:lnTo>
                  <a:lnTo>
                    <a:pt x="433595" y="40002"/>
                  </a:lnTo>
                  <a:lnTo>
                    <a:pt x="425844" y="37803"/>
                  </a:lnTo>
                  <a:close/>
                </a:path>
                <a:path w="1023620" h="182880">
                  <a:moveTo>
                    <a:pt x="528558" y="37803"/>
                  </a:moveTo>
                  <a:lnTo>
                    <a:pt x="491140" y="55323"/>
                  </a:lnTo>
                  <a:lnTo>
                    <a:pt x="481235" y="91926"/>
                  </a:lnTo>
                  <a:lnTo>
                    <a:pt x="481605" y="99762"/>
                  </a:lnTo>
                  <a:lnTo>
                    <a:pt x="503741" y="139045"/>
                  </a:lnTo>
                  <a:lnTo>
                    <a:pt x="528558" y="145776"/>
                  </a:lnTo>
                  <a:lnTo>
                    <a:pt x="535409" y="145355"/>
                  </a:lnTo>
                  <a:lnTo>
                    <a:pt x="563239" y="131362"/>
                  </a:lnTo>
                  <a:lnTo>
                    <a:pt x="521396" y="131362"/>
                  </a:lnTo>
                  <a:lnTo>
                    <a:pt x="515504" y="129526"/>
                  </a:lnTo>
                  <a:lnTo>
                    <a:pt x="506257" y="122182"/>
                  </a:lnTo>
                  <a:lnTo>
                    <a:pt x="502834" y="117355"/>
                  </a:lnTo>
                  <a:lnTo>
                    <a:pt x="498392" y="105388"/>
                  </a:lnTo>
                  <a:lnTo>
                    <a:pt x="497282" y="98906"/>
                  </a:lnTo>
                  <a:lnTo>
                    <a:pt x="497282" y="84945"/>
                  </a:lnTo>
                  <a:lnTo>
                    <a:pt x="521396" y="52218"/>
                  </a:lnTo>
                  <a:lnTo>
                    <a:pt x="563229" y="52218"/>
                  </a:lnTo>
                  <a:lnTo>
                    <a:pt x="560424" y="49022"/>
                  </a:lnTo>
                  <a:lnTo>
                    <a:pt x="553308" y="44535"/>
                  </a:lnTo>
                  <a:lnTo>
                    <a:pt x="547783" y="41590"/>
                  </a:lnTo>
                  <a:lnTo>
                    <a:pt x="541817" y="39486"/>
                  </a:lnTo>
                  <a:lnTo>
                    <a:pt x="535409" y="38224"/>
                  </a:lnTo>
                  <a:lnTo>
                    <a:pt x="528558" y="37803"/>
                  </a:lnTo>
                  <a:close/>
                </a:path>
                <a:path w="1023620" h="182880">
                  <a:moveTo>
                    <a:pt x="563229" y="52218"/>
                  </a:moveTo>
                  <a:lnTo>
                    <a:pt x="535720" y="52218"/>
                  </a:lnTo>
                  <a:lnTo>
                    <a:pt x="541613" y="54076"/>
                  </a:lnTo>
                  <a:lnTo>
                    <a:pt x="550860" y="61510"/>
                  </a:lnTo>
                  <a:lnTo>
                    <a:pt x="554282" y="66383"/>
                  </a:lnTo>
                  <a:lnTo>
                    <a:pt x="558724" y="78440"/>
                  </a:lnTo>
                  <a:lnTo>
                    <a:pt x="559835" y="84945"/>
                  </a:lnTo>
                  <a:lnTo>
                    <a:pt x="559835" y="98906"/>
                  </a:lnTo>
                  <a:lnTo>
                    <a:pt x="535720" y="131362"/>
                  </a:lnTo>
                  <a:lnTo>
                    <a:pt x="563239" y="131362"/>
                  </a:lnTo>
                  <a:lnTo>
                    <a:pt x="575881" y="91926"/>
                  </a:lnTo>
                  <a:lnTo>
                    <a:pt x="575507" y="84026"/>
                  </a:lnTo>
                  <a:lnTo>
                    <a:pt x="574385" y="76644"/>
                  </a:lnTo>
                  <a:lnTo>
                    <a:pt x="572515" y="69781"/>
                  </a:lnTo>
                  <a:lnTo>
                    <a:pt x="569898" y="63437"/>
                  </a:lnTo>
                  <a:lnTo>
                    <a:pt x="565954" y="55323"/>
                  </a:lnTo>
                  <a:lnTo>
                    <a:pt x="563229" y="52218"/>
                  </a:lnTo>
                  <a:close/>
                </a:path>
                <a:path w="1023620" h="182880">
                  <a:moveTo>
                    <a:pt x="653705" y="4124"/>
                  </a:moveTo>
                  <a:lnTo>
                    <a:pt x="614008" y="15060"/>
                  </a:lnTo>
                  <a:lnTo>
                    <a:pt x="596220" y="59493"/>
                  </a:lnTo>
                  <a:lnTo>
                    <a:pt x="595480" y="87030"/>
                  </a:lnTo>
                  <a:lnTo>
                    <a:pt x="595846" y="96298"/>
                  </a:lnTo>
                  <a:lnTo>
                    <a:pt x="612737" y="135450"/>
                  </a:lnTo>
                  <a:lnTo>
                    <a:pt x="642259" y="145776"/>
                  </a:lnTo>
                  <a:lnTo>
                    <a:pt x="651597" y="145776"/>
                  </a:lnTo>
                  <a:lnTo>
                    <a:pt x="659733" y="143646"/>
                  </a:lnTo>
                  <a:lnTo>
                    <a:pt x="673649" y="135078"/>
                  </a:lnTo>
                  <a:lnTo>
                    <a:pt x="676939" y="131362"/>
                  </a:lnTo>
                  <a:lnTo>
                    <a:pt x="632740" y="131362"/>
                  </a:lnTo>
                  <a:lnTo>
                    <a:pt x="625238" y="127849"/>
                  </a:lnTo>
                  <a:lnTo>
                    <a:pt x="611526" y="92742"/>
                  </a:lnTo>
                  <a:lnTo>
                    <a:pt x="611617" y="87030"/>
                  </a:lnTo>
                  <a:lnTo>
                    <a:pt x="624798" y="61465"/>
                  </a:lnTo>
                  <a:lnTo>
                    <a:pt x="609351" y="61465"/>
                  </a:lnTo>
                  <a:lnTo>
                    <a:pt x="630088" y="21349"/>
                  </a:lnTo>
                  <a:lnTo>
                    <a:pt x="666147" y="18222"/>
                  </a:lnTo>
                  <a:lnTo>
                    <a:pt x="670861" y="17474"/>
                  </a:lnTo>
                  <a:lnTo>
                    <a:pt x="679202" y="15026"/>
                  </a:lnTo>
                  <a:lnTo>
                    <a:pt x="682873" y="12873"/>
                  </a:lnTo>
                  <a:lnTo>
                    <a:pt x="686046" y="9790"/>
                  </a:lnTo>
                  <a:lnTo>
                    <a:pt x="681476" y="4306"/>
                  </a:lnTo>
                  <a:lnTo>
                    <a:pt x="662498" y="4306"/>
                  </a:lnTo>
                  <a:lnTo>
                    <a:pt x="653705" y="4124"/>
                  </a:lnTo>
                  <a:close/>
                </a:path>
                <a:path w="1023620" h="182880">
                  <a:moveTo>
                    <a:pt x="678562" y="56841"/>
                  </a:moveTo>
                  <a:lnTo>
                    <a:pt x="648378" y="56841"/>
                  </a:lnTo>
                  <a:lnTo>
                    <a:pt x="653863" y="58247"/>
                  </a:lnTo>
                  <a:lnTo>
                    <a:pt x="663020" y="63867"/>
                  </a:lnTo>
                  <a:lnTo>
                    <a:pt x="666533" y="67947"/>
                  </a:lnTo>
                  <a:lnTo>
                    <a:pt x="668980" y="73296"/>
                  </a:lnTo>
                  <a:lnTo>
                    <a:pt x="671473" y="78644"/>
                  </a:lnTo>
                  <a:lnTo>
                    <a:pt x="672665" y="84842"/>
                  </a:lnTo>
                  <a:lnTo>
                    <a:pt x="672632" y="101075"/>
                  </a:lnTo>
                  <a:lnTo>
                    <a:pt x="671496" y="107405"/>
                  </a:lnTo>
                  <a:lnTo>
                    <a:pt x="666601" y="118964"/>
                  </a:lnTo>
                  <a:lnTo>
                    <a:pt x="663088" y="123429"/>
                  </a:lnTo>
                  <a:lnTo>
                    <a:pt x="653977" y="129775"/>
                  </a:lnTo>
                  <a:lnTo>
                    <a:pt x="648560" y="131362"/>
                  </a:lnTo>
                  <a:lnTo>
                    <a:pt x="676939" y="131362"/>
                  </a:lnTo>
                  <a:lnTo>
                    <a:pt x="688766" y="92742"/>
                  </a:lnTo>
                  <a:lnTo>
                    <a:pt x="688409" y="84842"/>
                  </a:lnTo>
                  <a:lnTo>
                    <a:pt x="687315" y="77511"/>
                  </a:lnTo>
                  <a:lnTo>
                    <a:pt x="685554" y="71005"/>
                  </a:lnTo>
                  <a:lnTo>
                    <a:pt x="683055" y="65069"/>
                  </a:lnTo>
                  <a:lnTo>
                    <a:pt x="679247" y="57589"/>
                  </a:lnTo>
                  <a:lnTo>
                    <a:pt x="678562" y="56841"/>
                  </a:lnTo>
                  <a:close/>
                </a:path>
                <a:path w="1023620" h="182880">
                  <a:moveTo>
                    <a:pt x="653682" y="42427"/>
                  </a:moveTo>
                  <a:lnTo>
                    <a:pt x="638361" y="42427"/>
                  </a:lnTo>
                  <a:lnTo>
                    <a:pt x="631652" y="43968"/>
                  </a:lnTo>
                  <a:lnTo>
                    <a:pt x="619142" y="50133"/>
                  </a:lnTo>
                  <a:lnTo>
                    <a:pt x="614246" y="54938"/>
                  </a:lnTo>
                  <a:lnTo>
                    <a:pt x="610711" y="61465"/>
                  </a:lnTo>
                  <a:lnTo>
                    <a:pt x="624798" y="61465"/>
                  </a:lnTo>
                  <a:lnTo>
                    <a:pt x="625692" y="60808"/>
                  </a:lnTo>
                  <a:lnTo>
                    <a:pt x="633125" y="57635"/>
                  </a:lnTo>
                  <a:lnTo>
                    <a:pt x="637318" y="56841"/>
                  </a:lnTo>
                  <a:lnTo>
                    <a:pt x="678562" y="56841"/>
                  </a:lnTo>
                  <a:lnTo>
                    <a:pt x="674080" y="51946"/>
                  </a:lnTo>
                  <a:lnTo>
                    <a:pt x="661025" y="44331"/>
                  </a:lnTo>
                  <a:lnTo>
                    <a:pt x="653682" y="42427"/>
                  </a:lnTo>
                  <a:close/>
                </a:path>
                <a:path w="1023620" h="182880">
                  <a:moveTo>
                    <a:pt x="677887" y="0"/>
                  </a:moveTo>
                  <a:lnTo>
                    <a:pt x="675621" y="1903"/>
                  </a:lnTo>
                  <a:lnTo>
                    <a:pt x="672856" y="3105"/>
                  </a:lnTo>
                  <a:lnTo>
                    <a:pt x="666329" y="4102"/>
                  </a:lnTo>
                  <a:lnTo>
                    <a:pt x="662498" y="4306"/>
                  </a:lnTo>
                  <a:lnTo>
                    <a:pt x="681476" y="4306"/>
                  </a:lnTo>
                  <a:lnTo>
                    <a:pt x="677887" y="0"/>
                  </a:lnTo>
                  <a:close/>
                </a:path>
                <a:path w="1023620" h="182880">
                  <a:moveTo>
                    <a:pt x="729358" y="39163"/>
                  </a:moveTo>
                  <a:lnTo>
                    <a:pt x="713312" y="39163"/>
                  </a:lnTo>
                  <a:lnTo>
                    <a:pt x="713312" y="143600"/>
                  </a:lnTo>
                  <a:lnTo>
                    <a:pt x="729358" y="143600"/>
                  </a:lnTo>
                  <a:lnTo>
                    <a:pt x="729358" y="98997"/>
                  </a:lnTo>
                  <a:lnTo>
                    <a:pt x="725550" y="98997"/>
                  </a:lnTo>
                  <a:lnTo>
                    <a:pt x="725550" y="84039"/>
                  </a:lnTo>
                  <a:lnTo>
                    <a:pt x="729358" y="84039"/>
                  </a:lnTo>
                  <a:lnTo>
                    <a:pt x="729358" y="39163"/>
                  </a:lnTo>
                  <a:close/>
                </a:path>
                <a:path w="1023620" h="182880">
                  <a:moveTo>
                    <a:pt x="795447" y="39163"/>
                  </a:moveTo>
                  <a:lnTo>
                    <a:pt x="779401" y="39163"/>
                  </a:lnTo>
                  <a:lnTo>
                    <a:pt x="779401" y="143600"/>
                  </a:lnTo>
                  <a:lnTo>
                    <a:pt x="795447" y="143600"/>
                  </a:lnTo>
                  <a:lnTo>
                    <a:pt x="795447" y="98997"/>
                  </a:lnTo>
                  <a:lnTo>
                    <a:pt x="783208" y="98997"/>
                  </a:lnTo>
                  <a:lnTo>
                    <a:pt x="783208" y="84039"/>
                  </a:lnTo>
                  <a:lnTo>
                    <a:pt x="795447" y="84039"/>
                  </a:lnTo>
                  <a:lnTo>
                    <a:pt x="795447" y="39163"/>
                  </a:lnTo>
                  <a:close/>
                </a:path>
                <a:path w="1023620" h="182880">
                  <a:moveTo>
                    <a:pt x="729358" y="84039"/>
                  </a:moveTo>
                  <a:lnTo>
                    <a:pt x="725550" y="84039"/>
                  </a:lnTo>
                  <a:lnTo>
                    <a:pt x="725550" y="98997"/>
                  </a:lnTo>
                  <a:lnTo>
                    <a:pt x="729358" y="98997"/>
                  </a:lnTo>
                  <a:lnTo>
                    <a:pt x="729358" y="84039"/>
                  </a:lnTo>
                  <a:close/>
                </a:path>
                <a:path w="1023620" h="182880">
                  <a:moveTo>
                    <a:pt x="779401" y="84039"/>
                  </a:moveTo>
                  <a:lnTo>
                    <a:pt x="729358" y="84039"/>
                  </a:lnTo>
                  <a:lnTo>
                    <a:pt x="729358" y="98997"/>
                  </a:lnTo>
                  <a:lnTo>
                    <a:pt x="779401" y="98997"/>
                  </a:lnTo>
                  <a:lnTo>
                    <a:pt x="779401" y="84039"/>
                  </a:lnTo>
                  <a:close/>
                </a:path>
                <a:path w="1023620" h="182880">
                  <a:moveTo>
                    <a:pt x="795447" y="84039"/>
                  </a:moveTo>
                  <a:lnTo>
                    <a:pt x="783208" y="84039"/>
                  </a:lnTo>
                  <a:lnTo>
                    <a:pt x="783208" y="98997"/>
                  </a:lnTo>
                  <a:lnTo>
                    <a:pt x="795447" y="98997"/>
                  </a:lnTo>
                  <a:lnTo>
                    <a:pt x="795447" y="84039"/>
                  </a:lnTo>
                  <a:close/>
                </a:path>
                <a:path w="1023620" h="182880">
                  <a:moveTo>
                    <a:pt x="872347" y="37803"/>
                  </a:moveTo>
                  <a:lnTo>
                    <a:pt x="866907" y="37803"/>
                  </a:lnTo>
                  <a:lnTo>
                    <a:pt x="860057" y="38237"/>
                  </a:lnTo>
                  <a:lnTo>
                    <a:pt x="825704" y="63913"/>
                  </a:lnTo>
                  <a:lnTo>
                    <a:pt x="819856" y="92198"/>
                  </a:lnTo>
                  <a:lnTo>
                    <a:pt x="820222" y="99974"/>
                  </a:lnTo>
                  <a:lnTo>
                    <a:pt x="842498" y="139113"/>
                  </a:lnTo>
                  <a:lnTo>
                    <a:pt x="868539" y="145776"/>
                  </a:lnTo>
                  <a:lnTo>
                    <a:pt x="875610" y="145776"/>
                  </a:lnTo>
                  <a:lnTo>
                    <a:pt x="881979" y="144688"/>
                  </a:lnTo>
                  <a:lnTo>
                    <a:pt x="893311" y="140291"/>
                  </a:lnTo>
                  <a:lnTo>
                    <a:pt x="898071" y="137209"/>
                  </a:lnTo>
                  <a:lnTo>
                    <a:pt x="903762" y="131362"/>
                  </a:lnTo>
                  <a:lnTo>
                    <a:pt x="862057" y="131362"/>
                  </a:lnTo>
                  <a:lnTo>
                    <a:pt x="856368" y="129956"/>
                  </a:lnTo>
                  <a:lnTo>
                    <a:pt x="835902" y="102533"/>
                  </a:lnTo>
                  <a:lnTo>
                    <a:pt x="835902" y="96821"/>
                  </a:lnTo>
                  <a:lnTo>
                    <a:pt x="831279" y="96821"/>
                  </a:lnTo>
                  <a:lnTo>
                    <a:pt x="831279" y="82951"/>
                  </a:lnTo>
                  <a:lnTo>
                    <a:pt x="835902" y="82951"/>
                  </a:lnTo>
                  <a:lnTo>
                    <a:pt x="835902" y="79642"/>
                  </a:lnTo>
                  <a:lnTo>
                    <a:pt x="860516" y="52218"/>
                  </a:lnTo>
                  <a:lnTo>
                    <a:pt x="900584" y="52218"/>
                  </a:lnTo>
                  <a:lnTo>
                    <a:pt x="897456" y="49317"/>
                  </a:lnTo>
                  <a:lnTo>
                    <a:pt x="893152" y="45283"/>
                  </a:lnTo>
                  <a:lnTo>
                    <a:pt x="888325" y="42336"/>
                  </a:lnTo>
                  <a:lnTo>
                    <a:pt x="877718" y="38710"/>
                  </a:lnTo>
                  <a:lnTo>
                    <a:pt x="872347" y="37803"/>
                  </a:lnTo>
                  <a:close/>
                </a:path>
                <a:path w="1023620" h="182880">
                  <a:moveTo>
                    <a:pt x="894648" y="115043"/>
                  </a:moveTo>
                  <a:lnTo>
                    <a:pt x="872755" y="131362"/>
                  </a:lnTo>
                  <a:lnTo>
                    <a:pt x="903762" y="131362"/>
                  </a:lnTo>
                  <a:lnTo>
                    <a:pt x="905776" y="129276"/>
                  </a:lnTo>
                  <a:lnTo>
                    <a:pt x="908519" y="124653"/>
                  </a:lnTo>
                  <a:lnTo>
                    <a:pt x="910151" y="119395"/>
                  </a:lnTo>
                  <a:lnTo>
                    <a:pt x="894648" y="115043"/>
                  </a:lnTo>
                  <a:close/>
                </a:path>
                <a:path w="1023620" h="182880">
                  <a:moveTo>
                    <a:pt x="835902" y="82951"/>
                  </a:moveTo>
                  <a:lnTo>
                    <a:pt x="831279" y="82951"/>
                  </a:lnTo>
                  <a:lnTo>
                    <a:pt x="831279" y="96821"/>
                  </a:lnTo>
                  <a:lnTo>
                    <a:pt x="835902" y="96821"/>
                  </a:lnTo>
                  <a:lnTo>
                    <a:pt x="835902" y="82951"/>
                  </a:lnTo>
                  <a:close/>
                </a:path>
                <a:path w="1023620" h="182880">
                  <a:moveTo>
                    <a:pt x="900584" y="52218"/>
                  </a:moveTo>
                  <a:lnTo>
                    <a:pt x="872709" y="52218"/>
                  </a:lnTo>
                  <a:lnTo>
                    <a:pt x="877741" y="53555"/>
                  </a:lnTo>
                  <a:lnTo>
                    <a:pt x="886308" y="58904"/>
                  </a:lnTo>
                  <a:lnTo>
                    <a:pt x="889617" y="62553"/>
                  </a:lnTo>
                  <a:lnTo>
                    <a:pt x="891929" y="67176"/>
                  </a:lnTo>
                  <a:lnTo>
                    <a:pt x="894286" y="71800"/>
                  </a:lnTo>
                  <a:lnTo>
                    <a:pt x="895464" y="77058"/>
                  </a:lnTo>
                  <a:lnTo>
                    <a:pt x="895464" y="82951"/>
                  </a:lnTo>
                  <a:lnTo>
                    <a:pt x="835902" y="82951"/>
                  </a:lnTo>
                  <a:lnTo>
                    <a:pt x="835902" y="96821"/>
                  </a:lnTo>
                  <a:lnTo>
                    <a:pt x="911782" y="96821"/>
                  </a:lnTo>
                  <a:lnTo>
                    <a:pt x="911682" y="79642"/>
                  </a:lnTo>
                  <a:lnTo>
                    <a:pt x="910491" y="72072"/>
                  </a:lnTo>
                  <a:lnTo>
                    <a:pt x="905323" y="58745"/>
                  </a:lnTo>
                  <a:lnTo>
                    <a:pt x="901855" y="53396"/>
                  </a:lnTo>
                  <a:lnTo>
                    <a:pt x="900584" y="52218"/>
                  </a:lnTo>
                  <a:close/>
                </a:path>
                <a:path w="1023620" h="182880">
                  <a:moveTo>
                    <a:pt x="983787" y="37803"/>
                  </a:moveTo>
                  <a:lnTo>
                    <a:pt x="978347" y="37803"/>
                  </a:lnTo>
                  <a:lnTo>
                    <a:pt x="971497" y="38237"/>
                  </a:lnTo>
                  <a:lnTo>
                    <a:pt x="937144" y="63913"/>
                  </a:lnTo>
                  <a:lnTo>
                    <a:pt x="931296" y="92198"/>
                  </a:lnTo>
                  <a:lnTo>
                    <a:pt x="931662" y="99974"/>
                  </a:lnTo>
                  <a:lnTo>
                    <a:pt x="953938" y="139113"/>
                  </a:lnTo>
                  <a:lnTo>
                    <a:pt x="979979" y="145776"/>
                  </a:lnTo>
                  <a:lnTo>
                    <a:pt x="987050" y="145776"/>
                  </a:lnTo>
                  <a:lnTo>
                    <a:pt x="993419" y="144688"/>
                  </a:lnTo>
                  <a:lnTo>
                    <a:pt x="1004751" y="140291"/>
                  </a:lnTo>
                  <a:lnTo>
                    <a:pt x="1009511" y="137209"/>
                  </a:lnTo>
                  <a:lnTo>
                    <a:pt x="1015202" y="131362"/>
                  </a:lnTo>
                  <a:lnTo>
                    <a:pt x="973497" y="131362"/>
                  </a:lnTo>
                  <a:lnTo>
                    <a:pt x="967808" y="129956"/>
                  </a:lnTo>
                  <a:lnTo>
                    <a:pt x="947343" y="102533"/>
                  </a:lnTo>
                  <a:lnTo>
                    <a:pt x="947343" y="96821"/>
                  </a:lnTo>
                  <a:lnTo>
                    <a:pt x="942719" y="96821"/>
                  </a:lnTo>
                  <a:lnTo>
                    <a:pt x="942719" y="82951"/>
                  </a:lnTo>
                  <a:lnTo>
                    <a:pt x="947343" y="82951"/>
                  </a:lnTo>
                  <a:lnTo>
                    <a:pt x="947343" y="79642"/>
                  </a:lnTo>
                  <a:lnTo>
                    <a:pt x="971956" y="52218"/>
                  </a:lnTo>
                  <a:lnTo>
                    <a:pt x="1012024" y="52218"/>
                  </a:lnTo>
                  <a:lnTo>
                    <a:pt x="1008896" y="49317"/>
                  </a:lnTo>
                  <a:lnTo>
                    <a:pt x="1004593" y="45283"/>
                  </a:lnTo>
                  <a:lnTo>
                    <a:pt x="999765" y="42336"/>
                  </a:lnTo>
                  <a:lnTo>
                    <a:pt x="989158" y="38710"/>
                  </a:lnTo>
                  <a:lnTo>
                    <a:pt x="983787" y="37803"/>
                  </a:lnTo>
                  <a:close/>
                </a:path>
                <a:path w="1023620" h="182880">
                  <a:moveTo>
                    <a:pt x="1006088" y="115043"/>
                  </a:moveTo>
                  <a:lnTo>
                    <a:pt x="984195" y="131362"/>
                  </a:lnTo>
                  <a:lnTo>
                    <a:pt x="1015202" y="131362"/>
                  </a:lnTo>
                  <a:lnTo>
                    <a:pt x="1017216" y="129276"/>
                  </a:lnTo>
                  <a:lnTo>
                    <a:pt x="1019959" y="124653"/>
                  </a:lnTo>
                  <a:lnTo>
                    <a:pt x="1021591" y="119395"/>
                  </a:lnTo>
                  <a:lnTo>
                    <a:pt x="1006088" y="115043"/>
                  </a:lnTo>
                  <a:close/>
                </a:path>
                <a:path w="1023620" h="182880">
                  <a:moveTo>
                    <a:pt x="947343" y="82951"/>
                  </a:moveTo>
                  <a:lnTo>
                    <a:pt x="942719" y="82951"/>
                  </a:lnTo>
                  <a:lnTo>
                    <a:pt x="942719" y="96821"/>
                  </a:lnTo>
                  <a:lnTo>
                    <a:pt x="947343" y="96821"/>
                  </a:lnTo>
                  <a:lnTo>
                    <a:pt x="947343" y="82951"/>
                  </a:lnTo>
                  <a:close/>
                </a:path>
                <a:path w="1023620" h="182880">
                  <a:moveTo>
                    <a:pt x="1012024" y="52218"/>
                  </a:moveTo>
                  <a:lnTo>
                    <a:pt x="984149" y="52218"/>
                  </a:lnTo>
                  <a:lnTo>
                    <a:pt x="989181" y="53555"/>
                  </a:lnTo>
                  <a:lnTo>
                    <a:pt x="997748" y="58904"/>
                  </a:lnTo>
                  <a:lnTo>
                    <a:pt x="1001057" y="62553"/>
                  </a:lnTo>
                  <a:lnTo>
                    <a:pt x="1003369" y="67176"/>
                  </a:lnTo>
                  <a:lnTo>
                    <a:pt x="1005726" y="71800"/>
                  </a:lnTo>
                  <a:lnTo>
                    <a:pt x="1006904" y="77058"/>
                  </a:lnTo>
                  <a:lnTo>
                    <a:pt x="1006904" y="82951"/>
                  </a:lnTo>
                  <a:lnTo>
                    <a:pt x="947343" y="82951"/>
                  </a:lnTo>
                  <a:lnTo>
                    <a:pt x="947343" y="96821"/>
                  </a:lnTo>
                  <a:lnTo>
                    <a:pt x="1023223" y="96821"/>
                  </a:lnTo>
                  <a:lnTo>
                    <a:pt x="1023123" y="79642"/>
                  </a:lnTo>
                  <a:lnTo>
                    <a:pt x="1021931" y="72072"/>
                  </a:lnTo>
                  <a:lnTo>
                    <a:pt x="1016763" y="58745"/>
                  </a:lnTo>
                  <a:lnTo>
                    <a:pt x="1013296" y="53396"/>
                  </a:lnTo>
                  <a:lnTo>
                    <a:pt x="1012024" y="522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0119063" y="13622920"/>
              <a:ext cx="1493520" cy="402590"/>
            </a:xfrm>
            <a:custGeom>
              <a:avLst/>
              <a:gdLst/>
              <a:ahLst/>
              <a:cxnLst/>
              <a:rect l="l" t="t" r="r" b="b"/>
              <a:pathLst>
                <a:path w="1493520" h="402590">
                  <a:moveTo>
                    <a:pt x="1493447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493447" y="402081"/>
                  </a:lnTo>
                  <a:lnTo>
                    <a:pt x="1493447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487121" y="13747375"/>
              <a:ext cx="1023619" cy="182880"/>
            </a:xfrm>
            <a:custGeom>
              <a:avLst/>
              <a:gdLst/>
              <a:ahLst/>
              <a:cxnLst/>
              <a:rect l="l" t="t" r="r" b="b"/>
              <a:pathLst>
                <a:path w="1023620" h="182880">
                  <a:moveTo>
                    <a:pt x="103892" y="4351"/>
                  </a:moveTo>
                  <a:lnTo>
                    <a:pt x="0" y="4351"/>
                  </a:lnTo>
                  <a:lnTo>
                    <a:pt x="0" y="143600"/>
                  </a:lnTo>
                  <a:lnTo>
                    <a:pt x="16862" y="143600"/>
                  </a:lnTo>
                  <a:lnTo>
                    <a:pt x="16862" y="19309"/>
                  </a:lnTo>
                  <a:lnTo>
                    <a:pt x="103892" y="19309"/>
                  </a:lnTo>
                  <a:lnTo>
                    <a:pt x="103892" y="4351"/>
                  </a:lnTo>
                  <a:close/>
                </a:path>
                <a:path w="1023620" h="182880">
                  <a:moveTo>
                    <a:pt x="103892" y="19309"/>
                  </a:moveTo>
                  <a:lnTo>
                    <a:pt x="87030" y="19309"/>
                  </a:lnTo>
                  <a:lnTo>
                    <a:pt x="87030" y="143600"/>
                  </a:lnTo>
                  <a:lnTo>
                    <a:pt x="103892" y="143600"/>
                  </a:lnTo>
                  <a:lnTo>
                    <a:pt x="103892" y="19309"/>
                  </a:lnTo>
                  <a:close/>
                </a:path>
                <a:path w="1023620" h="182880">
                  <a:moveTo>
                    <a:pt x="178158" y="37803"/>
                  </a:moveTo>
                  <a:lnTo>
                    <a:pt x="140739" y="55323"/>
                  </a:lnTo>
                  <a:lnTo>
                    <a:pt x="130835" y="91926"/>
                  </a:lnTo>
                  <a:lnTo>
                    <a:pt x="131204" y="99762"/>
                  </a:lnTo>
                  <a:lnTo>
                    <a:pt x="153340" y="139045"/>
                  </a:lnTo>
                  <a:lnTo>
                    <a:pt x="178158" y="145776"/>
                  </a:lnTo>
                  <a:lnTo>
                    <a:pt x="185008" y="145355"/>
                  </a:lnTo>
                  <a:lnTo>
                    <a:pt x="212838" y="131362"/>
                  </a:lnTo>
                  <a:lnTo>
                    <a:pt x="170996" y="131362"/>
                  </a:lnTo>
                  <a:lnTo>
                    <a:pt x="165103" y="129526"/>
                  </a:lnTo>
                  <a:lnTo>
                    <a:pt x="155856" y="122182"/>
                  </a:lnTo>
                  <a:lnTo>
                    <a:pt x="152434" y="117355"/>
                  </a:lnTo>
                  <a:lnTo>
                    <a:pt x="147991" y="105388"/>
                  </a:lnTo>
                  <a:lnTo>
                    <a:pt x="146881" y="98906"/>
                  </a:lnTo>
                  <a:lnTo>
                    <a:pt x="146881" y="84945"/>
                  </a:lnTo>
                  <a:lnTo>
                    <a:pt x="170996" y="52218"/>
                  </a:lnTo>
                  <a:lnTo>
                    <a:pt x="212828" y="52218"/>
                  </a:lnTo>
                  <a:lnTo>
                    <a:pt x="210023" y="49022"/>
                  </a:lnTo>
                  <a:lnTo>
                    <a:pt x="202907" y="44535"/>
                  </a:lnTo>
                  <a:lnTo>
                    <a:pt x="197382" y="41590"/>
                  </a:lnTo>
                  <a:lnTo>
                    <a:pt x="191416" y="39486"/>
                  </a:lnTo>
                  <a:lnTo>
                    <a:pt x="185008" y="38224"/>
                  </a:lnTo>
                  <a:lnTo>
                    <a:pt x="178158" y="37803"/>
                  </a:lnTo>
                  <a:close/>
                </a:path>
                <a:path w="1023620" h="182880">
                  <a:moveTo>
                    <a:pt x="212828" y="52218"/>
                  </a:moveTo>
                  <a:lnTo>
                    <a:pt x="185319" y="52218"/>
                  </a:lnTo>
                  <a:lnTo>
                    <a:pt x="191212" y="54076"/>
                  </a:lnTo>
                  <a:lnTo>
                    <a:pt x="200459" y="61510"/>
                  </a:lnTo>
                  <a:lnTo>
                    <a:pt x="203881" y="66383"/>
                  </a:lnTo>
                  <a:lnTo>
                    <a:pt x="208324" y="78440"/>
                  </a:lnTo>
                  <a:lnTo>
                    <a:pt x="209434" y="84945"/>
                  </a:lnTo>
                  <a:lnTo>
                    <a:pt x="209434" y="98906"/>
                  </a:lnTo>
                  <a:lnTo>
                    <a:pt x="185319" y="131362"/>
                  </a:lnTo>
                  <a:lnTo>
                    <a:pt x="212838" y="131362"/>
                  </a:lnTo>
                  <a:lnTo>
                    <a:pt x="225481" y="91926"/>
                  </a:lnTo>
                  <a:lnTo>
                    <a:pt x="225107" y="84026"/>
                  </a:lnTo>
                  <a:lnTo>
                    <a:pt x="223985" y="76644"/>
                  </a:lnTo>
                  <a:lnTo>
                    <a:pt x="222115" y="69781"/>
                  </a:lnTo>
                  <a:lnTo>
                    <a:pt x="219497" y="63437"/>
                  </a:lnTo>
                  <a:lnTo>
                    <a:pt x="215554" y="55323"/>
                  </a:lnTo>
                  <a:lnTo>
                    <a:pt x="212828" y="52218"/>
                  </a:lnTo>
                  <a:close/>
                </a:path>
                <a:path w="1023620" h="182880">
                  <a:moveTo>
                    <a:pt x="348156" y="128642"/>
                  </a:moveTo>
                  <a:lnTo>
                    <a:pt x="238824" y="128642"/>
                  </a:lnTo>
                  <a:lnTo>
                    <a:pt x="238824" y="173517"/>
                  </a:lnTo>
                  <a:lnTo>
                    <a:pt x="254870" y="173517"/>
                  </a:lnTo>
                  <a:lnTo>
                    <a:pt x="254870" y="143600"/>
                  </a:lnTo>
                  <a:lnTo>
                    <a:pt x="348156" y="143600"/>
                  </a:lnTo>
                  <a:lnTo>
                    <a:pt x="348156" y="128642"/>
                  </a:lnTo>
                  <a:close/>
                </a:path>
                <a:path w="1023620" h="182880">
                  <a:moveTo>
                    <a:pt x="348156" y="143600"/>
                  </a:moveTo>
                  <a:lnTo>
                    <a:pt x="332110" y="143600"/>
                  </a:lnTo>
                  <a:lnTo>
                    <a:pt x="332110" y="173517"/>
                  </a:lnTo>
                  <a:lnTo>
                    <a:pt x="348156" y="173517"/>
                  </a:lnTo>
                  <a:lnTo>
                    <a:pt x="348156" y="143600"/>
                  </a:lnTo>
                  <a:close/>
                </a:path>
                <a:path w="1023620" h="182880">
                  <a:moveTo>
                    <a:pt x="332110" y="39163"/>
                  </a:moveTo>
                  <a:lnTo>
                    <a:pt x="265749" y="39163"/>
                  </a:lnTo>
                  <a:lnTo>
                    <a:pt x="261579" y="87801"/>
                  </a:lnTo>
                  <a:lnTo>
                    <a:pt x="260854" y="94033"/>
                  </a:lnTo>
                  <a:lnTo>
                    <a:pt x="259222" y="104323"/>
                  </a:lnTo>
                  <a:lnTo>
                    <a:pt x="258225" y="108675"/>
                  </a:lnTo>
                  <a:lnTo>
                    <a:pt x="257046" y="112256"/>
                  </a:lnTo>
                  <a:lnTo>
                    <a:pt x="255913" y="115791"/>
                  </a:lnTo>
                  <a:lnTo>
                    <a:pt x="254576" y="118851"/>
                  </a:lnTo>
                  <a:lnTo>
                    <a:pt x="251493" y="124018"/>
                  </a:lnTo>
                  <a:lnTo>
                    <a:pt x="249658" y="126421"/>
                  </a:lnTo>
                  <a:lnTo>
                    <a:pt x="247527" y="128642"/>
                  </a:lnTo>
                  <a:lnTo>
                    <a:pt x="265749" y="128642"/>
                  </a:lnTo>
                  <a:lnTo>
                    <a:pt x="277159" y="87801"/>
                  </a:lnTo>
                  <a:lnTo>
                    <a:pt x="280708" y="54122"/>
                  </a:lnTo>
                  <a:lnTo>
                    <a:pt x="332110" y="54122"/>
                  </a:lnTo>
                  <a:lnTo>
                    <a:pt x="332110" y="39163"/>
                  </a:lnTo>
                  <a:close/>
                </a:path>
                <a:path w="1023620" h="182880">
                  <a:moveTo>
                    <a:pt x="332110" y="54122"/>
                  </a:moveTo>
                  <a:lnTo>
                    <a:pt x="316064" y="54122"/>
                  </a:lnTo>
                  <a:lnTo>
                    <a:pt x="316064" y="128642"/>
                  </a:lnTo>
                  <a:lnTo>
                    <a:pt x="332110" y="128642"/>
                  </a:lnTo>
                  <a:lnTo>
                    <a:pt x="332110" y="54122"/>
                  </a:lnTo>
                  <a:close/>
                </a:path>
                <a:path w="1023620" h="182880">
                  <a:moveTo>
                    <a:pt x="384957" y="39163"/>
                  </a:moveTo>
                  <a:lnTo>
                    <a:pt x="369455" y="39163"/>
                  </a:lnTo>
                  <a:lnTo>
                    <a:pt x="369455" y="182764"/>
                  </a:lnTo>
                  <a:lnTo>
                    <a:pt x="385501" y="182764"/>
                  </a:lnTo>
                  <a:lnTo>
                    <a:pt x="385501" y="127554"/>
                  </a:lnTo>
                  <a:lnTo>
                    <a:pt x="400449" y="127554"/>
                  </a:lnTo>
                  <a:lnTo>
                    <a:pt x="385229" y="83585"/>
                  </a:lnTo>
                  <a:lnTo>
                    <a:pt x="386363" y="76763"/>
                  </a:lnTo>
                  <a:lnTo>
                    <a:pt x="390896" y="65023"/>
                  </a:lnTo>
                  <a:lnTo>
                    <a:pt x="394250" y="60445"/>
                  </a:lnTo>
                  <a:lnTo>
                    <a:pt x="400609" y="55754"/>
                  </a:lnTo>
                  <a:lnTo>
                    <a:pt x="384957" y="55754"/>
                  </a:lnTo>
                  <a:lnTo>
                    <a:pt x="384957" y="39163"/>
                  </a:lnTo>
                  <a:close/>
                </a:path>
                <a:path w="1023620" h="182880">
                  <a:moveTo>
                    <a:pt x="400449" y="127554"/>
                  </a:moveTo>
                  <a:lnTo>
                    <a:pt x="386861" y="127554"/>
                  </a:lnTo>
                  <a:lnTo>
                    <a:pt x="388198" y="129684"/>
                  </a:lnTo>
                  <a:lnTo>
                    <a:pt x="410613" y="145776"/>
                  </a:lnTo>
                  <a:lnTo>
                    <a:pt x="426025" y="145776"/>
                  </a:lnTo>
                  <a:lnTo>
                    <a:pt x="433708" y="143578"/>
                  </a:lnTo>
                  <a:lnTo>
                    <a:pt x="447035" y="134738"/>
                  </a:lnTo>
                  <a:lnTo>
                    <a:pt x="449849" y="131362"/>
                  </a:lnTo>
                  <a:lnTo>
                    <a:pt x="408710" y="131362"/>
                  </a:lnTo>
                  <a:lnTo>
                    <a:pt x="403270" y="129684"/>
                  </a:lnTo>
                  <a:lnTo>
                    <a:pt x="400449" y="127554"/>
                  </a:lnTo>
                  <a:close/>
                </a:path>
                <a:path w="1023620" h="182880">
                  <a:moveTo>
                    <a:pt x="449887" y="52218"/>
                  </a:moveTo>
                  <a:lnTo>
                    <a:pt x="421946" y="52218"/>
                  </a:lnTo>
                  <a:lnTo>
                    <a:pt x="427589" y="53963"/>
                  </a:lnTo>
                  <a:lnTo>
                    <a:pt x="432076" y="57453"/>
                  </a:lnTo>
                  <a:lnTo>
                    <a:pt x="436609" y="60898"/>
                  </a:lnTo>
                  <a:lnTo>
                    <a:pt x="439986" y="65590"/>
                  </a:lnTo>
                  <a:lnTo>
                    <a:pt x="442207" y="71528"/>
                  </a:lnTo>
                  <a:lnTo>
                    <a:pt x="444474" y="77421"/>
                  </a:lnTo>
                  <a:lnTo>
                    <a:pt x="445529" y="83585"/>
                  </a:lnTo>
                  <a:lnTo>
                    <a:pt x="445529" y="99269"/>
                  </a:lnTo>
                  <a:lnTo>
                    <a:pt x="444451" y="105570"/>
                  </a:lnTo>
                  <a:lnTo>
                    <a:pt x="442139" y="111644"/>
                  </a:lnTo>
                  <a:lnTo>
                    <a:pt x="439873" y="117672"/>
                  </a:lnTo>
                  <a:lnTo>
                    <a:pt x="436473" y="122477"/>
                  </a:lnTo>
                  <a:lnTo>
                    <a:pt x="427453" y="129594"/>
                  </a:lnTo>
                  <a:lnTo>
                    <a:pt x="421855" y="131362"/>
                  </a:lnTo>
                  <a:lnTo>
                    <a:pt x="449849" y="131362"/>
                  </a:lnTo>
                  <a:lnTo>
                    <a:pt x="461653" y="91654"/>
                  </a:lnTo>
                  <a:lnTo>
                    <a:pt x="461284" y="83585"/>
                  </a:lnTo>
                  <a:lnTo>
                    <a:pt x="460242" y="76287"/>
                  </a:lnTo>
                  <a:lnTo>
                    <a:pt x="458479" y="69420"/>
                  </a:lnTo>
                  <a:lnTo>
                    <a:pt x="456010" y="63097"/>
                  </a:lnTo>
                  <a:lnTo>
                    <a:pt x="452248" y="55028"/>
                  </a:lnTo>
                  <a:lnTo>
                    <a:pt x="449887" y="52218"/>
                  </a:lnTo>
                  <a:close/>
                </a:path>
                <a:path w="1023620" h="182880">
                  <a:moveTo>
                    <a:pt x="425844" y="37803"/>
                  </a:moveTo>
                  <a:lnTo>
                    <a:pt x="410251" y="37803"/>
                  </a:lnTo>
                  <a:lnTo>
                    <a:pt x="404857" y="38937"/>
                  </a:lnTo>
                  <a:lnTo>
                    <a:pt x="386861" y="55754"/>
                  </a:lnTo>
                  <a:lnTo>
                    <a:pt x="400609" y="55754"/>
                  </a:lnTo>
                  <a:lnTo>
                    <a:pt x="403134" y="53872"/>
                  </a:lnTo>
                  <a:lnTo>
                    <a:pt x="408619" y="52218"/>
                  </a:lnTo>
                  <a:lnTo>
                    <a:pt x="449887" y="52218"/>
                  </a:lnTo>
                  <a:lnTo>
                    <a:pt x="447012" y="48796"/>
                  </a:lnTo>
                  <a:lnTo>
                    <a:pt x="433595" y="40002"/>
                  </a:lnTo>
                  <a:lnTo>
                    <a:pt x="425844" y="37803"/>
                  </a:lnTo>
                  <a:close/>
                </a:path>
                <a:path w="1023620" h="182880">
                  <a:moveTo>
                    <a:pt x="528558" y="37803"/>
                  </a:moveTo>
                  <a:lnTo>
                    <a:pt x="491140" y="55323"/>
                  </a:lnTo>
                  <a:lnTo>
                    <a:pt x="481235" y="91926"/>
                  </a:lnTo>
                  <a:lnTo>
                    <a:pt x="481605" y="99762"/>
                  </a:lnTo>
                  <a:lnTo>
                    <a:pt x="503741" y="139045"/>
                  </a:lnTo>
                  <a:lnTo>
                    <a:pt x="528558" y="145776"/>
                  </a:lnTo>
                  <a:lnTo>
                    <a:pt x="535409" y="145355"/>
                  </a:lnTo>
                  <a:lnTo>
                    <a:pt x="563239" y="131362"/>
                  </a:lnTo>
                  <a:lnTo>
                    <a:pt x="521396" y="131362"/>
                  </a:lnTo>
                  <a:lnTo>
                    <a:pt x="515504" y="129526"/>
                  </a:lnTo>
                  <a:lnTo>
                    <a:pt x="506257" y="122182"/>
                  </a:lnTo>
                  <a:lnTo>
                    <a:pt x="502834" y="117355"/>
                  </a:lnTo>
                  <a:lnTo>
                    <a:pt x="498392" y="105388"/>
                  </a:lnTo>
                  <a:lnTo>
                    <a:pt x="497282" y="98906"/>
                  </a:lnTo>
                  <a:lnTo>
                    <a:pt x="497282" y="84945"/>
                  </a:lnTo>
                  <a:lnTo>
                    <a:pt x="521396" y="52218"/>
                  </a:lnTo>
                  <a:lnTo>
                    <a:pt x="563229" y="52218"/>
                  </a:lnTo>
                  <a:lnTo>
                    <a:pt x="560424" y="49022"/>
                  </a:lnTo>
                  <a:lnTo>
                    <a:pt x="553308" y="44535"/>
                  </a:lnTo>
                  <a:lnTo>
                    <a:pt x="547783" y="41590"/>
                  </a:lnTo>
                  <a:lnTo>
                    <a:pt x="541817" y="39486"/>
                  </a:lnTo>
                  <a:lnTo>
                    <a:pt x="535409" y="38224"/>
                  </a:lnTo>
                  <a:lnTo>
                    <a:pt x="528558" y="37803"/>
                  </a:lnTo>
                  <a:close/>
                </a:path>
                <a:path w="1023620" h="182880">
                  <a:moveTo>
                    <a:pt x="563229" y="52218"/>
                  </a:moveTo>
                  <a:lnTo>
                    <a:pt x="535720" y="52218"/>
                  </a:lnTo>
                  <a:lnTo>
                    <a:pt x="541613" y="54076"/>
                  </a:lnTo>
                  <a:lnTo>
                    <a:pt x="550860" y="61510"/>
                  </a:lnTo>
                  <a:lnTo>
                    <a:pt x="554282" y="66383"/>
                  </a:lnTo>
                  <a:lnTo>
                    <a:pt x="558724" y="78440"/>
                  </a:lnTo>
                  <a:lnTo>
                    <a:pt x="559835" y="84945"/>
                  </a:lnTo>
                  <a:lnTo>
                    <a:pt x="559835" y="98906"/>
                  </a:lnTo>
                  <a:lnTo>
                    <a:pt x="535720" y="131362"/>
                  </a:lnTo>
                  <a:lnTo>
                    <a:pt x="563239" y="131362"/>
                  </a:lnTo>
                  <a:lnTo>
                    <a:pt x="575881" y="91926"/>
                  </a:lnTo>
                  <a:lnTo>
                    <a:pt x="575507" y="84026"/>
                  </a:lnTo>
                  <a:lnTo>
                    <a:pt x="574385" y="76644"/>
                  </a:lnTo>
                  <a:lnTo>
                    <a:pt x="572515" y="69781"/>
                  </a:lnTo>
                  <a:lnTo>
                    <a:pt x="569898" y="63437"/>
                  </a:lnTo>
                  <a:lnTo>
                    <a:pt x="565954" y="55323"/>
                  </a:lnTo>
                  <a:lnTo>
                    <a:pt x="563229" y="52218"/>
                  </a:lnTo>
                  <a:close/>
                </a:path>
                <a:path w="1023620" h="182880">
                  <a:moveTo>
                    <a:pt x="653705" y="4124"/>
                  </a:moveTo>
                  <a:lnTo>
                    <a:pt x="614008" y="15060"/>
                  </a:lnTo>
                  <a:lnTo>
                    <a:pt x="596220" y="59493"/>
                  </a:lnTo>
                  <a:lnTo>
                    <a:pt x="595480" y="87030"/>
                  </a:lnTo>
                  <a:lnTo>
                    <a:pt x="595846" y="96298"/>
                  </a:lnTo>
                  <a:lnTo>
                    <a:pt x="612737" y="135450"/>
                  </a:lnTo>
                  <a:lnTo>
                    <a:pt x="642259" y="145776"/>
                  </a:lnTo>
                  <a:lnTo>
                    <a:pt x="651597" y="145776"/>
                  </a:lnTo>
                  <a:lnTo>
                    <a:pt x="659733" y="143646"/>
                  </a:lnTo>
                  <a:lnTo>
                    <a:pt x="673649" y="135078"/>
                  </a:lnTo>
                  <a:lnTo>
                    <a:pt x="676939" y="131362"/>
                  </a:lnTo>
                  <a:lnTo>
                    <a:pt x="632740" y="131362"/>
                  </a:lnTo>
                  <a:lnTo>
                    <a:pt x="625238" y="127849"/>
                  </a:lnTo>
                  <a:lnTo>
                    <a:pt x="611526" y="92742"/>
                  </a:lnTo>
                  <a:lnTo>
                    <a:pt x="611617" y="87030"/>
                  </a:lnTo>
                  <a:lnTo>
                    <a:pt x="624798" y="61465"/>
                  </a:lnTo>
                  <a:lnTo>
                    <a:pt x="609351" y="61465"/>
                  </a:lnTo>
                  <a:lnTo>
                    <a:pt x="630088" y="21349"/>
                  </a:lnTo>
                  <a:lnTo>
                    <a:pt x="666147" y="18222"/>
                  </a:lnTo>
                  <a:lnTo>
                    <a:pt x="670861" y="17474"/>
                  </a:lnTo>
                  <a:lnTo>
                    <a:pt x="679202" y="15026"/>
                  </a:lnTo>
                  <a:lnTo>
                    <a:pt x="682873" y="12873"/>
                  </a:lnTo>
                  <a:lnTo>
                    <a:pt x="686046" y="9790"/>
                  </a:lnTo>
                  <a:lnTo>
                    <a:pt x="681476" y="4306"/>
                  </a:lnTo>
                  <a:lnTo>
                    <a:pt x="662498" y="4306"/>
                  </a:lnTo>
                  <a:lnTo>
                    <a:pt x="653705" y="4124"/>
                  </a:lnTo>
                  <a:close/>
                </a:path>
                <a:path w="1023620" h="182880">
                  <a:moveTo>
                    <a:pt x="678562" y="56841"/>
                  </a:moveTo>
                  <a:lnTo>
                    <a:pt x="648378" y="56841"/>
                  </a:lnTo>
                  <a:lnTo>
                    <a:pt x="653863" y="58247"/>
                  </a:lnTo>
                  <a:lnTo>
                    <a:pt x="663020" y="63867"/>
                  </a:lnTo>
                  <a:lnTo>
                    <a:pt x="666533" y="67947"/>
                  </a:lnTo>
                  <a:lnTo>
                    <a:pt x="668980" y="73296"/>
                  </a:lnTo>
                  <a:lnTo>
                    <a:pt x="671473" y="78644"/>
                  </a:lnTo>
                  <a:lnTo>
                    <a:pt x="672665" y="84842"/>
                  </a:lnTo>
                  <a:lnTo>
                    <a:pt x="672632" y="101075"/>
                  </a:lnTo>
                  <a:lnTo>
                    <a:pt x="671496" y="107405"/>
                  </a:lnTo>
                  <a:lnTo>
                    <a:pt x="666601" y="118964"/>
                  </a:lnTo>
                  <a:lnTo>
                    <a:pt x="663088" y="123429"/>
                  </a:lnTo>
                  <a:lnTo>
                    <a:pt x="653977" y="129775"/>
                  </a:lnTo>
                  <a:lnTo>
                    <a:pt x="648560" y="131362"/>
                  </a:lnTo>
                  <a:lnTo>
                    <a:pt x="676939" y="131362"/>
                  </a:lnTo>
                  <a:lnTo>
                    <a:pt x="688766" y="92742"/>
                  </a:lnTo>
                  <a:lnTo>
                    <a:pt x="688409" y="84842"/>
                  </a:lnTo>
                  <a:lnTo>
                    <a:pt x="687315" y="77511"/>
                  </a:lnTo>
                  <a:lnTo>
                    <a:pt x="685554" y="71005"/>
                  </a:lnTo>
                  <a:lnTo>
                    <a:pt x="683055" y="65069"/>
                  </a:lnTo>
                  <a:lnTo>
                    <a:pt x="679247" y="57589"/>
                  </a:lnTo>
                  <a:lnTo>
                    <a:pt x="678562" y="56841"/>
                  </a:lnTo>
                  <a:close/>
                </a:path>
                <a:path w="1023620" h="182880">
                  <a:moveTo>
                    <a:pt x="653682" y="42427"/>
                  </a:moveTo>
                  <a:lnTo>
                    <a:pt x="638361" y="42427"/>
                  </a:lnTo>
                  <a:lnTo>
                    <a:pt x="631652" y="43968"/>
                  </a:lnTo>
                  <a:lnTo>
                    <a:pt x="619142" y="50133"/>
                  </a:lnTo>
                  <a:lnTo>
                    <a:pt x="614246" y="54938"/>
                  </a:lnTo>
                  <a:lnTo>
                    <a:pt x="610711" y="61465"/>
                  </a:lnTo>
                  <a:lnTo>
                    <a:pt x="624798" y="61465"/>
                  </a:lnTo>
                  <a:lnTo>
                    <a:pt x="625692" y="60808"/>
                  </a:lnTo>
                  <a:lnTo>
                    <a:pt x="633125" y="57635"/>
                  </a:lnTo>
                  <a:lnTo>
                    <a:pt x="637318" y="56841"/>
                  </a:lnTo>
                  <a:lnTo>
                    <a:pt x="678562" y="56841"/>
                  </a:lnTo>
                  <a:lnTo>
                    <a:pt x="674080" y="51946"/>
                  </a:lnTo>
                  <a:lnTo>
                    <a:pt x="661025" y="44331"/>
                  </a:lnTo>
                  <a:lnTo>
                    <a:pt x="653682" y="42427"/>
                  </a:lnTo>
                  <a:close/>
                </a:path>
                <a:path w="1023620" h="182880">
                  <a:moveTo>
                    <a:pt x="677887" y="0"/>
                  </a:moveTo>
                  <a:lnTo>
                    <a:pt x="675621" y="1903"/>
                  </a:lnTo>
                  <a:lnTo>
                    <a:pt x="672856" y="3105"/>
                  </a:lnTo>
                  <a:lnTo>
                    <a:pt x="666329" y="4102"/>
                  </a:lnTo>
                  <a:lnTo>
                    <a:pt x="662498" y="4306"/>
                  </a:lnTo>
                  <a:lnTo>
                    <a:pt x="681476" y="4306"/>
                  </a:lnTo>
                  <a:lnTo>
                    <a:pt x="677887" y="0"/>
                  </a:lnTo>
                  <a:close/>
                </a:path>
                <a:path w="1023620" h="182880">
                  <a:moveTo>
                    <a:pt x="729358" y="39163"/>
                  </a:moveTo>
                  <a:lnTo>
                    <a:pt x="713312" y="39163"/>
                  </a:lnTo>
                  <a:lnTo>
                    <a:pt x="713312" y="143600"/>
                  </a:lnTo>
                  <a:lnTo>
                    <a:pt x="729358" y="143600"/>
                  </a:lnTo>
                  <a:lnTo>
                    <a:pt x="729358" y="98997"/>
                  </a:lnTo>
                  <a:lnTo>
                    <a:pt x="725550" y="98997"/>
                  </a:lnTo>
                  <a:lnTo>
                    <a:pt x="725550" y="84039"/>
                  </a:lnTo>
                  <a:lnTo>
                    <a:pt x="729358" y="84039"/>
                  </a:lnTo>
                  <a:lnTo>
                    <a:pt x="729358" y="39163"/>
                  </a:lnTo>
                  <a:close/>
                </a:path>
                <a:path w="1023620" h="182880">
                  <a:moveTo>
                    <a:pt x="795447" y="39163"/>
                  </a:moveTo>
                  <a:lnTo>
                    <a:pt x="779401" y="39163"/>
                  </a:lnTo>
                  <a:lnTo>
                    <a:pt x="779401" y="143600"/>
                  </a:lnTo>
                  <a:lnTo>
                    <a:pt x="795447" y="143600"/>
                  </a:lnTo>
                  <a:lnTo>
                    <a:pt x="795447" y="98997"/>
                  </a:lnTo>
                  <a:lnTo>
                    <a:pt x="783208" y="98997"/>
                  </a:lnTo>
                  <a:lnTo>
                    <a:pt x="783208" y="84039"/>
                  </a:lnTo>
                  <a:lnTo>
                    <a:pt x="795447" y="84039"/>
                  </a:lnTo>
                  <a:lnTo>
                    <a:pt x="795447" y="39163"/>
                  </a:lnTo>
                  <a:close/>
                </a:path>
                <a:path w="1023620" h="182880">
                  <a:moveTo>
                    <a:pt x="729358" y="84039"/>
                  </a:moveTo>
                  <a:lnTo>
                    <a:pt x="725550" y="84039"/>
                  </a:lnTo>
                  <a:lnTo>
                    <a:pt x="725550" y="98997"/>
                  </a:lnTo>
                  <a:lnTo>
                    <a:pt x="729358" y="98997"/>
                  </a:lnTo>
                  <a:lnTo>
                    <a:pt x="729358" y="84039"/>
                  </a:lnTo>
                  <a:close/>
                </a:path>
                <a:path w="1023620" h="182880">
                  <a:moveTo>
                    <a:pt x="779401" y="84039"/>
                  </a:moveTo>
                  <a:lnTo>
                    <a:pt x="729358" y="84039"/>
                  </a:lnTo>
                  <a:lnTo>
                    <a:pt x="729358" y="98997"/>
                  </a:lnTo>
                  <a:lnTo>
                    <a:pt x="779401" y="98997"/>
                  </a:lnTo>
                  <a:lnTo>
                    <a:pt x="779401" y="84039"/>
                  </a:lnTo>
                  <a:close/>
                </a:path>
                <a:path w="1023620" h="182880">
                  <a:moveTo>
                    <a:pt x="795447" y="84039"/>
                  </a:moveTo>
                  <a:lnTo>
                    <a:pt x="783208" y="84039"/>
                  </a:lnTo>
                  <a:lnTo>
                    <a:pt x="783208" y="98997"/>
                  </a:lnTo>
                  <a:lnTo>
                    <a:pt x="795447" y="98997"/>
                  </a:lnTo>
                  <a:lnTo>
                    <a:pt x="795447" y="84039"/>
                  </a:lnTo>
                  <a:close/>
                </a:path>
                <a:path w="1023620" h="182880">
                  <a:moveTo>
                    <a:pt x="872347" y="37803"/>
                  </a:moveTo>
                  <a:lnTo>
                    <a:pt x="866907" y="37803"/>
                  </a:lnTo>
                  <a:lnTo>
                    <a:pt x="860057" y="38237"/>
                  </a:lnTo>
                  <a:lnTo>
                    <a:pt x="825704" y="63913"/>
                  </a:lnTo>
                  <a:lnTo>
                    <a:pt x="819856" y="92198"/>
                  </a:lnTo>
                  <a:lnTo>
                    <a:pt x="820222" y="99974"/>
                  </a:lnTo>
                  <a:lnTo>
                    <a:pt x="842498" y="139113"/>
                  </a:lnTo>
                  <a:lnTo>
                    <a:pt x="868539" y="145776"/>
                  </a:lnTo>
                  <a:lnTo>
                    <a:pt x="875610" y="145776"/>
                  </a:lnTo>
                  <a:lnTo>
                    <a:pt x="881979" y="144688"/>
                  </a:lnTo>
                  <a:lnTo>
                    <a:pt x="893311" y="140291"/>
                  </a:lnTo>
                  <a:lnTo>
                    <a:pt x="898071" y="137209"/>
                  </a:lnTo>
                  <a:lnTo>
                    <a:pt x="903762" y="131362"/>
                  </a:lnTo>
                  <a:lnTo>
                    <a:pt x="862057" y="131362"/>
                  </a:lnTo>
                  <a:lnTo>
                    <a:pt x="856368" y="129956"/>
                  </a:lnTo>
                  <a:lnTo>
                    <a:pt x="835902" y="102533"/>
                  </a:lnTo>
                  <a:lnTo>
                    <a:pt x="835902" y="96821"/>
                  </a:lnTo>
                  <a:lnTo>
                    <a:pt x="831279" y="96821"/>
                  </a:lnTo>
                  <a:lnTo>
                    <a:pt x="831279" y="82951"/>
                  </a:lnTo>
                  <a:lnTo>
                    <a:pt x="835902" y="82951"/>
                  </a:lnTo>
                  <a:lnTo>
                    <a:pt x="835902" y="79642"/>
                  </a:lnTo>
                  <a:lnTo>
                    <a:pt x="860516" y="52218"/>
                  </a:lnTo>
                  <a:lnTo>
                    <a:pt x="900584" y="52218"/>
                  </a:lnTo>
                  <a:lnTo>
                    <a:pt x="897456" y="49317"/>
                  </a:lnTo>
                  <a:lnTo>
                    <a:pt x="893152" y="45283"/>
                  </a:lnTo>
                  <a:lnTo>
                    <a:pt x="888325" y="42336"/>
                  </a:lnTo>
                  <a:lnTo>
                    <a:pt x="877718" y="38710"/>
                  </a:lnTo>
                  <a:lnTo>
                    <a:pt x="872347" y="37803"/>
                  </a:lnTo>
                  <a:close/>
                </a:path>
                <a:path w="1023620" h="182880">
                  <a:moveTo>
                    <a:pt x="894648" y="115043"/>
                  </a:moveTo>
                  <a:lnTo>
                    <a:pt x="872755" y="131362"/>
                  </a:lnTo>
                  <a:lnTo>
                    <a:pt x="903762" y="131362"/>
                  </a:lnTo>
                  <a:lnTo>
                    <a:pt x="905776" y="129276"/>
                  </a:lnTo>
                  <a:lnTo>
                    <a:pt x="908519" y="124653"/>
                  </a:lnTo>
                  <a:lnTo>
                    <a:pt x="910151" y="119395"/>
                  </a:lnTo>
                  <a:lnTo>
                    <a:pt x="894648" y="115043"/>
                  </a:lnTo>
                  <a:close/>
                </a:path>
                <a:path w="1023620" h="182880">
                  <a:moveTo>
                    <a:pt x="835902" y="82951"/>
                  </a:moveTo>
                  <a:lnTo>
                    <a:pt x="831279" y="82951"/>
                  </a:lnTo>
                  <a:lnTo>
                    <a:pt x="831279" y="96821"/>
                  </a:lnTo>
                  <a:lnTo>
                    <a:pt x="835902" y="96821"/>
                  </a:lnTo>
                  <a:lnTo>
                    <a:pt x="835902" y="82951"/>
                  </a:lnTo>
                  <a:close/>
                </a:path>
                <a:path w="1023620" h="182880">
                  <a:moveTo>
                    <a:pt x="900584" y="52218"/>
                  </a:moveTo>
                  <a:lnTo>
                    <a:pt x="872709" y="52218"/>
                  </a:lnTo>
                  <a:lnTo>
                    <a:pt x="877741" y="53555"/>
                  </a:lnTo>
                  <a:lnTo>
                    <a:pt x="886308" y="58904"/>
                  </a:lnTo>
                  <a:lnTo>
                    <a:pt x="889617" y="62553"/>
                  </a:lnTo>
                  <a:lnTo>
                    <a:pt x="891929" y="67176"/>
                  </a:lnTo>
                  <a:lnTo>
                    <a:pt x="894286" y="71800"/>
                  </a:lnTo>
                  <a:lnTo>
                    <a:pt x="895464" y="77058"/>
                  </a:lnTo>
                  <a:lnTo>
                    <a:pt x="895464" y="82951"/>
                  </a:lnTo>
                  <a:lnTo>
                    <a:pt x="835902" y="82951"/>
                  </a:lnTo>
                  <a:lnTo>
                    <a:pt x="835902" y="96821"/>
                  </a:lnTo>
                  <a:lnTo>
                    <a:pt x="911782" y="96821"/>
                  </a:lnTo>
                  <a:lnTo>
                    <a:pt x="911682" y="79642"/>
                  </a:lnTo>
                  <a:lnTo>
                    <a:pt x="910491" y="72072"/>
                  </a:lnTo>
                  <a:lnTo>
                    <a:pt x="905323" y="58745"/>
                  </a:lnTo>
                  <a:lnTo>
                    <a:pt x="901855" y="53396"/>
                  </a:lnTo>
                  <a:lnTo>
                    <a:pt x="900584" y="52218"/>
                  </a:lnTo>
                  <a:close/>
                </a:path>
                <a:path w="1023620" h="182880">
                  <a:moveTo>
                    <a:pt x="983787" y="37803"/>
                  </a:moveTo>
                  <a:lnTo>
                    <a:pt x="978347" y="37803"/>
                  </a:lnTo>
                  <a:lnTo>
                    <a:pt x="971497" y="38237"/>
                  </a:lnTo>
                  <a:lnTo>
                    <a:pt x="937144" y="63913"/>
                  </a:lnTo>
                  <a:lnTo>
                    <a:pt x="931296" y="92198"/>
                  </a:lnTo>
                  <a:lnTo>
                    <a:pt x="931662" y="99974"/>
                  </a:lnTo>
                  <a:lnTo>
                    <a:pt x="953938" y="139113"/>
                  </a:lnTo>
                  <a:lnTo>
                    <a:pt x="979979" y="145776"/>
                  </a:lnTo>
                  <a:lnTo>
                    <a:pt x="987050" y="145776"/>
                  </a:lnTo>
                  <a:lnTo>
                    <a:pt x="993419" y="144688"/>
                  </a:lnTo>
                  <a:lnTo>
                    <a:pt x="1004751" y="140291"/>
                  </a:lnTo>
                  <a:lnTo>
                    <a:pt x="1009511" y="137209"/>
                  </a:lnTo>
                  <a:lnTo>
                    <a:pt x="1015202" y="131362"/>
                  </a:lnTo>
                  <a:lnTo>
                    <a:pt x="973497" y="131362"/>
                  </a:lnTo>
                  <a:lnTo>
                    <a:pt x="967808" y="129956"/>
                  </a:lnTo>
                  <a:lnTo>
                    <a:pt x="947343" y="102533"/>
                  </a:lnTo>
                  <a:lnTo>
                    <a:pt x="947343" y="96821"/>
                  </a:lnTo>
                  <a:lnTo>
                    <a:pt x="942719" y="96821"/>
                  </a:lnTo>
                  <a:lnTo>
                    <a:pt x="942719" y="82951"/>
                  </a:lnTo>
                  <a:lnTo>
                    <a:pt x="947343" y="82951"/>
                  </a:lnTo>
                  <a:lnTo>
                    <a:pt x="947343" y="79642"/>
                  </a:lnTo>
                  <a:lnTo>
                    <a:pt x="971956" y="52218"/>
                  </a:lnTo>
                  <a:lnTo>
                    <a:pt x="1012024" y="52218"/>
                  </a:lnTo>
                  <a:lnTo>
                    <a:pt x="1008896" y="49317"/>
                  </a:lnTo>
                  <a:lnTo>
                    <a:pt x="1004593" y="45283"/>
                  </a:lnTo>
                  <a:lnTo>
                    <a:pt x="999765" y="42336"/>
                  </a:lnTo>
                  <a:lnTo>
                    <a:pt x="989158" y="38710"/>
                  </a:lnTo>
                  <a:lnTo>
                    <a:pt x="983787" y="37803"/>
                  </a:lnTo>
                  <a:close/>
                </a:path>
                <a:path w="1023620" h="182880">
                  <a:moveTo>
                    <a:pt x="1006088" y="115043"/>
                  </a:moveTo>
                  <a:lnTo>
                    <a:pt x="984195" y="131362"/>
                  </a:lnTo>
                  <a:lnTo>
                    <a:pt x="1015202" y="131362"/>
                  </a:lnTo>
                  <a:lnTo>
                    <a:pt x="1017216" y="129276"/>
                  </a:lnTo>
                  <a:lnTo>
                    <a:pt x="1019959" y="124653"/>
                  </a:lnTo>
                  <a:lnTo>
                    <a:pt x="1021591" y="119395"/>
                  </a:lnTo>
                  <a:lnTo>
                    <a:pt x="1006088" y="115043"/>
                  </a:lnTo>
                  <a:close/>
                </a:path>
                <a:path w="1023620" h="182880">
                  <a:moveTo>
                    <a:pt x="947343" y="82951"/>
                  </a:moveTo>
                  <a:lnTo>
                    <a:pt x="942719" y="82951"/>
                  </a:lnTo>
                  <a:lnTo>
                    <a:pt x="942719" y="96821"/>
                  </a:lnTo>
                  <a:lnTo>
                    <a:pt x="947343" y="96821"/>
                  </a:lnTo>
                  <a:lnTo>
                    <a:pt x="947343" y="82951"/>
                  </a:lnTo>
                  <a:close/>
                </a:path>
                <a:path w="1023620" h="182880">
                  <a:moveTo>
                    <a:pt x="1012024" y="52218"/>
                  </a:moveTo>
                  <a:lnTo>
                    <a:pt x="984149" y="52218"/>
                  </a:lnTo>
                  <a:lnTo>
                    <a:pt x="989181" y="53555"/>
                  </a:lnTo>
                  <a:lnTo>
                    <a:pt x="997748" y="58904"/>
                  </a:lnTo>
                  <a:lnTo>
                    <a:pt x="1001057" y="62553"/>
                  </a:lnTo>
                  <a:lnTo>
                    <a:pt x="1003369" y="67176"/>
                  </a:lnTo>
                  <a:lnTo>
                    <a:pt x="1005726" y="71800"/>
                  </a:lnTo>
                  <a:lnTo>
                    <a:pt x="1006904" y="77058"/>
                  </a:lnTo>
                  <a:lnTo>
                    <a:pt x="1006904" y="82951"/>
                  </a:lnTo>
                  <a:lnTo>
                    <a:pt x="947343" y="82951"/>
                  </a:lnTo>
                  <a:lnTo>
                    <a:pt x="947343" y="96821"/>
                  </a:lnTo>
                  <a:lnTo>
                    <a:pt x="1023223" y="96821"/>
                  </a:lnTo>
                  <a:lnTo>
                    <a:pt x="1023123" y="79642"/>
                  </a:lnTo>
                  <a:lnTo>
                    <a:pt x="1021931" y="72072"/>
                  </a:lnTo>
                  <a:lnTo>
                    <a:pt x="1016763" y="58745"/>
                  </a:lnTo>
                  <a:lnTo>
                    <a:pt x="1013296" y="53396"/>
                  </a:lnTo>
                  <a:lnTo>
                    <a:pt x="1012024" y="522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3174" y="3838925"/>
              <a:ext cx="1024351" cy="1024351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5265359"/>
              <a:ext cx="1206245" cy="10817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0104100" cy="16469994"/>
          </a:xfrm>
          <a:custGeom>
            <a:avLst/>
            <a:gdLst/>
            <a:ahLst/>
            <a:cxnLst/>
            <a:rect l="l" t="t" r="r" b="b"/>
            <a:pathLst>
              <a:path w="20104100" h="16469994">
                <a:moveTo>
                  <a:pt x="20104099" y="0"/>
                </a:moveTo>
                <a:lnTo>
                  <a:pt x="0" y="0"/>
                </a:lnTo>
                <a:lnTo>
                  <a:pt x="0" y="16469803"/>
                </a:lnTo>
                <a:lnTo>
                  <a:pt x="20104099" y="16469803"/>
                </a:lnTo>
                <a:lnTo>
                  <a:pt x="20104099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79212" y="479386"/>
            <a:ext cx="2248535" cy="352425"/>
          </a:xfrm>
          <a:custGeom>
            <a:avLst/>
            <a:gdLst/>
            <a:ahLst/>
            <a:cxnLst/>
            <a:rect l="l" t="t" r="r" b="b"/>
            <a:pathLst>
              <a:path w="2248535" h="352425">
                <a:moveTo>
                  <a:pt x="43757" y="0"/>
                </a:moveTo>
                <a:lnTo>
                  <a:pt x="0" y="0"/>
                </a:lnTo>
                <a:lnTo>
                  <a:pt x="0" y="347142"/>
                </a:lnTo>
                <a:lnTo>
                  <a:pt x="43757" y="347142"/>
                </a:lnTo>
                <a:lnTo>
                  <a:pt x="43757" y="185239"/>
                </a:lnTo>
                <a:lnTo>
                  <a:pt x="265461" y="185239"/>
                </a:lnTo>
                <a:lnTo>
                  <a:pt x="265461" y="146830"/>
                </a:lnTo>
                <a:lnTo>
                  <a:pt x="43757" y="146830"/>
                </a:lnTo>
                <a:lnTo>
                  <a:pt x="43757" y="0"/>
                </a:lnTo>
                <a:close/>
              </a:path>
              <a:path w="2248535" h="352425">
                <a:moveTo>
                  <a:pt x="265461" y="185239"/>
                </a:moveTo>
                <a:lnTo>
                  <a:pt x="221704" y="185239"/>
                </a:lnTo>
                <a:lnTo>
                  <a:pt x="221704" y="347142"/>
                </a:lnTo>
                <a:lnTo>
                  <a:pt x="265461" y="347142"/>
                </a:lnTo>
                <a:lnTo>
                  <a:pt x="265461" y="185239"/>
                </a:lnTo>
                <a:close/>
              </a:path>
              <a:path w="2248535" h="352425">
                <a:moveTo>
                  <a:pt x="265461" y="0"/>
                </a:moveTo>
                <a:lnTo>
                  <a:pt x="221704" y="0"/>
                </a:lnTo>
                <a:lnTo>
                  <a:pt x="221704" y="146830"/>
                </a:lnTo>
                <a:lnTo>
                  <a:pt x="265461" y="146830"/>
                </a:lnTo>
                <a:lnTo>
                  <a:pt x="265461" y="0"/>
                </a:lnTo>
                <a:close/>
              </a:path>
              <a:path w="2248535" h="352425">
                <a:moveTo>
                  <a:pt x="534491" y="116686"/>
                </a:moveTo>
                <a:lnTo>
                  <a:pt x="450803" y="116686"/>
                </a:lnTo>
                <a:lnTo>
                  <a:pt x="462958" y="117476"/>
                </a:lnTo>
                <a:lnTo>
                  <a:pt x="473654" y="119846"/>
                </a:lnTo>
                <a:lnTo>
                  <a:pt x="501246" y="146951"/>
                </a:lnTo>
                <a:lnTo>
                  <a:pt x="504771" y="174543"/>
                </a:lnTo>
                <a:lnTo>
                  <a:pt x="504771" y="190101"/>
                </a:lnTo>
                <a:lnTo>
                  <a:pt x="460527" y="191560"/>
                </a:lnTo>
                <a:lnTo>
                  <a:pt x="430748" y="193748"/>
                </a:lnTo>
                <a:lnTo>
                  <a:pt x="383587" y="205416"/>
                </a:lnTo>
                <a:lnTo>
                  <a:pt x="343233" y="240301"/>
                </a:lnTo>
                <a:lnTo>
                  <a:pt x="335576" y="274699"/>
                </a:lnTo>
                <a:lnTo>
                  <a:pt x="337034" y="293326"/>
                </a:lnTo>
                <a:lnTo>
                  <a:pt x="358913" y="333528"/>
                </a:lnTo>
                <a:lnTo>
                  <a:pt x="400756" y="350849"/>
                </a:lnTo>
                <a:lnTo>
                  <a:pt x="417742" y="352004"/>
                </a:lnTo>
                <a:lnTo>
                  <a:pt x="433179" y="351365"/>
                </a:lnTo>
                <a:lnTo>
                  <a:pt x="478638" y="335990"/>
                </a:lnTo>
                <a:lnTo>
                  <a:pt x="498962" y="317484"/>
                </a:lnTo>
                <a:lnTo>
                  <a:pt x="427466" y="317484"/>
                </a:lnTo>
                <a:lnTo>
                  <a:pt x="417469" y="316846"/>
                </a:lnTo>
                <a:lnTo>
                  <a:pt x="383101" y="294147"/>
                </a:lnTo>
                <a:lnTo>
                  <a:pt x="379867" y="274699"/>
                </a:lnTo>
                <a:lnTo>
                  <a:pt x="380974" y="263486"/>
                </a:lnTo>
                <a:lnTo>
                  <a:pt x="409629" y="230698"/>
                </a:lnTo>
                <a:lnTo>
                  <a:pt x="465875" y="221218"/>
                </a:lnTo>
                <a:lnTo>
                  <a:pt x="504285" y="219759"/>
                </a:lnTo>
                <a:lnTo>
                  <a:pt x="546584" y="219759"/>
                </a:lnTo>
                <a:lnTo>
                  <a:pt x="546584" y="169681"/>
                </a:lnTo>
                <a:lnTo>
                  <a:pt x="545155" y="148380"/>
                </a:lnTo>
                <a:lnTo>
                  <a:pt x="540871" y="130178"/>
                </a:lnTo>
                <a:lnTo>
                  <a:pt x="534491" y="116686"/>
                </a:lnTo>
                <a:close/>
              </a:path>
              <a:path w="2248535" h="352425">
                <a:moveTo>
                  <a:pt x="546584" y="310191"/>
                </a:moveTo>
                <a:lnTo>
                  <a:pt x="507202" y="310191"/>
                </a:lnTo>
                <a:lnTo>
                  <a:pt x="515467" y="347142"/>
                </a:lnTo>
                <a:lnTo>
                  <a:pt x="546584" y="347142"/>
                </a:lnTo>
                <a:lnTo>
                  <a:pt x="546584" y="310191"/>
                </a:lnTo>
                <a:close/>
              </a:path>
              <a:path w="2248535" h="352425">
                <a:moveTo>
                  <a:pt x="546584" y="219759"/>
                </a:moveTo>
                <a:lnTo>
                  <a:pt x="504285" y="219759"/>
                </a:lnTo>
                <a:lnTo>
                  <a:pt x="504191" y="244281"/>
                </a:lnTo>
                <a:lnTo>
                  <a:pt x="502887" y="260842"/>
                </a:lnTo>
                <a:lnTo>
                  <a:pt x="481920" y="299495"/>
                </a:lnTo>
                <a:lnTo>
                  <a:pt x="443085" y="316359"/>
                </a:lnTo>
                <a:lnTo>
                  <a:pt x="427466" y="317484"/>
                </a:lnTo>
                <a:lnTo>
                  <a:pt x="498962" y="317484"/>
                </a:lnTo>
                <a:lnTo>
                  <a:pt x="505257" y="310191"/>
                </a:lnTo>
                <a:lnTo>
                  <a:pt x="546584" y="310191"/>
                </a:lnTo>
                <a:lnTo>
                  <a:pt x="546584" y="219759"/>
                </a:lnTo>
                <a:close/>
              </a:path>
              <a:path w="2248535" h="352425">
                <a:moveTo>
                  <a:pt x="453234" y="82166"/>
                </a:moveTo>
                <a:lnTo>
                  <a:pt x="404615" y="88973"/>
                </a:lnTo>
                <a:lnTo>
                  <a:pt x="364261" y="104531"/>
                </a:lnTo>
                <a:lnTo>
                  <a:pt x="377388" y="136620"/>
                </a:lnTo>
                <a:lnTo>
                  <a:pt x="385562" y="132852"/>
                </a:lnTo>
                <a:lnTo>
                  <a:pt x="394040" y="129327"/>
                </a:lnTo>
                <a:lnTo>
                  <a:pt x="430869" y="118266"/>
                </a:lnTo>
                <a:lnTo>
                  <a:pt x="450803" y="116686"/>
                </a:lnTo>
                <a:lnTo>
                  <a:pt x="534491" y="116686"/>
                </a:lnTo>
                <a:lnTo>
                  <a:pt x="533730" y="115075"/>
                </a:lnTo>
                <a:lnTo>
                  <a:pt x="523732" y="103073"/>
                </a:lnTo>
                <a:lnTo>
                  <a:pt x="510757" y="93926"/>
                </a:lnTo>
                <a:lnTo>
                  <a:pt x="494682" y="87393"/>
                </a:lnTo>
                <a:lnTo>
                  <a:pt x="475508" y="83473"/>
                </a:lnTo>
                <a:lnTo>
                  <a:pt x="453234" y="82166"/>
                </a:lnTo>
                <a:close/>
              </a:path>
              <a:path w="2248535" h="352425">
                <a:moveTo>
                  <a:pt x="601789" y="296578"/>
                </a:moveTo>
                <a:lnTo>
                  <a:pt x="601789" y="334987"/>
                </a:lnTo>
                <a:lnTo>
                  <a:pt x="609811" y="338876"/>
                </a:lnTo>
                <a:lnTo>
                  <a:pt x="651472" y="349542"/>
                </a:lnTo>
                <a:lnTo>
                  <a:pt x="690763" y="352004"/>
                </a:lnTo>
                <a:lnTo>
                  <a:pt x="717534" y="350636"/>
                </a:lnTo>
                <a:lnTo>
                  <a:pt x="759589" y="339697"/>
                </a:lnTo>
                <a:lnTo>
                  <a:pt x="787635" y="316998"/>
                </a:lnTo>
                <a:lnTo>
                  <a:pt x="690276" y="316998"/>
                </a:lnTo>
                <a:lnTo>
                  <a:pt x="677149" y="316603"/>
                </a:lnTo>
                <a:lnTo>
                  <a:pt x="629867" y="307426"/>
                </a:lnTo>
                <a:lnTo>
                  <a:pt x="610419" y="300376"/>
                </a:lnTo>
                <a:lnTo>
                  <a:pt x="601789" y="296578"/>
                </a:lnTo>
                <a:close/>
              </a:path>
              <a:path w="2248535" h="352425">
                <a:moveTo>
                  <a:pt x="783720" y="117172"/>
                </a:moveTo>
                <a:lnTo>
                  <a:pt x="693194" y="117172"/>
                </a:lnTo>
                <a:lnTo>
                  <a:pt x="706685" y="117749"/>
                </a:lnTo>
                <a:lnTo>
                  <a:pt x="718476" y="119482"/>
                </a:lnTo>
                <a:lnTo>
                  <a:pt x="751537" y="145463"/>
                </a:lnTo>
                <a:lnTo>
                  <a:pt x="752509" y="154123"/>
                </a:lnTo>
                <a:lnTo>
                  <a:pt x="751233" y="164272"/>
                </a:lnTo>
                <a:lnTo>
                  <a:pt x="721271" y="189068"/>
                </a:lnTo>
                <a:lnTo>
                  <a:pt x="678608" y="193991"/>
                </a:lnTo>
                <a:lnTo>
                  <a:pt x="650409" y="193991"/>
                </a:lnTo>
                <a:lnTo>
                  <a:pt x="650409" y="228997"/>
                </a:lnTo>
                <a:lnTo>
                  <a:pt x="685415" y="228997"/>
                </a:lnTo>
                <a:lnTo>
                  <a:pt x="717959" y="231731"/>
                </a:lnTo>
                <a:lnTo>
                  <a:pt x="741205" y="239936"/>
                </a:lnTo>
                <a:lnTo>
                  <a:pt x="755153" y="253610"/>
                </a:lnTo>
                <a:lnTo>
                  <a:pt x="759802" y="272754"/>
                </a:lnTo>
                <a:lnTo>
                  <a:pt x="758526" y="284028"/>
                </a:lnTo>
                <a:lnTo>
                  <a:pt x="728838" y="311528"/>
                </a:lnTo>
                <a:lnTo>
                  <a:pt x="690276" y="316998"/>
                </a:lnTo>
                <a:lnTo>
                  <a:pt x="787635" y="316998"/>
                </a:lnTo>
                <a:lnTo>
                  <a:pt x="795294" y="305207"/>
                </a:lnTo>
                <a:lnTo>
                  <a:pt x="800399" y="290834"/>
                </a:lnTo>
                <a:lnTo>
                  <a:pt x="802101" y="275185"/>
                </a:lnTo>
                <a:lnTo>
                  <a:pt x="801584" y="265887"/>
                </a:lnTo>
                <a:lnTo>
                  <a:pt x="784720" y="231306"/>
                </a:lnTo>
                <a:lnTo>
                  <a:pt x="744244" y="210035"/>
                </a:lnTo>
                <a:lnTo>
                  <a:pt x="744244" y="208090"/>
                </a:lnTo>
                <a:lnTo>
                  <a:pt x="779736" y="188156"/>
                </a:lnTo>
                <a:lnTo>
                  <a:pt x="793349" y="150233"/>
                </a:lnTo>
                <a:lnTo>
                  <a:pt x="791678" y="134857"/>
                </a:lnTo>
                <a:lnTo>
                  <a:pt x="786664" y="121305"/>
                </a:lnTo>
                <a:lnTo>
                  <a:pt x="783720" y="117172"/>
                </a:lnTo>
                <a:close/>
              </a:path>
              <a:path w="2248535" h="352425">
                <a:moveTo>
                  <a:pt x="695625" y="81680"/>
                </a:moveTo>
                <a:lnTo>
                  <a:pt x="671163" y="82804"/>
                </a:lnTo>
                <a:lnTo>
                  <a:pt x="647856" y="86177"/>
                </a:lnTo>
                <a:lnTo>
                  <a:pt x="625704" y="91799"/>
                </a:lnTo>
                <a:lnTo>
                  <a:pt x="604706" y="99669"/>
                </a:lnTo>
                <a:lnTo>
                  <a:pt x="619778" y="133703"/>
                </a:lnTo>
                <a:lnTo>
                  <a:pt x="629290" y="129844"/>
                </a:lnTo>
                <a:lnTo>
                  <a:pt x="638375" y="126531"/>
                </a:lnTo>
                <a:lnTo>
                  <a:pt x="682801" y="117446"/>
                </a:lnTo>
                <a:lnTo>
                  <a:pt x="693194" y="117172"/>
                </a:lnTo>
                <a:lnTo>
                  <a:pt x="783720" y="117172"/>
                </a:lnTo>
                <a:lnTo>
                  <a:pt x="778308" y="109575"/>
                </a:lnTo>
                <a:lnTo>
                  <a:pt x="766609" y="99669"/>
                </a:lnTo>
                <a:lnTo>
                  <a:pt x="752327" y="91799"/>
                </a:lnTo>
                <a:lnTo>
                  <a:pt x="735736" y="86177"/>
                </a:lnTo>
                <a:lnTo>
                  <a:pt x="716835" y="82804"/>
                </a:lnTo>
                <a:lnTo>
                  <a:pt x="695625" y="81680"/>
                </a:lnTo>
                <a:close/>
              </a:path>
              <a:path w="2248535" h="352425">
                <a:moveTo>
                  <a:pt x="977245" y="86542"/>
                </a:moveTo>
                <a:lnTo>
                  <a:pt x="865420" y="86542"/>
                </a:lnTo>
                <a:lnTo>
                  <a:pt x="865420" y="347142"/>
                </a:lnTo>
                <a:lnTo>
                  <a:pt x="977731" y="347142"/>
                </a:lnTo>
                <a:lnTo>
                  <a:pt x="1003924" y="345805"/>
                </a:lnTo>
                <a:lnTo>
                  <a:pt x="1044278" y="335108"/>
                </a:lnTo>
                <a:lnTo>
                  <a:pt x="1070172" y="312622"/>
                </a:lnTo>
                <a:lnTo>
                  <a:pt x="908205" y="312622"/>
                </a:lnTo>
                <a:lnTo>
                  <a:pt x="908205" y="228997"/>
                </a:lnTo>
                <a:lnTo>
                  <a:pt x="1065770" y="228997"/>
                </a:lnTo>
                <a:lnTo>
                  <a:pt x="1064759" y="228024"/>
                </a:lnTo>
                <a:lnTo>
                  <a:pt x="1055400" y="221643"/>
                </a:lnTo>
                <a:lnTo>
                  <a:pt x="1045312" y="216599"/>
                </a:lnTo>
                <a:lnTo>
                  <a:pt x="1034494" y="212891"/>
                </a:lnTo>
                <a:lnTo>
                  <a:pt x="1022947" y="210521"/>
                </a:lnTo>
                <a:lnTo>
                  <a:pt x="1022947" y="208576"/>
                </a:lnTo>
                <a:lnTo>
                  <a:pt x="1033856" y="205599"/>
                </a:lnTo>
                <a:lnTo>
                  <a:pt x="1043732" y="201527"/>
                </a:lnTo>
                <a:lnTo>
                  <a:pt x="1052574" y="196361"/>
                </a:lnTo>
                <a:lnTo>
                  <a:pt x="1056138" y="193505"/>
                </a:lnTo>
                <a:lnTo>
                  <a:pt x="908205" y="193505"/>
                </a:lnTo>
                <a:lnTo>
                  <a:pt x="908205" y="122034"/>
                </a:lnTo>
                <a:lnTo>
                  <a:pt x="1068053" y="122034"/>
                </a:lnTo>
                <a:lnTo>
                  <a:pt x="1067585" y="121001"/>
                </a:lnTo>
                <a:lnTo>
                  <a:pt x="1037411" y="96327"/>
                </a:lnTo>
                <a:lnTo>
                  <a:pt x="990736" y="86937"/>
                </a:lnTo>
                <a:lnTo>
                  <a:pt x="977245" y="86542"/>
                </a:lnTo>
                <a:close/>
              </a:path>
              <a:path w="2248535" h="352425">
                <a:moveTo>
                  <a:pt x="1065770" y="228997"/>
                </a:moveTo>
                <a:lnTo>
                  <a:pt x="971896" y="228997"/>
                </a:lnTo>
                <a:lnTo>
                  <a:pt x="987424" y="229604"/>
                </a:lnTo>
                <a:lnTo>
                  <a:pt x="1000946" y="231428"/>
                </a:lnTo>
                <a:lnTo>
                  <a:pt x="1034737" y="251605"/>
                </a:lnTo>
                <a:lnTo>
                  <a:pt x="1038991" y="270809"/>
                </a:lnTo>
                <a:lnTo>
                  <a:pt x="1037928" y="281414"/>
                </a:lnTo>
                <a:lnTo>
                  <a:pt x="1001190" y="310313"/>
                </a:lnTo>
                <a:lnTo>
                  <a:pt x="972869" y="312622"/>
                </a:lnTo>
                <a:lnTo>
                  <a:pt x="1070172" y="312622"/>
                </a:lnTo>
                <a:lnTo>
                  <a:pt x="1077036" y="301075"/>
                </a:lnTo>
                <a:lnTo>
                  <a:pt x="1081685" y="286641"/>
                </a:lnTo>
                <a:lnTo>
                  <a:pt x="1083235" y="270809"/>
                </a:lnTo>
                <a:lnTo>
                  <a:pt x="1082080" y="257196"/>
                </a:lnTo>
                <a:lnTo>
                  <a:pt x="1078616" y="245527"/>
                </a:lnTo>
                <a:lnTo>
                  <a:pt x="1072842" y="235803"/>
                </a:lnTo>
                <a:lnTo>
                  <a:pt x="1065770" y="228997"/>
                </a:lnTo>
                <a:close/>
              </a:path>
              <a:path w="2248535" h="352425">
                <a:moveTo>
                  <a:pt x="1068053" y="122034"/>
                </a:moveTo>
                <a:lnTo>
                  <a:pt x="974814" y="122034"/>
                </a:lnTo>
                <a:lnTo>
                  <a:pt x="988822" y="122581"/>
                </a:lnTo>
                <a:lnTo>
                  <a:pt x="1000703" y="124222"/>
                </a:lnTo>
                <a:lnTo>
                  <a:pt x="1030847" y="148927"/>
                </a:lnTo>
                <a:lnTo>
                  <a:pt x="1031698" y="157526"/>
                </a:lnTo>
                <a:lnTo>
                  <a:pt x="1027657" y="173267"/>
                </a:lnTo>
                <a:lnTo>
                  <a:pt x="1015532" y="184510"/>
                </a:lnTo>
                <a:lnTo>
                  <a:pt x="995325" y="191256"/>
                </a:lnTo>
                <a:lnTo>
                  <a:pt x="967035" y="193505"/>
                </a:lnTo>
                <a:lnTo>
                  <a:pt x="1056138" y="193505"/>
                </a:lnTo>
                <a:lnTo>
                  <a:pt x="1074969" y="152178"/>
                </a:lnTo>
                <a:lnTo>
                  <a:pt x="1074149" y="140449"/>
                </a:lnTo>
                <a:lnTo>
                  <a:pt x="1071688" y="130056"/>
                </a:lnTo>
                <a:lnTo>
                  <a:pt x="1068053" y="122034"/>
                </a:lnTo>
                <a:close/>
              </a:path>
              <a:path w="2248535" h="352425">
                <a:moveTo>
                  <a:pt x="1325505" y="116686"/>
                </a:moveTo>
                <a:lnTo>
                  <a:pt x="1241817" y="116686"/>
                </a:lnTo>
                <a:lnTo>
                  <a:pt x="1253972" y="117476"/>
                </a:lnTo>
                <a:lnTo>
                  <a:pt x="1264668" y="119846"/>
                </a:lnTo>
                <a:lnTo>
                  <a:pt x="1292260" y="146951"/>
                </a:lnTo>
                <a:lnTo>
                  <a:pt x="1295785" y="174543"/>
                </a:lnTo>
                <a:lnTo>
                  <a:pt x="1295785" y="190101"/>
                </a:lnTo>
                <a:lnTo>
                  <a:pt x="1251541" y="191560"/>
                </a:lnTo>
                <a:lnTo>
                  <a:pt x="1221762" y="193748"/>
                </a:lnTo>
                <a:lnTo>
                  <a:pt x="1174601" y="205416"/>
                </a:lnTo>
                <a:lnTo>
                  <a:pt x="1134247" y="240301"/>
                </a:lnTo>
                <a:lnTo>
                  <a:pt x="1126589" y="274699"/>
                </a:lnTo>
                <a:lnTo>
                  <a:pt x="1128048" y="293326"/>
                </a:lnTo>
                <a:lnTo>
                  <a:pt x="1149927" y="333528"/>
                </a:lnTo>
                <a:lnTo>
                  <a:pt x="1191770" y="350849"/>
                </a:lnTo>
                <a:lnTo>
                  <a:pt x="1208756" y="352004"/>
                </a:lnTo>
                <a:lnTo>
                  <a:pt x="1224193" y="351365"/>
                </a:lnTo>
                <a:lnTo>
                  <a:pt x="1269652" y="335990"/>
                </a:lnTo>
                <a:lnTo>
                  <a:pt x="1289976" y="317484"/>
                </a:lnTo>
                <a:lnTo>
                  <a:pt x="1218480" y="317484"/>
                </a:lnTo>
                <a:lnTo>
                  <a:pt x="1208483" y="316846"/>
                </a:lnTo>
                <a:lnTo>
                  <a:pt x="1174115" y="294147"/>
                </a:lnTo>
                <a:lnTo>
                  <a:pt x="1170881" y="274699"/>
                </a:lnTo>
                <a:lnTo>
                  <a:pt x="1171988" y="263486"/>
                </a:lnTo>
                <a:lnTo>
                  <a:pt x="1200643" y="230698"/>
                </a:lnTo>
                <a:lnTo>
                  <a:pt x="1256889" y="221218"/>
                </a:lnTo>
                <a:lnTo>
                  <a:pt x="1295299" y="219759"/>
                </a:lnTo>
                <a:lnTo>
                  <a:pt x="1337597" y="219759"/>
                </a:lnTo>
                <a:lnTo>
                  <a:pt x="1337597" y="169681"/>
                </a:lnTo>
                <a:lnTo>
                  <a:pt x="1336169" y="148380"/>
                </a:lnTo>
                <a:lnTo>
                  <a:pt x="1331885" y="130178"/>
                </a:lnTo>
                <a:lnTo>
                  <a:pt x="1325505" y="116686"/>
                </a:lnTo>
                <a:close/>
              </a:path>
              <a:path w="2248535" h="352425">
                <a:moveTo>
                  <a:pt x="1337597" y="310191"/>
                </a:moveTo>
                <a:lnTo>
                  <a:pt x="1298216" y="310191"/>
                </a:lnTo>
                <a:lnTo>
                  <a:pt x="1306481" y="347142"/>
                </a:lnTo>
                <a:lnTo>
                  <a:pt x="1337597" y="347142"/>
                </a:lnTo>
                <a:lnTo>
                  <a:pt x="1337597" y="310191"/>
                </a:lnTo>
                <a:close/>
              </a:path>
              <a:path w="2248535" h="352425">
                <a:moveTo>
                  <a:pt x="1337597" y="219759"/>
                </a:moveTo>
                <a:lnTo>
                  <a:pt x="1295299" y="219759"/>
                </a:lnTo>
                <a:lnTo>
                  <a:pt x="1295205" y="244281"/>
                </a:lnTo>
                <a:lnTo>
                  <a:pt x="1293901" y="260842"/>
                </a:lnTo>
                <a:lnTo>
                  <a:pt x="1272934" y="299495"/>
                </a:lnTo>
                <a:lnTo>
                  <a:pt x="1234099" y="316359"/>
                </a:lnTo>
                <a:lnTo>
                  <a:pt x="1218480" y="317484"/>
                </a:lnTo>
                <a:lnTo>
                  <a:pt x="1289976" y="317484"/>
                </a:lnTo>
                <a:lnTo>
                  <a:pt x="1296271" y="310191"/>
                </a:lnTo>
                <a:lnTo>
                  <a:pt x="1337597" y="310191"/>
                </a:lnTo>
                <a:lnTo>
                  <a:pt x="1337597" y="219759"/>
                </a:lnTo>
                <a:close/>
              </a:path>
              <a:path w="2248535" h="352425">
                <a:moveTo>
                  <a:pt x="1244248" y="82166"/>
                </a:moveTo>
                <a:lnTo>
                  <a:pt x="1195629" y="88973"/>
                </a:lnTo>
                <a:lnTo>
                  <a:pt x="1155275" y="104531"/>
                </a:lnTo>
                <a:lnTo>
                  <a:pt x="1168402" y="136620"/>
                </a:lnTo>
                <a:lnTo>
                  <a:pt x="1176576" y="132852"/>
                </a:lnTo>
                <a:lnTo>
                  <a:pt x="1185054" y="129327"/>
                </a:lnTo>
                <a:lnTo>
                  <a:pt x="1221883" y="118266"/>
                </a:lnTo>
                <a:lnTo>
                  <a:pt x="1241817" y="116686"/>
                </a:lnTo>
                <a:lnTo>
                  <a:pt x="1325505" y="116686"/>
                </a:lnTo>
                <a:lnTo>
                  <a:pt x="1324744" y="115075"/>
                </a:lnTo>
                <a:lnTo>
                  <a:pt x="1314746" y="103073"/>
                </a:lnTo>
                <a:lnTo>
                  <a:pt x="1301771" y="93926"/>
                </a:lnTo>
                <a:lnTo>
                  <a:pt x="1285696" y="87393"/>
                </a:lnTo>
                <a:lnTo>
                  <a:pt x="1266522" y="83473"/>
                </a:lnTo>
                <a:lnTo>
                  <a:pt x="1244248" y="82166"/>
                </a:lnTo>
                <a:close/>
              </a:path>
              <a:path w="2248535" h="352425">
                <a:moveTo>
                  <a:pt x="1460870" y="86542"/>
                </a:moveTo>
                <a:lnTo>
                  <a:pt x="1418085" y="86542"/>
                </a:lnTo>
                <a:lnTo>
                  <a:pt x="1418085" y="347142"/>
                </a:lnTo>
                <a:lnTo>
                  <a:pt x="1460870" y="347142"/>
                </a:lnTo>
                <a:lnTo>
                  <a:pt x="1460870" y="230941"/>
                </a:lnTo>
                <a:lnTo>
                  <a:pt x="1645138" y="230941"/>
                </a:lnTo>
                <a:lnTo>
                  <a:pt x="1645138" y="194963"/>
                </a:lnTo>
                <a:lnTo>
                  <a:pt x="1460870" y="194963"/>
                </a:lnTo>
                <a:lnTo>
                  <a:pt x="1460870" y="86542"/>
                </a:lnTo>
                <a:close/>
              </a:path>
              <a:path w="2248535" h="352425">
                <a:moveTo>
                  <a:pt x="1645138" y="230941"/>
                </a:moveTo>
                <a:lnTo>
                  <a:pt x="1602353" y="230941"/>
                </a:lnTo>
                <a:lnTo>
                  <a:pt x="1602353" y="347142"/>
                </a:lnTo>
                <a:lnTo>
                  <a:pt x="1645138" y="347142"/>
                </a:lnTo>
                <a:lnTo>
                  <a:pt x="1645138" y="230941"/>
                </a:lnTo>
                <a:close/>
              </a:path>
              <a:path w="2248535" h="352425">
                <a:moveTo>
                  <a:pt x="1645138" y="86542"/>
                </a:moveTo>
                <a:lnTo>
                  <a:pt x="1602353" y="86542"/>
                </a:lnTo>
                <a:lnTo>
                  <a:pt x="1602353" y="194963"/>
                </a:lnTo>
                <a:lnTo>
                  <a:pt x="1645138" y="194963"/>
                </a:lnTo>
                <a:lnTo>
                  <a:pt x="1645138" y="86542"/>
                </a:lnTo>
                <a:close/>
              </a:path>
              <a:path w="2248535" h="352425">
                <a:moveTo>
                  <a:pt x="1768008" y="86542"/>
                </a:moveTo>
                <a:lnTo>
                  <a:pt x="1727654" y="86542"/>
                </a:lnTo>
                <a:lnTo>
                  <a:pt x="1727654" y="347142"/>
                </a:lnTo>
                <a:lnTo>
                  <a:pt x="1780649" y="347142"/>
                </a:lnTo>
                <a:lnTo>
                  <a:pt x="1807558" y="304843"/>
                </a:lnTo>
                <a:lnTo>
                  <a:pt x="1765091" y="304843"/>
                </a:lnTo>
                <a:lnTo>
                  <a:pt x="1765415" y="300629"/>
                </a:lnTo>
                <a:lnTo>
                  <a:pt x="1765739" y="294633"/>
                </a:lnTo>
                <a:lnTo>
                  <a:pt x="1766063" y="286854"/>
                </a:lnTo>
                <a:lnTo>
                  <a:pt x="1766711" y="278750"/>
                </a:lnTo>
                <a:lnTo>
                  <a:pt x="1767198" y="270971"/>
                </a:lnTo>
                <a:lnTo>
                  <a:pt x="1767846" y="255737"/>
                </a:lnTo>
                <a:lnTo>
                  <a:pt x="1768008" y="249741"/>
                </a:lnTo>
                <a:lnTo>
                  <a:pt x="1768008" y="86542"/>
                </a:lnTo>
                <a:close/>
              </a:path>
              <a:path w="2248535" h="352425">
                <a:moveTo>
                  <a:pt x="1957137" y="129327"/>
                </a:moveTo>
                <a:lnTo>
                  <a:pt x="1919214" y="129327"/>
                </a:lnTo>
                <a:lnTo>
                  <a:pt x="1918890" y="133541"/>
                </a:lnTo>
                <a:lnTo>
                  <a:pt x="1918566" y="139861"/>
                </a:lnTo>
                <a:lnTo>
                  <a:pt x="1917269" y="173084"/>
                </a:lnTo>
                <a:lnTo>
                  <a:pt x="1917269" y="347142"/>
                </a:lnTo>
                <a:lnTo>
                  <a:pt x="1957137" y="347142"/>
                </a:lnTo>
                <a:lnTo>
                  <a:pt x="1957137" y="129327"/>
                </a:lnTo>
                <a:close/>
              </a:path>
              <a:path w="2248535" h="352425">
                <a:moveTo>
                  <a:pt x="1957137" y="86542"/>
                </a:moveTo>
                <a:lnTo>
                  <a:pt x="1904628" y="86542"/>
                </a:lnTo>
                <a:lnTo>
                  <a:pt x="1765091" y="304843"/>
                </a:lnTo>
                <a:lnTo>
                  <a:pt x="1807558" y="304843"/>
                </a:lnTo>
                <a:lnTo>
                  <a:pt x="1919214" y="129327"/>
                </a:lnTo>
                <a:lnTo>
                  <a:pt x="1957137" y="129327"/>
                </a:lnTo>
                <a:lnTo>
                  <a:pt x="1957137" y="86542"/>
                </a:lnTo>
                <a:close/>
              </a:path>
              <a:path w="2248535" h="352425">
                <a:moveTo>
                  <a:pt x="2140713" y="81680"/>
                </a:moveTo>
                <a:lnTo>
                  <a:pt x="2093583" y="90978"/>
                </a:lnTo>
                <a:lnTo>
                  <a:pt x="2056966" y="118266"/>
                </a:lnTo>
                <a:lnTo>
                  <a:pt x="2033416" y="161446"/>
                </a:lnTo>
                <a:lnTo>
                  <a:pt x="2025485" y="218787"/>
                </a:lnTo>
                <a:lnTo>
                  <a:pt x="2026458" y="239784"/>
                </a:lnTo>
                <a:lnTo>
                  <a:pt x="2041043" y="292202"/>
                </a:lnTo>
                <a:lnTo>
                  <a:pt x="2071947" y="328484"/>
                </a:lnTo>
                <a:lnTo>
                  <a:pt x="2115796" y="348236"/>
                </a:lnTo>
                <a:lnTo>
                  <a:pt x="2150923" y="352004"/>
                </a:lnTo>
                <a:lnTo>
                  <a:pt x="2163838" y="351730"/>
                </a:lnTo>
                <a:lnTo>
                  <a:pt x="2206866" y="345379"/>
                </a:lnTo>
                <a:lnTo>
                  <a:pt x="2236493" y="334987"/>
                </a:lnTo>
                <a:lnTo>
                  <a:pt x="2236493" y="315539"/>
                </a:lnTo>
                <a:lnTo>
                  <a:pt x="2152868" y="315539"/>
                </a:lnTo>
                <a:lnTo>
                  <a:pt x="2134484" y="314111"/>
                </a:lnTo>
                <a:lnTo>
                  <a:pt x="2092094" y="292688"/>
                </a:lnTo>
                <a:lnTo>
                  <a:pt x="2071491" y="245922"/>
                </a:lnTo>
                <a:lnTo>
                  <a:pt x="2069729" y="225107"/>
                </a:lnTo>
                <a:lnTo>
                  <a:pt x="2248162" y="225107"/>
                </a:lnTo>
                <a:lnTo>
                  <a:pt x="2248105" y="198154"/>
                </a:lnTo>
                <a:lnTo>
                  <a:pt x="2247767" y="191074"/>
                </a:lnTo>
                <a:lnTo>
                  <a:pt x="2070701" y="191074"/>
                </a:lnTo>
                <a:lnTo>
                  <a:pt x="2073284" y="174543"/>
                </a:lnTo>
                <a:lnTo>
                  <a:pt x="2091608" y="136620"/>
                </a:lnTo>
                <a:lnTo>
                  <a:pt x="2125702" y="117932"/>
                </a:lnTo>
                <a:lnTo>
                  <a:pt x="2140227" y="116686"/>
                </a:lnTo>
                <a:lnTo>
                  <a:pt x="2221621" y="116686"/>
                </a:lnTo>
                <a:lnTo>
                  <a:pt x="2219476" y="113890"/>
                </a:lnTo>
                <a:lnTo>
                  <a:pt x="2185382" y="89885"/>
                </a:lnTo>
                <a:lnTo>
                  <a:pt x="2156697" y="82592"/>
                </a:lnTo>
                <a:lnTo>
                  <a:pt x="2140713" y="81680"/>
                </a:lnTo>
                <a:close/>
              </a:path>
              <a:path w="2248535" h="352425">
                <a:moveTo>
                  <a:pt x="2236493" y="297550"/>
                </a:moveTo>
                <a:lnTo>
                  <a:pt x="2196625" y="311163"/>
                </a:lnTo>
                <a:lnTo>
                  <a:pt x="2152868" y="315539"/>
                </a:lnTo>
                <a:lnTo>
                  <a:pt x="2236493" y="315539"/>
                </a:lnTo>
                <a:lnTo>
                  <a:pt x="2236493" y="297550"/>
                </a:lnTo>
                <a:close/>
              </a:path>
              <a:path w="2248535" h="352425">
                <a:moveTo>
                  <a:pt x="2221621" y="116686"/>
                </a:moveTo>
                <a:lnTo>
                  <a:pt x="2140227" y="116686"/>
                </a:lnTo>
                <a:lnTo>
                  <a:pt x="2155420" y="117993"/>
                </a:lnTo>
                <a:lnTo>
                  <a:pt x="2168426" y="121912"/>
                </a:lnTo>
                <a:lnTo>
                  <a:pt x="2199299" y="161173"/>
                </a:lnTo>
                <a:lnTo>
                  <a:pt x="2203432" y="191074"/>
                </a:lnTo>
                <a:lnTo>
                  <a:pt x="2247767" y="191074"/>
                </a:lnTo>
                <a:lnTo>
                  <a:pt x="2240778" y="151297"/>
                </a:lnTo>
                <a:lnTo>
                  <a:pt x="2227985" y="124982"/>
                </a:lnTo>
                <a:lnTo>
                  <a:pt x="2221621" y="1166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73377" y="5982124"/>
            <a:ext cx="731520" cy="356235"/>
          </a:xfrm>
          <a:custGeom>
            <a:avLst/>
            <a:gdLst/>
            <a:ahLst/>
            <a:cxnLst/>
            <a:rect l="l" t="t" r="r" b="b"/>
            <a:pathLst>
              <a:path w="731519" h="356235">
                <a:moveTo>
                  <a:pt x="158985" y="4861"/>
                </a:moveTo>
                <a:lnTo>
                  <a:pt x="0" y="4861"/>
                </a:lnTo>
                <a:lnTo>
                  <a:pt x="0" y="265461"/>
                </a:lnTo>
                <a:lnTo>
                  <a:pt x="42785" y="265461"/>
                </a:lnTo>
                <a:lnTo>
                  <a:pt x="42785" y="40840"/>
                </a:lnTo>
                <a:lnTo>
                  <a:pt x="158985" y="40840"/>
                </a:lnTo>
                <a:lnTo>
                  <a:pt x="158985" y="4861"/>
                </a:lnTo>
                <a:close/>
              </a:path>
              <a:path w="731519" h="356235">
                <a:moveTo>
                  <a:pt x="312064" y="0"/>
                </a:moveTo>
                <a:lnTo>
                  <a:pt x="261621" y="8751"/>
                </a:lnTo>
                <a:lnTo>
                  <a:pt x="223090" y="35005"/>
                </a:lnTo>
                <a:lnTo>
                  <a:pt x="199024" y="77426"/>
                </a:lnTo>
                <a:lnTo>
                  <a:pt x="191001" y="134675"/>
                </a:lnTo>
                <a:lnTo>
                  <a:pt x="191974" y="155521"/>
                </a:lnTo>
                <a:lnTo>
                  <a:pt x="206560" y="208576"/>
                </a:lnTo>
                <a:lnTo>
                  <a:pt x="236187" y="245862"/>
                </a:lnTo>
                <a:lnTo>
                  <a:pt x="277908" y="266434"/>
                </a:lnTo>
                <a:lnTo>
                  <a:pt x="310605" y="270323"/>
                </a:lnTo>
                <a:lnTo>
                  <a:pt x="337102" y="268105"/>
                </a:lnTo>
                <a:lnTo>
                  <a:pt x="360683" y="261450"/>
                </a:lnTo>
                <a:lnTo>
                  <a:pt x="381346" y="250359"/>
                </a:lnTo>
                <a:lnTo>
                  <a:pt x="399092" y="234831"/>
                </a:lnTo>
                <a:lnTo>
                  <a:pt x="311577" y="234831"/>
                </a:lnTo>
                <a:lnTo>
                  <a:pt x="292980" y="233160"/>
                </a:lnTo>
                <a:lnTo>
                  <a:pt x="253234" y="208090"/>
                </a:lnTo>
                <a:lnTo>
                  <a:pt x="236369" y="156584"/>
                </a:lnTo>
                <a:lnTo>
                  <a:pt x="235245" y="134675"/>
                </a:lnTo>
                <a:lnTo>
                  <a:pt x="236369" y="112827"/>
                </a:lnTo>
                <a:lnTo>
                  <a:pt x="253234" y="62232"/>
                </a:lnTo>
                <a:lnTo>
                  <a:pt x="292525" y="37619"/>
                </a:lnTo>
                <a:lnTo>
                  <a:pt x="311091" y="35978"/>
                </a:lnTo>
                <a:lnTo>
                  <a:pt x="399065" y="35978"/>
                </a:lnTo>
                <a:lnTo>
                  <a:pt x="398484" y="35249"/>
                </a:lnTo>
                <a:lnTo>
                  <a:pt x="360197" y="9024"/>
                </a:lnTo>
                <a:lnTo>
                  <a:pt x="329080" y="1002"/>
                </a:lnTo>
                <a:lnTo>
                  <a:pt x="312064" y="0"/>
                </a:lnTo>
                <a:close/>
              </a:path>
              <a:path w="731519" h="356235">
                <a:moveTo>
                  <a:pt x="399065" y="35978"/>
                </a:moveTo>
                <a:lnTo>
                  <a:pt x="311091" y="35978"/>
                </a:lnTo>
                <a:lnTo>
                  <a:pt x="329688" y="37619"/>
                </a:lnTo>
                <a:lnTo>
                  <a:pt x="345611" y="42541"/>
                </a:lnTo>
                <a:lnTo>
                  <a:pt x="377517" y="76605"/>
                </a:lnTo>
                <a:lnTo>
                  <a:pt x="387910" y="134675"/>
                </a:lnTo>
                <a:lnTo>
                  <a:pt x="386755" y="156584"/>
                </a:lnTo>
                <a:lnTo>
                  <a:pt x="369434" y="208090"/>
                </a:lnTo>
                <a:lnTo>
                  <a:pt x="329962" y="233160"/>
                </a:lnTo>
                <a:lnTo>
                  <a:pt x="311577" y="234831"/>
                </a:lnTo>
                <a:lnTo>
                  <a:pt x="399092" y="234831"/>
                </a:lnTo>
                <a:lnTo>
                  <a:pt x="413556" y="215262"/>
                </a:lnTo>
                <a:lnTo>
                  <a:pt x="423888" y="192046"/>
                </a:lnTo>
                <a:lnTo>
                  <a:pt x="430087" y="165184"/>
                </a:lnTo>
                <a:lnTo>
                  <a:pt x="432153" y="134675"/>
                </a:lnTo>
                <a:lnTo>
                  <a:pt x="431181" y="113890"/>
                </a:lnTo>
                <a:lnTo>
                  <a:pt x="428264" y="94807"/>
                </a:lnTo>
                <a:lnTo>
                  <a:pt x="423402" y="77426"/>
                </a:lnTo>
                <a:lnTo>
                  <a:pt x="416595" y="61746"/>
                </a:lnTo>
                <a:lnTo>
                  <a:pt x="408299" y="47586"/>
                </a:lnTo>
                <a:lnTo>
                  <a:pt x="399065" y="35978"/>
                </a:lnTo>
                <a:close/>
              </a:path>
              <a:path w="731519" h="356235">
                <a:moveTo>
                  <a:pt x="731390" y="229483"/>
                </a:moveTo>
                <a:lnTo>
                  <a:pt x="467873" y="229483"/>
                </a:lnTo>
                <a:lnTo>
                  <a:pt x="467873" y="355893"/>
                </a:lnTo>
                <a:lnTo>
                  <a:pt x="508714" y="355893"/>
                </a:lnTo>
                <a:lnTo>
                  <a:pt x="508714" y="265461"/>
                </a:lnTo>
                <a:lnTo>
                  <a:pt x="731390" y="265461"/>
                </a:lnTo>
                <a:lnTo>
                  <a:pt x="731390" y="229483"/>
                </a:lnTo>
                <a:close/>
              </a:path>
              <a:path w="731519" h="356235">
                <a:moveTo>
                  <a:pt x="731390" y="265461"/>
                </a:moveTo>
                <a:lnTo>
                  <a:pt x="690064" y="265461"/>
                </a:lnTo>
                <a:lnTo>
                  <a:pt x="690064" y="355893"/>
                </a:lnTo>
                <a:lnTo>
                  <a:pt x="731390" y="355893"/>
                </a:lnTo>
                <a:lnTo>
                  <a:pt x="731390" y="265461"/>
                </a:lnTo>
                <a:close/>
              </a:path>
              <a:path w="731519" h="356235">
                <a:moveTo>
                  <a:pt x="693467" y="4861"/>
                </a:moveTo>
                <a:lnTo>
                  <a:pt x="556361" y="4861"/>
                </a:lnTo>
                <a:lnTo>
                  <a:pt x="555084" y="34945"/>
                </a:lnTo>
                <a:lnTo>
                  <a:pt x="551742" y="64906"/>
                </a:lnTo>
                <a:lnTo>
                  <a:pt x="538858" y="124465"/>
                </a:lnTo>
                <a:lnTo>
                  <a:pt x="518073" y="180134"/>
                </a:lnTo>
                <a:lnTo>
                  <a:pt x="488780" y="229483"/>
                </a:lnTo>
                <a:lnTo>
                  <a:pt x="533023" y="229483"/>
                </a:lnTo>
                <a:lnTo>
                  <a:pt x="556087" y="189554"/>
                </a:lnTo>
                <a:lnTo>
                  <a:pt x="574471" y="141239"/>
                </a:lnTo>
                <a:lnTo>
                  <a:pt x="587355" y="89368"/>
                </a:lnTo>
                <a:lnTo>
                  <a:pt x="594284" y="38409"/>
                </a:lnTo>
                <a:lnTo>
                  <a:pt x="693467" y="38409"/>
                </a:lnTo>
                <a:lnTo>
                  <a:pt x="693467" y="4861"/>
                </a:lnTo>
                <a:close/>
              </a:path>
              <a:path w="731519" h="356235">
                <a:moveTo>
                  <a:pt x="693467" y="38409"/>
                </a:moveTo>
                <a:lnTo>
                  <a:pt x="652141" y="38409"/>
                </a:lnTo>
                <a:lnTo>
                  <a:pt x="652141" y="229483"/>
                </a:lnTo>
                <a:lnTo>
                  <a:pt x="693467" y="229483"/>
                </a:lnTo>
                <a:lnTo>
                  <a:pt x="693467" y="384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56361" y="3825856"/>
            <a:ext cx="1316355" cy="402590"/>
          </a:xfrm>
          <a:custGeom>
            <a:avLst/>
            <a:gdLst/>
            <a:ahLst/>
            <a:cxnLst/>
            <a:rect l="l" t="t" r="r" b="b"/>
            <a:pathLst>
              <a:path w="1316355" h="402589">
                <a:moveTo>
                  <a:pt x="157526" y="9723"/>
                </a:moveTo>
                <a:lnTo>
                  <a:pt x="9723" y="9723"/>
                </a:lnTo>
                <a:lnTo>
                  <a:pt x="0" y="29171"/>
                </a:lnTo>
                <a:lnTo>
                  <a:pt x="50564" y="46188"/>
                </a:lnTo>
                <a:lnTo>
                  <a:pt x="50564" y="340821"/>
                </a:lnTo>
                <a:lnTo>
                  <a:pt x="4861" y="376799"/>
                </a:lnTo>
                <a:lnTo>
                  <a:pt x="4861" y="391871"/>
                </a:lnTo>
                <a:lnTo>
                  <a:pt x="152664" y="391871"/>
                </a:lnTo>
                <a:lnTo>
                  <a:pt x="162388" y="372424"/>
                </a:lnTo>
                <a:lnTo>
                  <a:pt x="111338" y="354921"/>
                </a:lnTo>
                <a:lnTo>
                  <a:pt x="111338" y="60774"/>
                </a:lnTo>
                <a:lnTo>
                  <a:pt x="157526" y="24795"/>
                </a:lnTo>
                <a:lnTo>
                  <a:pt x="157526" y="9723"/>
                </a:lnTo>
                <a:close/>
              </a:path>
              <a:path w="1316355" h="402589">
                <a:moveTo>
                  <a:pt x="241440" y="284909"/>
                </a:moveTo>
                <a:lnTo>
                  <a:pt x="222965" y="284909"/>
                </a:lnTo>
                <a:lnTo>
                  <a:pt x="222965" y="379230"/>
                </a:lnTo>
                <a:lnTo>
                  <a:pt x="265081" y="391081"/>
                </a:lnTo>
                <a:lnTo>
                  <a:pt x="306317" y="397979"/>
                </a:lnTo>
                <a:lnTo>
                  <a:pt x="360558" y="402081"/>
                </a:lnTo>
                <a:lnTo>
                  <a:pt x="373776" y="400896"/>
                </a:lnTo>
                <a:lnTo>
                  <a:pt x="417442" y="383120"/>
                </a:lnTo>
                <a:lnTo>
                  <a:pt x="438626" y="368048"/>
                </a:lnTo>
                <a:lnTo>
                  <a:pt x="362988" y="368048"/>
                </a:lnTo>
                <a:lnTo>
                  <a:pt x="346336" y="366681"/>
                </a:lnTo>
                <a:lnTo>
                  <a:pt x="297839" y="346169"/>
                </a:lnTo>
                <a:lnTo>
                  <a:pt x="267938" y="319915"/>
                </a:lnTo>
                <a:lnTo>
                  <a:pt x="254263" y="303506"/>
                </a:lnTo>
                <a:lnTo>
                  <a:pt x="241440" y="284909"/>
                </a:lnTo>
                <a:close/>
              </a:path>
              <a:path w="1316355" h="402589">
                <a:moveTo>
                  <a:pt x="349861" y="0"/>
                </a:moveTo>
                <a:lnTo>
                  <a:pt x="309933" y="10939"/>
                </a:lnTo>
                <a:lnTo>
                  <a:pt x="268424" y="40718"/>
                </a:lnTo>
                <a:lnTo>
                  <a:pt x="236882" y="80252"/>
                </a:lnTo>
                <a:lnTo>
                  <a:pt x="225546" y="117172"/>
                </a:lnTo>
                <a:lnTo>
                  <a:pt x="225449" y="119238"/>
                </a:lnTo>
                <a:lnTo>
                  <a:pt x="226368" y="129813"/>
                </a:lnTo>
                <a:lnTo>
                  <a:pt x="249371" y="169620"/>
                </a:lnTo>
                <a:lnTo>
                  <a:pt x="279363" y="193505"/>
                </a:lnTo>
                <a:lnTo>
                  <a:pt x="321115" y="217206"/>
                </a:lnTo>
                <a:lnTo>
                  <a:pt x="353417" y="234284"/>
                </a:lnTo>
                <a:lnTo>
                  <a:pt x="366513" y="241395"/>
                </a:lnTo>
                <a:lnTo>
                  <a:pt x="404680" y="265096"/>
                </a:lnTo>
                <a:lnTo>
                  <a:pt x="429810" y="298401"/>
                </a:lnTo>
                <a:lnTo>
                  <a:pt x="430569" y="305815"/>
                </a:lnTo>
                <a:lnTo>
                  <a:pt x="430053" y="313746"/>
                </a:lnTo>
                <a:lnTo>
                  <a:pt x="412216" y="349208"/>
                </a:lnTo>
                <a:lnTo>
                  <a:pt x="372682" y="367501"/>
                </a:lnTo>
                <a:lnTo>
                  <a:pt x="362988" y="368048"/>
                </a:lnTo>
                <a:lnTo>
                  <a:pt x="438626" y="368048"/>
                </a:lnTo>
                <a:lnTo>
                  <a:pt x="470923" y="335959"/>
                </a:lnTo>
                <a:lnTo>
                  <a:pt x="491435" y="295848"/>
                </a:lnTo>
                <a:lnTo>
                  <a:pt x="492802" y="283450"/>
                </a:lnTo>
                <a:lnTo>
                  <a:pt x="491830" y="272329"/>
                </a:lnTo>
                <a:lnTo>
                  <a:pt x="469252" y="233676"/>
                </a:lnTo>
                <a:lnTo>
                  <a:pt x="427774" y="203228"/>
                </a:lnTo>
                <a:lnTo>
                  <a:pt x="381464" y="178433"/>
                </a:lnTo>
                <a:lnTo>
                  <a:pt x="366058" y="170319"/>
                </a:lnTo>
                <a:lnTo>
                  <a:pt x="330414" y="150719"/>
                </a:lnTo>
                <a:lnTo>
                  <a:pt x="299783" y="126410"/>
                </a:lnTo>
                <a:lnTo>
                  <a:pt x="287629" y="96266"/>
                </a:lnTo>
                <a:lnTo>
                  <a:pt x="288631" y="83078"/>
                </a:lnTo>
                <a:lnTo>
                  <a:pt x="312637" y="43878"/>
                </a:lnTo>
                <a:lnTo>
                  <a:pt x="347917" y="34033"/>
                </a:lnTo>
                <a:lnTo>
                  <a:pt x="478216" y="34033"/>
                </a:lnTo>
                <a:lnTo>
                  <a:pt x="478216" y="22851"/>
                </a:lnTo>
                <a:lnTo>
                  <a:pt x="438470" y="11000"/>
                </a:lnTo>
                <a:lnTo>
                  <a:pt x="400547" y="4102"/>
                </a:lnTo>
                <a:lnTo>
                  <a:pt x="365541" y="455"/>
                </a:lnTo>
                <a:lnTo>
                  <a:pt x="349861" y="0"/>
                </a:lnTo>
                <a:close/>
              </a:path>
              <a:path w="1316355" h="402589">
                <a:moveTo>
                  <a:pt x="478216" y="34033"/>
                </a:moveTo>
                <a:lnTo>
                  <a:pt x="347917" y="34033"/>
                </a:lnTo>
                <a:lnTo>
                  <a:pt x="363292" y="35400"/>
                </a:lnTo>
                <a:lnTo>
                  <a:pt x="378304" y="39503"/>
                </a:lnTo>
                <a:lnTo>
                  <a:pt x="421271" y="67945"/>
                </a:lnTo>
                <a:lnTo>
                  <a:pt x="447525" y="98575"/>
                </a:lnTo>
                <a:lnTo>
                  <a:pt x="459741" y="117172"/>
                </a:lnTo>
                <a:lnTo>
                  <a:pt x="478216" y="117172"/>
                </a:lnTo>
                <a:lnTo>
                  <a:pt x="478216" y="34033"/>
                </a:lnTo>
                <a:close/>
              </a:path>
              <a:path w="1316355" h="402589">
                <a:moveTo>
                  <a:pt x="753011" y="4861"/>
                </a:moveTo>
                <a:lnTo>
                  <a:pt x="744138" y="4983"/>
                </a:lnTo>
                <a:lnTo>
                  <a:pt x="733077" y="5348"/>
                </a:lnTo>
                <a:lnTo>
                  <a:pt x="719828" y="5955"/>
                </a:lnTo>
                <a:lnTo>
                  <a:pt x="682908" y="8082"/>
                </a:lnTo>
                <a:lnTo>
                  <a:pt x="661242" y="8994"/>
                </a:lnTo>
                <a:lnTo>
                  <a:pt x="639393" y="9541"/>
                </a:lnTo>
                <a:lnTo>
                  <a:pt x="617363" y="9723"/>
                </a:lnTo>
                <a:lnTo>
                  <a:pt x="560964" y="9723"/>
                </a:lnTo>
                <a:lnTo>
                  <a:pt x="551240" y="29171"/>
                </a:lnTo>
                <a:lnTo>
                  <a:pt x="601804" y="45702"/>
                </a:lnTo>
                <a:lnTo>
                  <a:pt x="601804" y="341307"/>
                </a:lnTo>
                <a:lnTo>
                  <a:pt x="556102" y="377286"/>
                </a:lnTo>
                <a:lnTo>
                  <a:pt x="556102" y="392358"/>
                </a:lnTo>
                <a:lnTo>
                  <a:pt x="617849" y="392358"/>
                </a:lnTo>
                <a:lnTo>
                  <a:pt x="629639" y="392510"/>
                </a:lnTo>
                <a:lnTo>
                  <a:pt x="643617" y="392965"/>
                </a:lnTo>
                <a:lnTo>
                  <a:pt x="659783" y="393725"/>
                </a:lnTo>
                <a:lnTo>
                  <a:pt x="678137" y="394789"/>
                </a:lnTo>
                <a:lnTo>
                  <a:pt x="689866" y="395852"/>
                </a:lnTo>
                <a:lnTo>
                  <a:pt x="701717" y="396612"/>
                </a:lnTo>
                <a:lnTo>
                  <a:pt x="713690" y="397068"/>
                </a:lnTo>
                <a:lnTo>
                  <a:pt x="725784" y="397220"/>
                </a:lnTo>
                <a:lnTo>
                  <a:pt x="742527" y="396217"/>
                </a:lnTo>
                <a:lnTo>
                  <a:pt x="795309" y="381175"/>
                </a:lnTo>
                <a:lnTo>
                  <a:pt x="829100" y="362457"/>
                </a:lnTo>
                <a:lnTo>
                  <a:pt x="829411" y="362214"/>
                </a:lnTo>
                <a:lnTo>
                  <a:pt x="739397" y="362214"/>
                </a:lnTo>
                <a:lnTo>
                  <a:pt x="718005" y="361393"/>
                </a:lnTo>
                <a:lnTo>
                  <a:pt x="698071" y="358932"/>
                </a:lnTo>
                <a:lnTo>
                  <a:pt x="679595" y="354830"/>
                </a:lnTo>
                <a:lnTo>
                  <a:pt x="662579" y="349086"/>
                </a:lnTo>
                <a:lnTo>
                  <a:pt x="662579" y="211494"/>
                </a:lnTo>
                <a:lnTo>
                  <a:pt x="722380" y="211494"/>
                </a:lnTo>
                <a:lnTo>
                  <a:pt x="725460" y="211332"/>
                </a:lnTo>
                <a:lnTo>
                  <a:pt x="727729" y="211007"/>
                </a:lnTo>
                <a:lnTo>
                  <a:pt x="848820" y="211007"/>
                </a:lnTo>
                <a:lnTo>
                  <a:pt x="848274" y="210461"/>
                </a:lnTo>
                <a:lnTo>
                  <a:pt x="834570" y="200554"/>
                </a:lnTo>
                <a:lnTo>
                  <a:pt x="818859" y="192471"/>
                </a:lnTo>
                <a:lnTo>
                  <a:pt x="801144" y="186212"/>
                </a:lnTo>
                <a:lnTo>
                  <a:pt x="801144" y="185239"/>
                </a:lnTo>
                <a:lnTo>
                  <a:pt x="804803" y="182808"/>
                </a:lnTo>
                <a:lnTo>
                  <a:pt x="662579" y="182808"/>
                </a:lnTo>
                <a:lnTo>
                  <a:pt x="662579" y="53967"/>
                </a:lnTo>
                <a:lnTo>
                  <a:pt x="674612" y="46735"/>
                </a:lnTo>
                <a:lnTo>
                  <a:pt x="687375" y="41569"/>
                </a:lnTo>
                <a:lnTo>
                  <a:pt x="700866" y="38470"/>
                </a:lnTo>
                <a:lnTo>
                  <a:pt x="715088" y="37436"/>
                </a:lnTo>
                <a:lnTo>
                  <a:pt x="836997" y="37436"/>
                </a:lnTo>
                <a:lnTo>
                  <a:pt x="832260" y="32453"/>
                </a:lnTo>
                <a:lnTo>
                  <a:pt x="797497" y="11972"/>
                </a:lnTo>
                <a:lnTo>
                  <a:pt x="768812" y="5651"/>
                </a:lnTo>
                <a:lnTo>
                  <a:pt x="753011" y="4861"/>
                </a:lnTo>
                <a:close/>
              </a:path>
              <a:path w="1316355" h="402589">
                <a:moveTo>
                  <a:pt x="848820" y="211007"/>
                </a:moveTo>
                <a:lnTo>
                  <a:pt x="727729" y="211007"/>
                </a:lnTo>
                <a:lnTo>
                  <a:pt x="748240" y="213104"/>
                </a:lnTo>
                <a:lnTo>
                  <a:pt x="766016" y="217936"/>
                </a:lnTo>
                <a:lnTo>
                  <a:pt x="803149" y="248384"/>
                </a:lnTo>
                <a:lnTo>
                  <a:pt x="815730" y="297064"/>
                </a:lnTo>
                <a:lnTo>
                  <a:pt x="814423" y="311133"/>
                </a:lnTo>
                <a:lnTo>
                  <a:pt x="794823" y="344225"/>
                </a:lnTo>
                <a:lnTo>
                  <a:pt x="755989" y="360633"/>
                </a:lnTo>
                <a:lnTo>
                  <a:pt x="739397" y="361727"/>
                </a:lnTo>
                <a:lnTo>
                  <a:pt x="739397" y="362214"/>
                </a:lnTo>
                <a:lnTo>
                  <a:pt x="829411" y="362214"/>
                </a:lnTo>
                <a:lnTo>
                  <a:pt x="843625" y="351092"/>
                </a:lnTo>
                <a:lnTo>
                  <a:pt x="875167" y="310312"/>
                </a:lnTo>
                <a:lnTo>
                  <a:pt x="881366" y="280533"/>
                </a:lnTo>
                <a:lnTo>
                  <a:pt x="880029" y="264489"/>
                </a:lnTo>
                <a:lnTo>
                  <a:pt x="876018" y="249417"/>
                </a:lnTo>
                <a:lnTo>
                  <a:pt x="869332" y="235317"/>
                </a:lnTo>
                <a:lnTo>
                  <a:pt x="859973" y="222190"/>
                </a:lnTo>
                <a:lnTo>
                  <a:pt x="848820" y="211007"/>
                </a:lnTo>
                <a:close/>
              </a:path>
              <a:path w="1316355" h="402589">
                <a:moveTo>
                  <a:pt x="857664" y="123979"/>
                </a:moveTo>
                <a:lnTo>
                  <a:pt x="796282" y="123979"/>
                </a:lnTo>
                <a:lnTo>
                  <a:pt x="796282" y="124465"/>
                </a:lnTo>
                <a:lnTo>
                  <a:pt x="779265" y="167736"/>
                </a:lnTo>
                <a:lnTo>
                  <a:pt x="732104" y="182808"/>
                </a:lnTo>
                <a:lnTo>
                  <a:pt x="804803" y="182808"/>
                </a:lnTo>
                <a:lnTo>
                  <a:pt x="835967" y="157435"/>
                </a:lnTo>
                <a:lnTo>
                  <a:pt x="852346" y="135526"/>
                </a:lnTo>
                <a:lnTo>
                  <a:pt x="857664" y="123979"/>
                </a:lnTo>
                <a:close/>
              </a:path>
              <a:path w="1316355" h="402589">
                <a:moveTo>
                  <a:pt x="796264" y="124205"/>
                </a:moveTo>
                <a:lnTo>
                  <a:pt x="796243" y="124465"/>
                </a:lnTo>
                <a:lnTo>
                  <a:pt x="796264" y="124205"/>
                </a:lnTo>
                <a:close/>
              </a:path>
              <a:path w="1316355" h="402589">
                <a:moveTo>
                  <a:pt x="836997" y="37436"/>
                </a:moveTo>
                <a:lnTo>
                  <a:pt x="715088" y="37436"/>
                </a:lnTo>
                <a:lnTo>
                  <a:pt x="734019" y="38956"/>
                </a:lnTo>
                <a:lnTo>
                  <a:pt x="750458" y="43514"/>
                </a:lnTo>
                <a:lnTo>
                  <a:pt x="784796" y="74782"/>
                </a:lnTo>
                <a:lnTo>
                  <a:pt x="796264" y="124205"/>
                </a:lnTo>
                <a:lnTo>
                  <a:pt x="796282" y="123979"/>
                </a:lnTo>
                <a:lnTo>
                  <a:pt x="857664" y="123979"/>
                </a:lnTo>
                <a:lnTo>
                  <a:pt x="860854" y="112189"/>
                </a:lnTo>
                <a:lnTo>
                  <a:pt x="861918" y="100155"/>
                </a:lnTo>
                <a:lnTo>
                  <a:pt x="861067" y="87119"/>
                </a:lnTo>
                <a:lnTo>
                  <a:pt x="858515" y="74752"/>
                </a:lnTo>
                <a:lnTo>
                  <a:pt x="854260" y="63053"/>
                </a:lnTo>
                <a:lnTo>
                  <a:pt x="848305" y="52022"/>
                </a:lnTo>
                <a:lnTo>
                  <a:pt x="841012" y="41660"/>
                </a:lnTo>
                <a:lnTo>
                  <a:pt x="836997" y="37436"/>
                </a:lnTo>
                <a:close/>
              </a:path>
              <a:path w="1316355" h="402589">
                <a:moveTo>
                  <a:pt x="1018016" y="9723"/>
                </a:moveTo>
                <a:lnTo>
                  <a:pt x="944601" y="9723"/>
                </a:lnTo>
                <a:lnTo>
                  <a:pt x="934877" y="29171"/>
                </a:lnTo>
                <a:lnTo>
                  <a:pt x="985442" y="56398"/>
                </a:lnTo>
                <a:lnTo>
                  <a:pt x="985442" y="341307"/>
                </a:lnTo>
                <a:lnTo>
                  <a:pt x="939739" y="377286"/>
                </a:lnTo>
                <a:lnTo>
                  <a:pt x="939739" y="392358"/>
                </a:lnTo>
                <a:lnTo>
                  <a:pt x="1053509" y="392358"/>
                </a:lnTo>
                <a:lnTo>
                  <a:pt x="1063232" y="372910"/>
                </a:lnTo>
                <a:lnTo>
                  <a:pt x="1012182" y="347142"/>
                </a:lnTo>
                <a:lnTo>
                  <a:pt x="1012182" y="100155"/>
                </a:lnTo>
                <a:lnTo>
                  <a:pt x="1089467" y="100155"/>
                </a:lnTo>
                <a:lnTo>
                  <a:pt x="1018016" y="9723"/>
                </a:lnTo>
                <a:close/>
              </a:path>
              <a:path w="1316355" h="402589">
                <a:moveTo>
                  <a:pt x="1089467" y="100155"/>
                </a:moveTo>
                <a:lnTo>
                  <a:pt x="1012182" y="100155"/>
                </a:lnTo>
                <a:lnTo>
                  <a:pt x="1243124" y="392358"/>
                </a:lnTo>
                <a:lnTo>
                  <a:pt x="1269865" y="392358"/>
                </a:lnTo>
                <a:lnTo>
                  <a:pt x="1269865" y="294633"/>
                </a:lnTo>
                <a:lnTo>
                  <a:pt x="1243124" y="294633"/>
                </a:lnTo>
                <a:lnTo>
                  <a:pt x="1089467" y="100155"/>
                </a:lnTo>
                <a:close/>
              </a:path>
              <a:path w="1316355" h="402589">
                <a:moveTo>
                  <a:pt x="1316053" y="9723"/>
                </a:moveTo>
                <a:lnTo>
                  <a:pt x="1202284" y="9723"/>
                </a:lnTo>
                <a:lnTo>
                  <a:pt x="1192560" y="29171"/>
                </a:lnTo>
                <a:lnTo>
                  <a:pt x="1243124" y="54453"/>
                </a:lnTo>
                <a:lnTo>
                  <a:pt x="1243124" y="294633"/>
                </a:lnTo>
                <a:lnTo>
                  <a:pt x="1269865" y="294633"/>
                </a:lnTo>
                <a:lnTo>
                  <a:pt x="1269865" y="61260"/>
                </a:lnTo>
                <a:lnTo>
                  <a:pt x="1316053" y="25282"/>
                </a:lnTo>
                <a:lnTo>
                  <a:pt x="1316053" y="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61709" y="7122734"/>
            <a:ext cx="2343785" cy="357505"/>
          </a:xfrm>
          <a:custGeom>
            <a:avLst/>
            <a:gdLst/>
            <a:ahLst/>
            <a:cxnLst/>
            <a:rect l="l" t="t" r="r" b="b"/>
            <a:pathLst>
              <a:path w="2343785" h="357504">
                <a:moveTo>
                  <a:pt x="160930" y="0"/>
                </a:moveTo>
                <a:lnTo>
                  <a:pt x="111095" y="5591"/>
                </a:lnTo>
                <a:lnTo>
                  <a:pt x="70498" y="22364"/>
                </a:lnTo>
                <a:lnTo>
                  <a:pt x="39503" y="49227"/>
                </a:lnTo>
                <a:lnTo>
                  <a:pt x="17502" y="85083"/>
                </a:lnTo>
                <a:lnTo>
                  <a:pt x="4375" y="128233"/>
                </a:lnTo>
                <a:lnTo>
                  <a:pt x="0" y="177946"/>
                </a:lnTo>
                <a:lnTo>
                  <a:pt x="1093" y="204079"/>
                </a:lnTo>
                <a:lnTo>
                  <a:pt x="9845" y="251240"/>
                </a:lnTo>
                <a:lnTo>
                  <a:pt x="27378" y="291321"/>
                </a:lnTo>
                <a:lnTo>
                  <a:pt x="53917" y="322710"/>
                </a:lnTo>
                <a:lnTo>
                  <a:pt x="89611" y="344771"/>
                </a:lnTo>
                <a:lnTo>
                  <a:pt x="134584" y="355954"/>
                </a:lnTo>
                <a:lnTo>
                  <a:pt x="160443" y="357352"/>
                </a:lnTo>
                <a:lnTo>
                  <a:pt x="185422" y="355954"/>
                </a:lnTo>
                <a:lnTo>
                  <a:pt x="229179" y="344771"/>
                </a:lnTo>
                <a:lnTo>
                  <a:pt x="264854" y="322680"/>
                </a:lnTo>
                <a:lnTo>
                  <a:pt x="268139" y="319429"/>
                </a:lnTo>
                <a:lnTo>
                  <a:pt x="160443" y="319429"/>
                </a:lnTo>
                <a:lnTo>
                  <a:pt x="132973" y="317089"/>
                </a:lnTo>
                <a:lnTo>
                  <a:pt x="89702" y="298370"/>
                </a:lnTo>
                <a:lnTo>
                  <a:pt x="61776" y="261298"/>
                </a:lnTo>
                <a:lnTo>
                  <a:pt x="47920" y="209518"/>
                </a:lnTo>
                <a:lnTo>
                  <a:pt x="46188" y="178433"/>
                </a:lnTo>
                <a:lnTo>
                  <a:pt x="47920" y="147407"/>
                </a:lnTo>
                <a:lnTo>
                  <a:pt x="61776" y="96114"/>
                </a:lnTo>
                <a:lnTo>
                  <a:pt x="89733" y="59467"/>
                </a:lnTo>
                <a:lnTo>
                  <a:pt x="133247" y="40749"/>
                </a:lnTo>
                <a:lnTo>
                  <a:pt x="160930" y="38409"/>
                </a:lnTo>
                <a:lnTo>
                  <a:pt x="269063" y="38409"/>
                </a:lnTo>
                <a:lnTo>
                  <a:pt x="265096" y="34458"/>
                </a:lnTo>
                <a:lnTo>
                  <a:pt x="248444" y="22364"/>
                </a:lnTo>
                <a:lnTo>
                  <a:pt x="229665" y="12580"/>
                </a:lnTo>
                <a:lnTo>
                  <a:pt x="208820" y="5591"/>
                </a:lnTo>
                <a:lnTo>
                  <a:pt x="185908" y="1397"/>
                </a:lnTo>
                <a:lnTo>
                  <a:pt x="160930" y="0"/>
                </a:lnTo>
                <a:close/>
              </a:path>
              <a:path w="2343785" h="357504">
                <a:moveTo>
                  <a:pt x="269063" y="38409"/>
                </a:moveTo>
                <a:lnTo>
                  <a:pt x="160930" y="38409"/>
                </a:lnTo>
                <a:lnTo>
                  <a:pt x="188369" y="40749"/>
                </a:lnTo>
                <a:lnTo>
                  <a:pt x="211858" y="47768"/>
                </a:lnTo>
                <a:lnTo>
                  <a:pt x="246986" y="75846"/>
                </a:lnTo>
                <a:lnTo>
                  <a:pt x="267406" y="119968"/>
                </a:lnTo>
                <a:lnTo>
                  <a:pt x="274213" y="178433"/>
                </a:lnTo>
                <a:lnTo>
                  <a:pt x="272481" y="209518"/>
                </a:lnTo>
                <a:lnTo>
                  <a:pt x="258624" y="261298"/>
                </a:lnTo>
                <a:lnTo>
                  <a:pt x="230911" y="298370"/>
                </a:lnTo>
                <a:lnTo>
                  <a:pt x="187883" y="317089"/>
                </a:lnTo>
                <a:lnTo>
                  <a:pt x="160443" y="319429"/>
                </a:lnTo>
                <a:lnTo>
                  <a:pt x="268139" y="319429"/>
                </a:lnTo>
                <a:lnTo>
                  <a:pt x="301926" y="272754"/>
                </a:lnTo>
                <a:lnTo>
                  <a:pt x="315782" y="228997"/>
                </a:lnTo>
                <a:lnTo>
                  <a:pt x="320401" y="178433"/>
                </a:lnTo>
                <a:lnTo>
                  <a:pt x="319238" y="152269"/>
                </a:lnTo>
                <a:lnTo>
                  <a:pt x="310009" y="105412"/>
                </a:lnTo>
                <a:lnTo>
                  <a:pt x="291837" y="65575"/>
                </a:lnTo>
                <a:lnTo>
                  <a:pt x="279561" y="48862"/>
                </a:lnTo>
                <a:lnTo>
                  <a:pt x="269063" y="38409"/>
                </a:lnTo>
                <a:close/>
              </a:path>
              <a:path w="2343785" h="357504">
                <a:moveTo>
                  <a:pt x="611752" y="91890"/>
                </a:moveTo>
                <a:lnTo>
                  <a:pt x="391507" y="91890"/>
                </a:lnTo>
                <a:lnTo>
                  <a:pt x="391507" y="352490"/>
                </a:lnTo>
                <a:lnTo>
                  <a:pt x="434292" y="352490"/>
                </a:lnTo>
                <a:lnTo>
                  <a:pt x="434292" y="128355"/>
                </a:lnTo>
                <a:lnTo>
                  <a:pt x="611752" y="128355"/>
                </a:lnTo>
                <a:lnTo>
                  <a:pt x="611752" y="91890"/>
                </a:lnTo>
                <a:close/>
              </a:path>
              <a:path w="2343785" h="357504">
                <a:moveTo>
                  <a:pt x="611752" y="128355"/>
                </a:moveTo>
                <a:lnTo>
                  <a:pt x="568967" y="128355"/>
                </a:lnTo>
                <a:lnTo>
                  <a:pt x="568967" y="352490"/>
                </a:lnTo>
                <a:lnTo>
                  <a:pt x="611752" y="352490"/>
                </a:lnTo>
                <a:lnTo>
                  <a:pt x="611752" y="128355"/>
                </a:lnTo>
                <a:close/>
              </a:path>
              <a:path w="2343785" h="357504">
                <a:moveTo>
                  <a:pt x="735257" y="91890"/>
                </a:moveTo>
                <a:lnTo>
                  <a:pt x="694903" y="91890"/>
                </a:lnTo>
                <a:lnTo>
                  <a:pt x="694903" y="352490"/>
                </a:lnTo>
                <a:lnTo>
                  <a:pt x="747898" y="352490"/>
                </a:lnTo>
                <a:lnTo>
                  <a:pt x="774807" y="310191"/>
                </a:lnTo>
                <a:lnTo>
                  <a:pt x="732340" y="310191"/>
                </a:lnTo>
                <a:lnTo>
                  <a:pt x="732664" y="305977"/>
                </a:lnTo>
                <a:lnTo>
                  <a:pt x="732988" y="299981"/>
                </a:lnTo>
                <a:lnTo>
                  <a:pt x="733312" y="292202"/>
                </a:lnTo>
                <a:lnTo>
                  <a:pt x="733960" y="284099"/>
                </a:lnTo>
                <a:lnTo>
                  <a:pt x="734447" y="276319"/>
                </a:lnTo>
                <a:lnTo>
                  <a:pt x="735095" y="261085"/>
                </a:lnTo>
                <a:lnTo>
                  <a:pt x="735257" y="255089"/>
                </a:lnTo>
                <a:lnTo>
                  <a:pt x="735257" y="91890"/>
                </a:lnTo>
                <a:close/>
              </a:path>
              <a:path w="2343785" h="357504">
                <a:moveTo>
                  <a:pt x="924386" y="134675"/>
                </a:moveTo>
                <a:lnTo>
                  <a:pt x="886463" y="134675"/>
                </a:lnTo>
                <a:lnTo>
                  <a:pt x="886139" y="138889"/>
                </a:lnTo>
                <a:lnTo>
                  <a:pt x="885815" y="145209"/>
                </a:lnTo>
                <a:lnTo>
                  <a:pt x="884518" y="178433"/>
                </a:lnTo>
                <a:lnTo>
                  <a:pt x="884518" y="352490"/>
                </a:lnTo>
                <a:lnTo>
                  <a:pt x="924386" y="352490"/>
                </a:lnTo>
                <a:lnTo>
                  <a:pt x="924386" y="134675"/>
                </a:lnTo>
                <a:close/>
              </a:path>
              <a:path w="2343785" h="357504">
                <a:moveTo>
                  <a:pt x="924386" y="91890"/>
                </a:moveTo>
                <a:lnTo>
                  <a:pt x="871877" y="91890"/>
                </a:lnTo>
                <a:lnTo>
                  <a:pt x="732340" y="310191"/>
                </a:lnTo>
                <a:lnTo>
                  <a:pt x="774807" y="310191"/>
                </a:lnTo>
                <a:lnTo>
                  <a:pt x="886463" y="134675"/>
                </a:lnTo>
                <a:lnTo>
                  <a:pt x="924386" y="134675"/>
                </a:lnTo>
                <a:lnTo>
                  <a:pt x="924386" y="91890"/>
                </a:lnTo>
                <a:close/>
              </a:path>
              <a:path w="2343785" h="357504">
                <a:moveTo>
                  <a:pt x="1114769" y="87028"/>
                </a:moveTo>
                <a:lnTo>
                  <a:pt x="1066362" y="94959"/>
                </a:lnTo>
                <a:lnTo>
                  <a:pt x="1027254" y="119238"/>
                </a:lnTo>
                <a:lnTo>
                  <a:pt x="1001486" y="161568"/>
                </a:lnTo>
                <a:lnTo>
                  <a:pt x="993707" y="200706"/>
                </a:lnTo>
                <a:lnTo>
                  <a:pt x="992734" y="223648"/>
                </a:lnTo>
                <a:lnTo>
                  <a:pt x="993676" y="245710"/>
                </a:lnTo>
                <a:lnTo>
                  <a:pt x="1001212" y="283633"/>
                </a:lnTo>
                <a:lnTo>
                  <a:pt x="1026160" y="325263"/>
                </a:lnTo>
                <a:lnTo>
                  <a:pt x="1063992" y="349421"/>
                </a:lnTo>
                <a:lnTo>
                  <a:pt x="1111852" y="357352"/>
                </a:lnTo>
                <a:lnTo>
                  <a:pt x="1122609" y="357109"/>
                </a:lnTo>
                <a:lnTo>
                  <a:pt x="1165090" y="349208"/>
                </a:lnTo>
                <a:lnTo>
                  <a:pt x="1178947" y="343252"/>
                </a:lnTo>
                <a:lnTo>
                  <a:pt x="1178947" y="320401"/>
                </a:lnTo>
                <a:lnTo>
                  <a:pt x="1111366" y="320401"/>
                </a:lnTo>
                <a:lnTo>
                  <a:pt x="1094015" y="318851"/>
                </a:lnTo>
                <a:lnTo>
                  <a:pt x="1055453" y="295605"/>
                </a:lnTo>
                <a:lnTo>
                  <a:pt x="1038133" y="245375"/>
                </a:lnTo>
                <a:lnTo>
                  <a:pt x="1036978" y="223162"/>
                </a:lnTo>
                <a:lnTo>
                  <a:pt x="1041779" y="179982"/>
                </a:lnTo>
                <a:lnTo>
                  <a:pt x="1056183" y="149139"/>
                </a:lnTo>
                <a:lnTo>
                  <a:pt x="1080188" y="130634"/>
                </a:lnTo>
                <a:lnTo>
                  <a:pt x="1113797" y="124465"/>
                </a:lnTo>
                <a:lnTo>
                  <a:pt x="1174691" y="124465"/>
                </a:lnTo>
                <a:lnTo>
                  <a:pt x="1183322" y="101128"/>
                </a:lnTo>
                <a:lnTo>
                  <a:pt x="1143394" y="89489"/>
                </a:lnTo>
                <a:lnTo>
                  <a:pt x="1124432" y="87302"/>
                </a:lnTo>
                <a:lnTo>
                  <a:pt x="1114769" y="87028"/>
                </a:lnTo>
                <a:close/>
              </a:path>
              <a:path w="2343785" h="357504">
                <a:moveTo>
                  <a:pt x="1178947" y="305329"/>
                </a:moveTo>
                <a:lnTo>
                  <a:pt x="1140264" y="317940"/>
                </a:lnTo>
                <a:lnTo>
                  <a:pt x="1111366" y="320401"/>
                </a:lnTo>
                <a:lnTo>
                  <a:pt x="1178947" y="320401"/>
                </a:lnTo>
                <a:lnTo>
                  <a:pt x="1178947" y="305329"/>
                </a:lnTo>
                <a:close/>
              </a:path>
              <a:path w="2343785" h="357504">
                <a:moveTo>
                  <a:pt x="1174691" y="124465"/>
                </a:moveTo>
                <a:lnTo>
                  <a:pt x="1113797" y="124465"/>
                </a:lnTo>
                <a:lnTo>
                  <a:pt x="1120725" y="124708"/>
                </a:lnTo>
                <a:lnTo>
                  <a:pt x="1127896" y="125437"/>
                </a:lnTo>
                <a:lnTo>
                  <a:pt x="1170195" y="136620"/>
                </a:lnTo>
                <a:lnTo>
                  <a:pt x="1174691" y="124465"/>
                </a:lnTo>
                <a:close/>
              </a:path>
              <a:path w="2343785" h="357504">
                <a:moveTo>
                  <a:pt x="1420875" y="122034"/>
                </a:moveTo>
                <a:lnTo>
                  <a:pt x="1337187" y="122034"/>
                </a:lnTo>
                <a:lnTo>
                  <a:pt x="1349342" y="122824"/>
                </a:lnTo>
                <a:lnTo>
                  <a:pt x="1360038" y="125194"/>
                </a:lnTo>
                <a:lnTo>
                  <a:pt x="1387630" y="152300"/>
                </a:lnTo>
                <a:lnTo>
                  <a:pt x="1391155" y="179891"/>
                </a:lnTo>
                <a:lnTo>
                  <a:pt x="1391155" y="195449"/>
                </a:lnTo>
                <a:lnTo>
                  <a:pt x="1346911" y="196908"/>
                </a:lnTo>
                <a:lnTo>
                  <a:pt x="1317132" y="199096"/>
                </a:lnTo>
                <a:lnTo>
                  <a:pt x="1269971" y="210764"/>
                </a:lnTo>
                <a:lnTo>
                  <a:pt x="1229617" y="245649"/>
                </a:lnTo>
                <a:lnTo>
                  <a:pt x="1221959" y="280047"/>
                </a:lnTo>
                <a:lnTo>
                  <a:pt x="1223418" y="298674"/>
                </a:lnTo>
                <a:lnTo>
                  <a:pt x="1245297" y="338876"/>
                </a:lnTo>
                <a:lnTo>
                  <a:pt x="1287140" y="356197"/>
                </a:lnTo>
                <a:lnTo>
                  <a:pt x="1304126" y="357352"/>
                </a:lnTo>
                <a:lnTo>
                  <a:pt x="1319563" y="356714"/>
                </a:lnTo>
                <a:lnTo>
                  <a:pt x="1365022" y="341338"/>
                </a:lnTo>
                <a:lnTo>
                  <a:pt x="1385346" y="322832"/>
                </a:lnTo>
                <a:lnTo>
                  <a:pt x="1313850" y="322832"/>
                </a:lnTo>
                <a:lnTo>
                  <a:pt x="1303853" y="322194"/>
                </a:lnTo>
                <a:lnTo>
                  <a:pt x="1269485" y="299495"/>
                </a:lnTo>
                <a:lnTo>
                  <a:pt x="1266251" y="280047"/>
                </a:lnTo>
                <a:lnTo>
                  <a:pt x="1267358" y="268834"/>
                </a:lnTo>
                <a:lnTo>
                  <a:pt x="1296013" y="236046"/>
                </a:lnTo>
                <a:lnTo>
                  <a:pt x="1352259" y="226566"/>
                </a:lnTo>
                <a:lnTo>
                  <a:pt x="1390669" y="225107"/>
                </a:lnTo>
                <a:lnTo>
                  <a:pt x="1432967" y="225107"/>
                </a:lnTo>
                <a:lnTo>
                  <a:pt x="1432967" y="175029"/>
                </a:lnTo>
                <a:lnTo>
                  <a:pt x="1431539" y="153728"/>
                </a:lnTo>
                <a:lnTo>
                  <a:pt x="1427255" y="135526"/>
                </a:lnTo>
                <a:lnTo>
                  <a:pt x="1420875" y="122034"/>
                </a:lnTo>
                <a:close/>
              </a:path>
              <a:path w="2343785" h="357504">
                <a:moveTo>
                  <a:pt x="1432967" y="315539"/>
                </a:moveTo>
                <a:lnTo>
                  <a:pt x="1393586" y="315539"/>
                </a:lnTo>
                <a:lnTo>
                  <a:pt x="1401851" y="352490"/>
                </a:lnTo>
                <a:lnTo>
                  <a:pt x="1432967" y="352490"/>
                </a:lnTo>
                <a:lnTo>
                  <a:pt x="1432967" y="315539"/>
                </a:lnTo>
                <a:close/>
              </a:path>
              <a:path w="2343785" h="357504">
                <a:moveTo>
                  <a:pt x="1432967" y="225107"/>
                </a:moveTo>
                <a:lnTo>
                  <a:pt x="1390669" y="225107"/>
                </a:lnTo>
                <a:lnTo>
                  <a:pt x="1390575" y="249629"/>
                </a:lnTo>
                <a:lnTo>
                  <a:pt x="1389271" y="266190"/>
                </a:lnTo>
                <a:lnTo>
                  <a:pt x="1368304" y="304843"/>
                </a:lnTo>
                <a:lnTo>
                  <a:pt x="1329469" y="321708"/>
                </a:lnTo>
                <a:lnTo>
                  <a:pt x="1313850" y="322832"/>
                </a:lnTo>
                <a:lnTo>
                  <a:pt x="1385346" y="322832"/>
                </a:lnTo>
                <a:lnTo>
                  <a:pt x="1391641" y="315539"/>
                </a:lnTo>
                <a:lnTo>
                  <a:pt x="1432967" y="315539"/>
                </a:lnTo>
                <a:lnTo>
                  <a:pt x="1432967" y="225107"/>
                </a:lnTo>
                <a:close/>
              </a:path>
              <a:path w="2343785" h="357504">
                <a:moveTo>
                  <a:pt x="1339618" y="87514"/>
                </a:moveTo>
                <a:lnTo>
                  <a:pt x="1290999" y="94321"/>
                </a:lnTo>
                <a:lnTo>
                  <a:pt x="1250645" y="109879"/>
                </a:lnTo>
                <a:lnTo>
                  <a:pt x="1263772" y="141968"/>
                </a:lnTo>
                <a:lnTo>
                  <a:pt x="1271946" y="138200"/>
                </a:lnTo>
                <a:lnTo>
                  <a:pt x="1280424" y="134675"/>
                </a:lnTo>
                <a:lnTo>
                  <a:pt x="1317253" y="123614"/>
                </a:lnTo>
                <a:lnTo>
                  <a:pt x="1337187" y="122034"/>
                </a:lnTo>
                <a:lnTo>
                  <a:pt x="1420875" y="122034"/>
                </a:lnTo>
                <a:lnTo>
                  <a:pt x="1420114" y="120424"/>
                </a:lnTo>
                <a:lnTo>
                  <a:pt x="1410116" y="108421"/>
                </a:lnTo>
                <a:lnTo>
                  <a:pt x="1397141" y="99274"/>
                </a:lnTo>
                <a:lnTo>
                  <a:pt x="1381066" y="92741"/>
                </a:lnTo>
                <a:lnTo>
                  <a:pt x="1361892" y="88821"/>
                </a:lnTo>
                <a:lnTo>
                  <a:pt x="1339618" y="87514"/>
                </a:lnTo>
                <a:close/>
              </a:path>
              <a:path w="2343785" h="357504">
                <a:moveTo>
                  <a:pt x="1556240" y="91890"/>
                </a:moveTo>
                <a:lnTo>
                  <a:pt x="1513455" y="91890"/>
                </a:lnTo>
                <a:lnTo>
                  <a:pt x="1513455" y="352490"/>
                </a:lnTo>
                <a:lnTo>
                  <a:pt x="1556240" y="352490"/>
                </a:lnTo>
                <a:lnTo>
                  <a:pt x="1556240" y="236290"/>
                </a:lnTo>
                <a:lnTo>
                  <a:pt x="1740508" y="236290"/>
                </a:lnTo>
                <a:lnTo>
                  <a:pt x="1740508" y="200311"/>
                </a:lnTo>
                <a:lnTo>
                  <a:pt x="1556240" y="200311"/>
                </a:lnTo>
                <a:lnTo>
                  <a:pt x="1556240" y="91890"/>
                </a:lnTo>
                <a:close/>
              </a:path>
              <a:path w="2343785" h="357504">
                <a:moveTo>
                  <a:pt x="1740508" y="236290"/>
                </a:moveTo>
                <a:lnTo>
                  <a:pt x="1697722" y="236290"/>
                </a:lnTo>
                <a:lnTo>
                  <a:pt x="1697722" y="352490"/>
                </a:lnTo>
                <a:lnTo>
                  <a:pt x="1740508" y="352490"/>
                </a:lnTo>
                <a:lnTo>
                  <a:pt x="1740508" y="236290"/>
                </a:lnTo>
                <a:close/>
              </a:path>
              <a:path w="2343785" h="357504">
                <a:moveTo>
                  <a:pt x="1740508" y="91890"/>
                </a:moveTo>
                <a:lnTo>
                  <a:pt x="1697722" y="91890"/>
                </a:lnTo>
                <a:lnTo>
                  <a:pt x="1697722" y="200311"/>
                </a:lnTo>
                <a:lnTo>
                  <a:pt x="1740508" y="200311"/>
                </a:lnTo>
                <a:lnTo>
                  <a:pt x="1740508" y="91890"/>
                </a:lnTo>
                <a:close/>
              </a:path>
              <a:path w="2343785" h="357504">
                <a:moveTo>
                  <a:pt x="1863378" y="91890"/>
                </a:moveTo>
                <a:lnTo>
                  <a:pt x="1823024" y="91890"/>
                </a:lnTo>
                <a:lnTo>
                  <a:pt x="1823024" y="352490"/>
                </a:lnTo>
                <a:lnTo>
                  <a:pt x="1876019" y="352490"/>
                </a:lnTo>
                <a:lnTo>
                  <a:pt x="1902928" y="310191"/>
                </a:lnTo>
                <a:lnTo>
                  <a:pt x="1860460" y="310191"/>
                </a:lnTo>
                <a:lnTo>
                  <a:pt x="1860785" y="305977"/>
                </a:lnTo>
                <a:lnTo>
                  <a:pt x="1861109" y="299981"/>
                </a:lnTo>
                <a:lnTo>
                  <a:pt x="1861433" y="292202"/>
                </a:lnTo>
                <a:lnTo>
                  <a:pt x="1862081" y="284099"/>
                </a:lnTo>
                <a:lnTo>
                  <a:pt x="1862567" y="276319"/>
                </a:lnTo>
                <a:lnTo>
                  <a:pt x="1863216" y="261085"/>
                </a:lnTo>
                <a:lnTo>
                  <a:pt x="1863378" y="255089"/>
                </a:lnTo>
                <a:lnTo>
                  <a:pt x="1863378" y="91890"/>
                </a:lnTo>
                <a:close/>
              </a:path>
              <a:path w="2343785" h="357504">
                <a:moveTo>
                  <a:pt x="2052507" y="134675"/>
                </a:moveTo>
                <a:lnTo>
                  <a:pt x="2014584" y="134675"/>
                </a:lnTo>
                <a:lnTo>
                  <a:pt x="2014260" y="138889"/>
                </a:lnTo>
                <a:lnTo>
                  <a:pt x="2013936" y="145209"/>
                </a:lnTo>
                <a:lnTo>
                  <a:pt x="2012639" y="178433"/>
                </a:lnTo>
                <a:lnTo>
                  <a:pt x="2012639" y="352490"/>
                </a:lnTo>
                <a:lnTo>
                  <a:pt x="2052507" y="352490"/>
                </a:lnTo>
                <a:lnTo>
                  <a:pt x="2052507" y="134675"/>
                </a:lnTo>
                <a:close/>
              </a:path>
              <a:path w="2343785" h="357504">
                <a:moveTo>
                  <a:pt x="2052507" y="91890"/>
                </a:moveTo>
                <a:lnTo>
                  <a:pt x="1999998" y="91890"/>
                </a:lnTo>
                <a:lnTo>
                  <a:pt x="1860460" y="310191"/>
                </a:lnTo>
                <a:lnTo>
                  <a:pt x="1902928" y="310191"/>
                </a:lnTo>
                <a:lnTo>
                  <a:pt x="2014584" y="134675"/>
                </a:lnTo>
                <a:lnTo>
                  <a:pt x="2052507" y="134675"/>
                </a:lnTo>
                <a:lnTo>
                  <a:pt x="2052507" y="91890"/>
                </a:lnTo>
                <a:close/>
              </a:path>
              <a:path w="2343785" h="357504">
                <a:moveTo>
                  <a:pt x="2236083" y="87028"/>
                </a:moveTo>
                <a:lnTo>
                  <a:pt x="2188953" y="96327"/>
                </a:lnTo>
                <a:lnTo>
                  <a:pt x="2152336" y="123614"/>
                </a:lnTo>
                <a:lnTo>
                  <a:pt x="2128786" y="166794"/>
                </a:lnTo>
                <a:lnTo>
                  <a:pt x="2120855" y="224135"/>
                </a:lnTo>
                <a:lnTo>
                  <a:pt x="2121827" y="245132"/>
                </a:lnTo>
                <a:lnTo>
                  <a:pt x="2136413" y="297550"/>
                </a:lnTo>
                <a:lnTo>
                  <a:pt x="2167317" y="333832"/>
                </a:lnTo>
                <a:lnTo>
                  <a:pt x="2211166" y="353584"/>
                </a:lnTo>
                <a:lnTo>
                  <a:pt x="2246293" y="357352"/>
                </a:lnTo>
                <a:lnTo>
                  <a:pt x="2259208" y="357078"/>
                </a:lnTo>
                <a:lnTo>
                  <a:pt x="2302236" y="350727"/>
                </a:lnTo>
                <a:lnTo>
                  <a:pt x="2331863" y="340335"/>
                </a:lnTo>
                <a:lnTo>
                  <a:pt x="2331863" y="320887"/>
                </a:lnTo>
                <a:lnTo>
                  <a:pt x="2248238" y="320887"/>
                </a:lnTo>
                <a:lnTo>
                  <a:pt x="2229854" y="319459"/>
                </a:lnTo>
                <a:lnTo>
                  <a:pt x="2187464" y="298036"/>
                </a:lnTo>
                <a:lnTo>
                  <a:pt x="2166861" y="251270"/>
                </a:lnTo>
                <a:lnTo>
                  <a:pt x="2165099" y="230455"/>
                </a:lnTo>
                <a:lnTo>
                  <a:pt x="2343532" y="230455"/>
                </a:lnTo>
                <a:lnTo>
                  <a:pt x="2343475" y="203502"/>
                </a:lnTo>
                <a:lnTo>
                  <a:pt x="2343137" y="196422"/>
                </a:lnTo>
                <a:lnTo>
                  <a:pt x="2166071" y="196422"/>
                </a:lnTo>
                <a:lnTo>
                  <a:pt x="2168654" y="179891"/>
                </a:lnTo>
                <a:lnTo>
                  <a:pt x="2186977" y="141968"/>
                </a:lnTo>
                <a:lnTo>
                  <a:pt x="2221072" y="123280"/>
                </a:lnTo>
                <a:lnTo>
                  <a:pt x="2235597" y="122034"/>
                </a:lnTo>
                <a:lnTo>
                  <a:pt x="2316991" y="122034"/>
                </a:lnTo>
                <a:lnTo>
                  <a:pt x="2314846" y="119238"/>
                </a:lnTo>
                <a:lnTo>
                  <a:pt x="2280752" y="95233"/>
                </a:lnTo>
                <a:lnTo>
                  <a:pt x="2252067" y="87940"/>
                </a:lnTo>
                <a:lnTo>
                  <a:pt x="2236083" y="87028"/>
                </a:lnTo>
                <a:close/>
              </a:path>
              <a:path w="2343785" h="357504">
                <a:moveTo>
                  <a:pt x="2331863" y="302898"/>
                </a:moveTo>
                <a:lnTo>
                  <a:pt x="2291995" y="316511"/>
                </a:lnTo>
                <a:lnTo>
                  <a:pt x="2248238" y="320887"/>
                </a:lnTo>
                <a:lnTo>
                  <a:pt x="2331863" y="320887"/>
                </a:lnTo>
                <a:lnTo>
                  <a:pt x="2331863" y="302898"/>
                </a:lnTo>
                <a:close/>
              </a:path>
              <a:path w="2343785" h="357504">
                <a:moveTo>
                  <a:pt x="2316991" y="122034"/>
                </a:moveTo>
                <a:lnTo>
                  <a:pt x="2235597" y="122034"/>
                </a:lnTo>
                <a:lnTo>
                  <a:pt x="2250790" y="123341"/>
                </a:lnTo>
                <a:lnTo>
                  <a:pt x="2263796" y="127261"/>
                </a:lnTo>
                <a:lnTo>
                  <a:pt x="2294669" y="166521"/>
                </a:lnTo>
                <a:lnTo>
                  <a:pt x="2298802" y="196422"/>
                </a:lnTo>
                <a:lnTo>
                  <a:pt x="2343137" y="196422"/>
                </a:lnTo>
                <a:lnTo>
                  <a:pt x="2336148" y="156645"/>
                </a:lnTo>
                <a:lnTo>
                  <a:pt x="2323355" y="130330"/>
                </a:lnTo>
                <a:lnTo>
                  <a:pt x="2316991" y="1220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61709" y="8229310"/>
            <a:ext cx="1478280" cy="469265"/>
          </a:xfrm>
          <a:custGeom>
            <a:avLst/>
            <a:gdLst/>
            <a:ahLst/>
            <a:cxnLst/>
            <a:rect l="l" t="t" r="r" b="b"/>
            <a:pathLst>
              <a:path w="1478280" h="469265">
                <a:moveTo>
                  <a:pt x="166764" y="0"/>
                </a:moveTo>
                <a:lnTo>
                  <a:pt x="117294" y="5712"/>
                </a:lnTo>
                <a:lnTo>
                  <a:pt x="75846" y="22851"/>
                </a:lnTo>
                <a:lnTo>
                  <a:pt x="42906" y="49713"/>
                </a:lnTo>
                <a:lnTo>
                  <a:pt x="18961" y="85570"/>
                </a:lnTo>
                <a:lnTo>
                  <a:pt x="4740" y="128598"/>
                </a:lnTo>
                <a:lnTo>
                  <a:pt x="0" y="177946"/>
                </a:lnTo>
                <a:lnTo>
                  <a:pt x="1093" y="204292"/>
                </a:lnTo>
                <a:lnTo>
                  <a:pt x="9845" y="251696"/>
                </a:lnTo>
                <a:lnTo>
                  <a:pt x="27591" y="291776"/>
                </a:lnTo>
                <a:lnTo>
                  <a:pt x="54332" y="322893"/>
                </a:lnTo>
                <a:lnTo>
                  <a:pt x="89824" y="344559"/>
                </a:lnTo>
                <a:lnTo>
                  <a:pt x="134067" y="355498"/>
                </a:lnTo>
                <a:lnTo>
                  <a:pt x="159471" y="356866"/>
                </a:lnTo>
                <a:lnTo>
                  <a:pt x="173297" y="356653"/>
                </a:lnTo>
                <a:lnTo>
                  <a:pt x="218938" y="351517"/>
                </a:lnTo>
                <a:lnTo>
                  <a:pt x="248931" y="342766"/>
                </a:lnTo>
                <a:lnTo>
                  <a:pt x="248931" y="318456"/>
                </a:lnTo>
                <a:lnTo>
                  <a:pt x="165791" y="318456"/>
                </a:lnTo>
                <a:lnTo>
                  <a:pt x="137744" y="316116"/>
                </a:lnTo>
                <a:lnTo>
                  <a:pt x="92771" y="297398"/>
                </a:lnTo>
                <a:lnTo>
                  <a:pt x="62870" y="260387"/>
                </a:lnTo>
                <a:lnTo>
                  <a:pt x="48041" y="209093"/>
                </a:lnTo>
                <a:lnTo>
                  <a:pt x="46188" y="178432"/>
                </a:lnTo>
                <a:lnTo>
                  <a:pt x="48193" y="147590"/>
                </a:lnTo>
                <a:lnTo>
                  <a:pt x="64238" y="96296"/>
                </a:lnTo>
                <a:lnTo>
                  <a:pt x="95810" y="59467"/>
                </a:lnTo>
                <a:lnTo>
                  <a:pt x="139811" y="40749"/>
                </a:lnTo>
                <a:lnTo>
                  <a:pt x="166278" y="38409"/>
                </a:lnTo>
                <a:lnTo>
                  <a:pt x="254023" y="38409"/>
                </a:lnTo>
                <a:lnTo>
                  <a:pt x="262544" y="20420"/>
                </a:lnTo>
                <a:lnTo>
                  <a:pt x="241243" y="11486"/>
                </a:lnTo>
                <a:lnTo>
                  <a:pt x="218179" y="5105"/>
                </a:lnTo>
                <a:lnTo>
                  <a:pt x="193353" y="1276"/>
                </a:lnTo>
                <a:lnTo>
                  <a:pt x="166764" y="0"/>
                </a:lnTo>
                <a:close/>
              </a:path>
              <a:path w="1478280" h="469265">
                <a:moveTo>
                  <a:pt x="248931" y="304843"/>
                </a:moveTo>
                <a:lnTo>
                  <a:pt x="208576" y="314567"/>
                </a:lnTo>
                <a:lnTo>
                  <a:pt x="165791" y="318456"/>
                </a:lnTo>
                <a:lnTo>
                  <a:pt x="248931" y="318456"/>
                </a:lnTo>
                <a:lnTo>
                  <a:pt x="248931" y="304843"/>
                </a:lnTo>
                <a:close/>
              </a:path>
              <a:path w="1478280" h="469265">
                <a:moveTo>
                  <a:pt x="254023" y="38409"/>
                </a:moveTo>
                <a:lnTo>
                  <a:pt x="166278" y="38409"/>
                </a:lnTo>
                <a:lnTo>
                  <a:pt x="177703" y="38773"/>
                </a:lnTo>
                <a:lnTo>
                  <a:pt x="188643" y="39867"/>
                </a:lnTo>
                <a:lnTo>
                  <a:pt x="228024" y="50442"/>
                </a:lnTo>
                <a:lnTo>
                  <a:pt x="245041" y="57370"/>
                </a:lnTo>
                <a:lnTo>
                  <a:pt x="254023" y="38409"/>
                </a:lnTo>
                <a:close/>
              </a:path>
              <a:path w="1478280" h="469265">
                <a:moveTo>
                  <a:pt x="413670" y="127382"/>
                </a:moveTo>
                <a:lnTo>
                  <a:pt x="371372" y="127382"/>
                </a:lnTo>
                <a:lnTo>
                  <a:pt x="371372" y="352004"/>
                </a:lnTo>
                <a:lnTo>
                  <a:pt x="413670" y="352004"/>
                </a:lnTo>
                <a:lnTo>
                  <a:pt x="413670" y="127382"/>
                </a:lnTo>
                <a:close/>
              </a:path>
              <a:path w="1478280" h="469265">
                <a:moveTo>
                  <a:pt x="498754" y="91404"/>
                </a:moveTo>
                <a:lnTo>
                  <a:pt x="287260" y="91404"/>
                </a:lnTo>
                <a:lnTo>
                  <a:pt x="287260" y="127382"/>
                </a:lnTo>
                <a:lnTo>
                  <a:pt x="498754" y="127382"/>
                </a:lnTo>
                <a:lnTo>
                  <a:pt x="498754" y="91404"/>
                </a:lnTo>
                <a:close/>
              </a:path>
              <a:path w="1478280" h="469265">
                <a:moveTo>
                  <a:pt x="730044" y="121548"/>
                </a:moveTo>
                <a:lnTo>
                  <a:pt x="646356" y="121548"/>
                </a:lnTo>
                <a:lnTo>
                  <a:pt x="658511" y="122338"/>
                </a:lnTo>
                <a:lnTo>
                  <a:pt x="669207" y="124708"/>
                </a:lnTo>
                <a:lnTo>
                  <a:pt x="696798" y="151813"/>
                </a:lnTo>
                <a:lnTo>
                  <a:pt x="700323" y="179405"/>
                </a:lnTo>
                <a:lnTo>
                  <a:pt x="700323" y="194963"/>
                </a:lnTo>
                <a:lnTo>
                  <a:pt x="656080" y="196422"/>
                </a:lnTo>
                <a:lnTo>
                  <a:pt x="626300" y="198610"/>
                </a:lnTo>
                <a:lnTo>
                  <a:pt x="579139" y="210278"/>
                </a:lnTo>
                <a:lnTo>
                  <a:pt x="538785" y="245163"/>
                </a:lnTo>
                <a:lnTo>
                  <a:pt x="531128" y="279561"/>
                </a:lnTo>
                <a:lnTo>
                  <a:pt x="532586" y="298188"/>
                </a:lnTo>
                <a:lnTo>
                  <a:pt x="554465" y="338390"/>
                </a:lnTo>
                <a:lnTo>
                  <a:pt x="596308" y="355711"/>
                </a:lnTo>
                <a:lnTo>
                  <a:pt x="613295" y="356866"/>
                </a:lnTo>
                <a:lnTo>
                  <a:pt x="628731" y="356227"/>
                </a:lnTo>
                <a:lnTo>
                  <a:pt x="674190" y="340852"/>
                </a:lnTo>
                <a:lnTo>
                  <a:pt x="694514" y="322346"/>
                </a:lnTo>
                <a:lnTo>
                  <a:pt x="623018" y="322346"/>
                </a:lnTo>
                <a:lnTo>
                  <a:pt x="613021" y="321708"/>
                </a:lnTo>
                <a:lnTo>
                  <a:pt x="578653" y="299009"/>
                </a:lnTo>
                <a:lnTo>
                  <a:pt x="575419" y="279561"/>
                </a:lnTo>
                <a:lnTo>
                  <a:pt x="576526" y="268348"/>
                </a:lnTo>
                <a:lnTo>
                  <a:pt x="605181" y="235560"/>
                </a:lnTo>
                <a:lnTo>
                  <a:pt x="661428" y="226079"/>
                </a:lnTo>
                <a:lnTo>
                  <a:pt x="699837" y="224621"/>
                </a:lnTo>
                <a:lnTo>
                  <a:pt x="742136" y="224621"/>
                </a:lnTo>
                <a:lnTo>
                  <a:pt x="742136" y="174543"/>
                </a:lnTo>
                <a:lnTo>
                  <a:pt x="740708" y="153242"/>
                </a:lnTo>
                <a:lnTo>
                  <a:pt x="736423" y="135040"/>
                </a:lnTo>
                <a:lnTo>
                  <a:pt x="730044" y="121548"/>
                </a:lnTo>
                <a:close/>
              </a:path>
              <a:path w="1478280" h="469265">
                <a:moveTo>
                  <a:pt x="742136" y="315053"/>
                </a:moveTo>
                <a:lnTo>
                  <a:pt x="702754" y="315053"/>
                </a:lnTo>
                <a:lnTo>
                  <a:pt x="711019" y="352004"/>
                </a:lnTo>
                <a:lnTo>
                  <a:pt x="742136" y="352004"/>
                </a:lnTo>
                <a:lnTo>
                  <a:pt x="742136" y="315053"/>
                </a:lnTo>
                <a:close/>
              </a:path>
              <a:path w="1478280" h="469265">
                <a:moveTo>
                  <a:pt x="742136" y="224621"/>
                </a:moveTo>
                <a:lnTo>
                  <a:pt x="699837" y="224621"/>
                </a:lnTo>
                <a:lnTo>
                  <a:pt x="699744" y="249143"/>
                </a:lnTo>
                <a:lnTo>
                  <a:pt x="698439" y="265704"/>
                </a:lnTo>
                <a:lnTo>
                  <a:pt x="677472" y="304357"/>
                </a:lnTo>
                <a:lnTo>
                  <a:pt x="638637" y="321221"/>
                </a:lnTo>
                <a:lnTo>
                  <a:pt x="623018" y="322346"/>
                </a:lnTo>
                <a:lnTo>
                  <a:pt x="694514" y="322346"/>
                </a:lnTo>
                <a:lnTo>
                  <a:pt x="700809" y="315053"/>
                </a:lnTo>
                <a:lnTo>
                  <a:pt x="742136" y="315053"/>
                </a:lnTo>
                <a:lnTo>
                  <a:pt x="742136" y="224621"/>
                </a:lnTo>
                <a:close/>
              </a:path>
              <a:path w="1478280" h="469265">
                <a:moveTo>
                  <a:pt x="648787" y="87028"/>
                </a:moveTo>
                <a:lnTo>
                  <a:pt x="600167" y="93835"/>
                </a:lnTo>
                <a:lnTo>
                  <a:pt x="559813" y="109393"/>
                </a:lnTo>
                <a:lnTo>
                  <a:pt x="572940" y="141482"/>
                </a:lnTo>
                <a:lnTo>
                  <a:pt x="581115" y="137714"/>
                </a:lnTo>
                <a:lnTo>
                  <a:pt x="589593" y="134189"/>
                </a:lnTo>
                <a:lnTo>
                  <a:pt x="626422" y="123128"/>
                </a:lnTo>
                <a:lnTo>
                  <a:pt x="646356" y="121548"/>
                </a:lnTo>
                <a:lnTo>
                  <a:pt x="730044" y="121548"/>
                </a:lnTo>
                <a:lnTo>
                  <a:pt x="729282" y="119937"/>
                </a:lnTo>
                <a:lnTo>
                  <a:pt x="719285" y="107934"/>
                </a:lnTo>
                <a:lnTo>
                  <a:pt x="706309" y="98788"/>
                </a:lnTo>
                <a:lnTo>
                  <a:pt x="690235" y="92255"/>
                </a:lnTo>
                <a:lnTo>
                  <a:pt x="671060" y="88335"/>
                </a:lnTo>
                <a:lnTo>
                  <a:pt x="648787" y="87028"/>
                </a:lnTo>
                <a:close/>
              </a:path>
              <a:path w="1478280" h="469265">
                <a:moveTo>
                  <a:pt x="917431" y="127382"/>
                </a:moveTo>
                <a:lnTo>
                  <a:pt x="875133" y="127382"/>
                </a:lnTo>
                <a:lnTo>
                  <a:pt x="875133" y="352004"/>
                </a:lnTo>
                <a:lnTo>
                  <a:pt x="917431" y="352004"/>
                </a:lnTo>
                <a:lnTo>
                  <a:pt x="917431" y="127382"/>
                </a:lnTo>
                <a:close/>
              </a:path>
              <a:path w="1478280" h="469265">
                <a:moveTo>
                  <a:pt x="1002515" y="91404"/>
                </a:moveTo>
                <a:lnTo>
                  <a:pt x="791021" y="91404"/>
                </a:lnTo>
                <a:lnTo>
                  <a:pt x="791021" y="127382"/>
                </a:lnTo>
                <a:lnTo>
                  <a:pt x="1002515" y="127382"/>
                </a:lnTo>
                <a:lnTo>
                  <a:pt x="1002515" y="91404"/>
                </a:lnTo>
                <a:close/>
              </a:path>
              <a:path w="1478280" h="469265">
                <a:moveTo>
                  <a:pt x="1017872" y="430767"/>
                </a:moveTo>
                <a:lnTo>
                  <a:pt x="1017872" y="464800"/>
                </a:lnTo>
                <a:lnTo>
                  <a:pt x="1022086" y="465773"/>
                </a:lnTo>
                <a:lnTo>
                  <a:pt x="1027110" y="466583"/>
                </a:lnTo>
                <a:lnTo>
                  <a:pt x="1032944" y="467231"/>
                </a:lnTo>
                <a:lnTo>
                  <a:pt x="1038778" y="468204"/>
                </a:lnTo>
                <a:lnTo>
                  <a:pt x="1045585" y="468690"/>
                </a:lnTo>
                <a:lnTo>
                  <a:pt x="1053364" y="468690"/>
                </a:lnTo>
                <a:lnTo>
                  <a:pt x="1100950" y="456383"/>
                </a:lnTo>
                <a:lnTo>
                  <a:pt x="1123765" y="433684"/>
                </a:lnTo>
                <a:lnTo>
                  <a:pt x="1041047" y="433684"/>
                </a:lnTo>
                <a:lnTo>
                  <a:pt x="1035699" y="433360"/>
                </a:lnTo>
                <a:lnTo>
                  <a:pt x="1025651" y="432063"/>
                </a:lnTo>
                <a:lnTo>
                  <a:pt x="1021437" y="431415"/>
                </a:lnTo>
                <a:lnTo>
                  <a:pt x="1017872" y="430767"/>
                </a:lnTo>
                <a:close/>
              </a:path>
              <a:path w="1478280" h="469265">
                <a:moveTo>
                  <a:pt x="1058712" y="91404"/>
                </a:moveTo>
                <a:lnTo>
                  <a:pt x="1013010" y="91404"/>
                </a:lnTo>
                <a:lnTo>
                  <a:pt x="1118028" y="352976"/>
                </a:lnTo>
                <a:lnTo>
                  <a:pt x="1104414" y="387496"/>
                </a:lnTo>
                <a:lnTo>
                  <a:pt x="1082536" y="421043"/>
                </a:lnTo>
                <a:lnTo>
                  <a:pt x="1046558" y="433684"/>
                </a:lnTo>
                <a:lnTo>
                  <a:pt x="1123765" y="433684"/>
                </a:lnTo>
                <a:lnTo>
                  <a:pt x="1132249" y="421165"/>
                </a:lnTo>
                <a:lnTo>
                  <a:pt x="1140666" y="405515"/>
                </a:lnTo>
                <a:lnTo>
                  <a:pt x="1148172" y="387982"/>
                </a:lnTo>
                <a:lnTo>
                  <a:pt x="1177446" y="310677"/>
                </a:lnTo>
                <a:lnTo>
                  <a:pt x="1136989" y="310677"/>
                </a:lnTo>
                <a:lnTo>
                  <a:pt x="1135349" y="302564"/>
                </a:lnTo>
                <a:lnTo>
                  <a:pt x="1122039" y="259019"/>
                </a:lnTo>
                <a:lnTo>
                  <a:pt x="1115111" y="239693"/>
                </a:lnTo>
                <a:lnTo>
                  <a:pt x="1058712" y="91404"/>
                </a:lnTo>
                <a:close/>
              </a:path>
              <a:path w="1478280" h="469265">
                <a:moveTo>
                  <a:pt x="1260483" y="91404"/>
                </a:moveTo>
                <a:lnTo>
                  <a:pt x="1214294" y="91404"/>
                </a:lnTo>
                <a:lnTo>
                  <a:pt x="1161299" y="239207"/>
                </a:lnTo>
                <a:lnTo>
                  <a:pt x="1145224" y="288343"/>
                </a:lnTo>
                <a:lnTo>
                  <a:pt x="1138934" y="310677"/>
                </a:lnTo>
                <a:lnTo>
                  <a:pt x="1177446" y="310677"/>
                </a:lnTo>
                <a:lnTo>
                  <a:pt x="1260483" y="91404"/>
                </a:lnTo>
                <a:close/>
              </a:path>
              <a:path w="1478280" h="469265">
                <a:moveTo>
                  <a:pt x="1409144" y="86542"/>
                </a:moveTo>
                <a:lnTo>
                  <a:pt x="1360737" y="94473"/>
                </a:lnTo>
                <a:lnTo>
                  <a:pt x="1321629" y="118752"/>
                </a:lnTo>
                <a:lnTo>
                  <a:pt x="1295861" y="161081"/>
                </a:lnTo>
                <a:lnTo>
                  <a:pt x="1288082" y="200220"/>
                </a:lnTo>
                <a:lnTo>
                  <a:pt x="1287109" y="223162"/>
                </a:lnTo>
                <a:lnTo>
                  <a:pt x="1288051" y="245223"/>
                </a:lnTo>
                <a:lnTo>
                  <a:pt x="1295587" y="283146"/>
                </a:lnTo>
                <a:lnTo>
                  <a:pt x="1320535" y="324777"/>
                </a:lnTo>
                <a:lnTo>
                  <a:pt x="1358367" y="348935"/>
                </a:lnTo>
                <a:lnTo>
                  <a:pt x="1406227" y="356866"/>
                </a:lnTo>
                <a:lnTo>
                  <a:pt x="1416984" y="356622"/>
                </a:lnTo>
                <a:lnTo>
                  <a:pt x="1459465" y="348722"/>
                </a:lnTo>
                <a:lnTo>
                  <a:pt x="1473321" y="342766"/>
                </a:lnTo>
                <a:lnTo>
                  <a:pt x="1473321" y="319915"/>
                </a:lnTo>
                <a:lnTo>
                  <a:pt x="1405741" y="319915"/>
                </a:lnTo>
                <a:lnTo>
                  <a:pt x="1388389" y="318365"/>
                </a:lnTo>
                <a:lnTo>
                  <a:pt x="1349828" y="295119"/>
                </a:lnTo>
                <a:lnTo>
                  <a:pt x="1332508" y="244889"/>
                </a:lnTo>
                <a:lnTo>
                  <a:pt x="1331353" y="222676"/>
                </a:lnTo>
                <a:lnTo>
                  <a:pt x="1336154" y="179496"/>
                </a:lnTo>
                <a:lnTo>
                  <a:pt x="1350558" y="148653"/>
                </a:lnTo>
                <a:lnTo>
                  <a:pt x="1374563" y="130147"/>
                </a:lnTo>
                <a:lnTo>
                  <a:pt x="1408172" y="123979"/>
                </a:lnTo>
                <a:lnTo>
                  <a:pt x="1469066" y="123979"/>
                </a:lnTo>
                <a:lnTo>
                  <a:pt x="1477697" y="100642"/>
                </a:lnTo>
                <a:lnTo>
                  <a:pt x="1437769" y="89003"/>
                </a:lnTo>
                <a:lnTo>
                  <a:pt x="1418807" y="86815"/>
                </a:lnTo>
                <a:lnTo>
                  <a:pt x="1409144" y="86542"/>
                </a:lnTo>
                <a:close/>
              </a:path>
              <a:path w="1478280" h="469265">
                <a:moveTo>
                  <a:pt x="1473321" y="304843"/>
                </a:moveTo>
                <a:lnTo>
                  <a:pt x="1434639" y="317453"/>
                </a:lnTo>
                <a:lnTo>
                  <a:pt x="1405741" y="319915"/>
                </a:lnTo>
                <a:lnTo>
                  <a:pt x="1473321" y="319915"/>
                </a:lnTo>
                <a:lnTo>
                  <a:pt x="1473321" y="304843"/>
                </a:lnTo>
                <a:close/>
              </a:path>
              <a:path w="1478280" h="469265">
                <a:moveTo>
                  <a:pt x="1469066" y="123979"/>
                </a:moveTo>
                <a:lnTo>
                  <a:pt x="1408172" y="123979"/>
                </a:lnTo>
                <a:lnTo>
                  <a:pt x="1415100" y="124222"/>
                </a:lnTo>
                <a:lnTo>
                  <a:pt x="1422271" y="124951"/>
                </a:lnTo>
                <a:lnTo>
                  <a:pt x="1464570" y="136134"/>
                </a:lnTo>
                <a:lnTo>
                  <a:pt x="1469066" y="1239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79212" y="9340262"/>
            <a:ext cx="2209165" cy="438150"/>
          </a:xfrm>
          <a:custGeom>
            <a:avLst/>
            <a:gdLst/>
            <a:ahLst/>
            <a:cxnLst/>
            <a:rect l="l" t="t" r="r" b="b"/>
            <a:pathLst>
              <a:path w="2209165" h="438150">
                <a:moveTo>
                  <a:pt x="43757" y="0"/>
                </a:moveTo>
                <a:lnTo>
                  <a:pt x="0" y="0"/>
                </a:lnTo>
                <a:lnTo>
                  <a:pt x="0" y="347142"/>
                </a:lnTo>
                <a:lnTo>
                  <a:pt x="409374" y="347142"/>
                </a:lnTo>
                <a:lnTo>
                  <a:pt x="409374" y="308246"/>
                </a:lnTo>
                <a:lnTo>
                  <a:pt x="43757" y="308246"/>
                </a:lnTo>
                <a:lnTo>
                  <a:pt x="43757" y="0"/>
                </a:lnTo>
                <a:close/>
              </a:path>
              <a:path w="2209165" h="438150">
                <a:moveTo>
                  <a:pt x="226079" y="0"/>
                </a:moveTo>
                <a:lnTo>
                  <a:pt x="182322" y="0"/>
                </a:lnTo>
                <a:lnTo>
                  <a:pt x="182322" y="308246"/>
                </a:lnTo>
                <a:lnTo>
                  <a:pt x="226079" y="308246"/>
                </a:lnTo>
                <a:lnTo>
                  <a:pt x="226079" y="0"/>
                </a:lnTo>
                <a:close/>
              </a:path>
              <a:path w="2209165" h="438150">
                <a:moveTo>
                  <a:pt x="409374" y="0"/>
                </a:moveTo>
                <a:lnTo>
                  <a:pt x="365131" y="0"/>
                </a:lnTo>
                <a:lnTo>
                  <a:pt x="365131" y="308246"/>
                </a:lnTo>
                <a:lnTo>
                  <a:pt x="409374" y="308246"/>
                </a:lnTo>
                <a:lnTo>
                  <a:pt x="409374" y="0"/>
                </a:lnTo>
                <a:close/>
              </a:path>
              <a:path w="2209165" h="438150">
                <a:moveTo>
                  <a:pt x="593209" y="122520"/>
                </a:moveTo>
                <a:lnTo>
                  <a:pt x="550910" y="122520"/>
                </a:lnTo>
                <a:lnTo>
                  <a:pt x="550910" y="347142"/>
                </a:lnTo>
                <a:lnTo>
                  <a:pt x="593209" y="347142"/>
                </a:lnTo>
                <a:lnTo>
                  <a:pt x="593209" y="122520"/>
                </a:lnTo>
                <a:close/>
              </a:path>
              <a:path w="2209165" h="438150">
                <a:moveTo>
                  <a:pt x="678293" y="86542"/>
                </a:moveTo>
                <a:lnTo>
                  <a:pt x="466798" y="86542"/>
                </a:lnTo>
                <a:lnTo>
                  <a:pt x="466798" y="122520"/>
                </a:lnTo>
                <a:lnTo>
                  <a:pt x="678293" y="122520"/>
                </a:lnTo>
                <a:lnTo>
                  <a:pt x="678293" y="86542"/>
                </a:lnTo>
                <a:close/>
              </a:path>
              <a:path w="2209165" h="438150">
                <a:moveTo>
                  <a:pt x="769982" y="86542"/>
                </a:moveTo>
                <a:lnTo>
                  <a:pt x="729628" y="86542"/>
                </a:lnTo>
                <a:lnTo>
                  <a:pt x="729628" y="347142"/>
                </a:lnTo>
                <a:lnTo>
                  <a:pt x="782623" y="347142"/>
                </a:lnTo>
                <a:lnTo>
                  <a:pt x="809532" y="304843"/>
                </a:lnTo>
                <a:lnTo>
                  <a:pt x="767065" y="304843"/>
                </a:lnTo>
                <a:lnTo>
                  <a:pt x="767389" y="300629"/>
                </a:lnTo>
                <a:lnTo>
                  <a:pt x="767713" y="294633"/>
                </a:lnTo>
                <a:lnTo>
                  <a:pt x="768037" y="286854"/>
                </a:lnTo>
                <a:lnTo>
                  <a:pt x="768685" y="278750"/>
                </a:lnTo>
                <a:lnTo>
                  <a:pt x="769171" y="270971"/>
                </a:lnTo>
                <a:lnTo>
                  <a:pt x="769820" y="255737"/>
                </a:lnTo>
                <a:lnTo>
                  <a:pt x="769982" y="249741"/>
                </a:lnTo>
                <a:lnTo>
                  <a:pt x="769982" y="86542"/>
                </a:lnTo>
                <a:close/>
              </a:path>
              <a:path w="2209165" h="438150">
                <a:moveTo>
                  <a:pt x="959111" y="129327"/>
                </a:moveTo>
                <a:lnTo>
                  <a:pt x="921188" y="129327"/>
                </a:lnTo>
                <a:lnTo>
                  <a:pt x="920864" y="133541"/>
                </a:lnTo>
                <a:lnTo>
                  <a:pt x="920540" y="139861"/>
                </a:lnTo>
                <a:lnTo>
                  <a:pt x="919243" y="173084"/>
                </a:lnTo>
                <a:lnTo>
                  <a:pt x="919243" y="347142"/>
                </a:lnTo>
                <a:lnTo>
                  <a:pt x="959111" y="347142"/>
                </a:lnTo>
                <a:lnTo>
                  <a:pt x="959111" y="129327"/>
                </a:lnTo>
                <a:close/>
              </a:path>
              <a:path w="2209165" h="438150">
                <a:moveTo>
                  <a:pt x="959111" y="86542"/>
                </a:moveTo>
                <a:lnTo>
                  <a:pt x="906602" y="86542"/>
                </a:lnTo>
                <a:lnTo>
                  <a:pt x="767065" y="304843"/>
                </a:lnTo>
                <a:lnTo>
                  <a:pt x="809532" y="304843"/>
                </a:lnTo>
                <a:lnTo>
                  <a:pt x="921188" y="129327"/>
                </a:lnTo>
                <a:lnTo>
                  <a:pt x="959111" y="129327"/>
                </a:lnTo>
                <a:lnTo>
                  <a:pt x="959111" y="86542"/>
                </a:lnTo>
                <a:close/>
              </a:path>
              <a:path w="2209165" h="438150">
                <a:moveTo>
                  <a:pt x="1062465" y="86542"/>
                </a:moveTo>
                <a:lnTo>
                  <a:pt x="1013846" y="86542"/>
                </a:lnTo>
                <a:lnTo>
                  <a:pt x="1103792" y="213925"/>
                </a:lnTo>
                <a:lnTo>
                  <a:pt x="1009470" y="347142"/>
                </a:lnTo>
                <a:lnTo>
                  <a:pt x="1057603" y="347142"/>
                </a:lnTo>
                <a:lnTo>
                  <a:pt x="1129560" y="243096"/>
                </a:lnTo>
                <a:lnTo>
                  <a:pt x="1175117" y="243096"/>
                </a:lnTo>
                <a:lnTo>
                  <a:pt x="1154356" y="213925"/>
                </a:lnTo>
                <a:lnTo>
                  <a:pt x="1174954" y="184753"/>
                </a:lnTo>
                <a:lnTo>
                  <a:pt x="1129560" y="184753"/>
                </a:lnTo>
                <a:lnTo>
                  <a:pt x="1062465" y="86542"/>
                </a:lnTo>
                <a:close/>
              </a:path>
              <a:path w="2209165" h="438150">
                <a:moveTo>
                  <a:pt x="1175117" y="243096"/>
                </a:moveTo>
                <a:lnTo>
                  <a:pt x="1129560" y="243096"/>
                </a:lnTo>
                <a:lnTo>
                  <a:pt x="1200544" y="347142"/>
                </a:lnTo>
                <a:lnTo>
                  <a:pt x="1249163" y="347142"/>
                </a:lnTo>
                <a:lnTo>
                  <a:pt x="1175117" y="243096"/>
                </a:lnTo>
                <a:close/>
              </a:path>
              <a:path w="2209165" h="438150">
                <a:moveTo>
                  <a:pt x="1244302" y="86542"/>
                </a:moveTo>
                <a:lnTo>
                  <a:pt x="1196168" y="86542"/>
                </a:lnTo>
                <a:lnTo>
                  <a:pt x="1129560" y="184753"/>
                </a:lnTo>
                <a:lnTo>
                  <a:pt x="1174954" y="184753"/>
                </a:lnTo>
                <a:lnTo>
                  <a:pt x="1244302" y="86542"/>
                </a:lnTo>
                <a:close/>
              </a:path>
              <a:path w="2209165" h="438150">
                <a:moveTo>
                  <a:pt x="1477963" y="86542"/>
                </a:moveTo>
                <a:lnTo>
                  <a:pt x="1435178" y="86542"/>
                </a:lnTo>
                <a:lnTo>
                  <a:pt x="1435178" y="347142"/>
                </a:lnTo>
                <a:lnTo>
                  <a:pt x="1477963" y="347142"/>
                </a:lnTo>
                <a:lnTo>
                  <a:pt x="1477963" y="214897"/>
                </a:lnTo>
                <a:lnTo>
                  <a:pt x="1527240" y="214897"/>
                </a:lnTo>
                <a:lnTo>
                  <a:pt x="1525505" y="212952"/>
                </a:lnTo>
                <a:lnTo>
                  <a:pt x="1477963" y="212952"/>
                </a:lnTo>
                <a:lnTo>
                  <a:pt x="1477963" y="86542"/>
                </a:lnTo>
                <a:close/>
              </a:path>
              <a:path w="2209165" h="438150">
                <a:moveTo>
                  <a:pt x="1527240" y="214897"/>
                </a:moveTo>
                <a:lnTo>
                  <a:pt x="1477963" y="214897"/>
                </a:lnTo>
                <a:lnTo>
                  <a:pt x="1595622" y="347142"/>
                </a:lnTo>
                <a:lnTo>
                  <a:pt x="1645214" y="347142"/>
                </a:lnTo>
                <a:lnTo>
                  <a:pt x="1527240" y="214897"/>
                </a:lnTo>
                <a:close/>
              </a:path>
              <a:path w="2209165" h="438150">
                <a:moveTo>
                  <a:pt x="1635976" y="86542"/>
                </a:moveTo>
                <a:lnTo>
                  <a:pt x="1589301" y="86542"/>
                </a:lnTo>
                <a:lnTo>
                  <a:pt x="1477963" y="212952"/>
                </a:lnTo>
                <a:lnTo>
                  <a:pt x="1525505" y="212952"/>
                </a:lnTo>
                <a:lnTo>
                  <a:pt x="1524638" y="211980"/>
                </a:lnTo>
                <a:lnTo>
                  <a:pt x="1635976" y="86542"/>
                </a:lnTo>
                <a:close/>
              </a:path>
              <a:path w="2209165" h="438150">
                <a:moveTo>
                  <a:pt x="1789499" y="81680"/>
                </a:moveTo>
                <a:lnTo>
                  <a:pt x="1739056" y="90431"/>
                </a:lnTo>
                <a:lnTo>
                  <a:pt x="1700526" y="116686"/>
                </a:lnTo>
                <a:lnTo>
                  <a:pt x="1676459" y="159106"/>
                </a:lnTo>
                <a:lnTo>
                  <a:pt x="1668437" y="216356"/>
                </a:lnTo>
                <a:lnTo>
                  <a:pt x="1669409" y="237201"/>
                </a:lnTo>
                <a:lnTo>
                  <a:pt x="1683995" y="290257"/>
                </a:lnTo>
                <a:lnTo>
                  <a:pt x="1713623" y="327542"/>
                </a:lnTo>
                <a:lnTo>
                  <a:pt x="1755344" y="348114"/>
                </a:lnTo>
                <a:lnTo>
                  <a:pt x="1788041" y="352004"/>
                </a:lnTo>
                <a:lnTo>
                  <a:pt x="1814538" y="349785"/>
                </a:lnTo>
                <a:lnTo>
                  <a:pt x="1838119" y="343131"/>
                </a:lnTo>
                <a:lnTo>
                  <a:pt x="1858782" y="332039"/>
                </a:lnTo>
                <a:lnTo>
                  <a:pt x="1876528" y="316511"/>
                </a:lnTo>
                <a:lnTo>
                  <a:pt x="1789013" y="316511"/>
                </a:lnTo>
                <a:lnTo>
                  <a:pt x="1770416" y="314840"/>
                </a:lnTo>
                <a:lnTo>
                  <a:pt x="1730670" y="289771"/>
                </a:lnTo>
                <a:lnTo>
                  <a:pt x="1713805" y="238265"/>
                </a:lnTo>
                <a:lnTo>
                  <a:pt x="1712680" y="216356"/>
                </a:lnTo>
                <a:lnTo>
                  <a:pt x="1713805" y="194507"/>
                </a:lnTo>
                <a:lnTo>
                  <a:pt x="1730670" y="143913"/>
                </a:lnTo>
                <a:lnTo>
                  <a:pt x="1769960" y="119299"/>
                </a:lnTo>
                <a:lnTo>
                  <a:pt x="1788527" y="117658"/>
                </a:lnTo>
                <a:lnTo>
                  <a:pt x="1876500" y="117658"/>
                </a:lnTo>
                <a:lnTo>
                  <a:pt x="1875920" y="116929"/>
                </a:lnTo>
                <a:lnTo>
                  <a:pt x="1837632" y="90705"/>
                </a:lnTo>
                <a:lnTo>
                  <a:pt x="1806516" y="82683"/>
                </a:lnTo>
                <a:lnTo>
                  <a:pt x="1789499" y="81680"/>
                </a:lnTo>
                <a:close/>
              </a:path>
              <a:path w="2209165" h="438150">
                <a:moveTo>
                  <a:pt x="1876500" y="117658"/>
                </a:moveTo>
                <a:lnTo>
                  <a:pt x="1788527" y="117658"/>
                </a:lnTo>
                <a:lnTo>
                  <a:pt x="1807124" y="119299"/>
                </a:lnTo>
                <a:lnTo>
                  <a:pt x="1823046" y="124222"/>
                </a:lnTo>
                <a:lnTo>
                  <a:pt x="1854953" y="158286"/>
                </a:lnTo>
                <a:lnTo>
                  <a:pt x="1865345" y="216356"/>
                </a:lnTo>
                <a:lnTo>
                  <a:pt x="1864190" y="238265"/>
                </a:lnTo>
                <a:lnTo>
                  <a:pt x="1846870" y="289771"/>
                </a:lnTo>
                <a:lnTo>
                  <a:pt x="1807397" y="314840"/>
                </a:lnTo>
                <a:lnTo>
                  <a:pt x="1789013" y="316511"/>
                </a:lnTo>
                <a:lnTo>
                  <a:pt x="1876528" y="316511"/>
                </a:lnTo>
                <a:lnTo>
                  <a:pt x="1890992" y="296942"/>
                </a:lnTo>
                <a:lnTo>
                  <a:pt x="1901324" y="273726"/>
                </a:lnTo>
                <a:lnTo>
                  <a:pt x="1907522" y="246864"/>
                </a:lnTo>
                <a:lnTo>
                  <a:pt x="1909589" y="216356"/>
                </a:lnTo>
                <a:lnTo>
                  <a:pt x="1908616" y="195571"/>
                </a:lnTo>
                <a:lnTo>
                  <a:pt x="1905699" y="176488"/>
                </a:lnTo>
                <a:lnTo>
                  <a:pt x="1900837" y="159106"/>
                </a:lnTo>
                <a:lnTo>
                  <a:pt x="1894031" y="143427"/>
                </a:lnTo>
                <a:lnTo>
                  <a:pt x="1885735" y="129266"/>
                </a:lnTo>
                <a:lnTo>
                  <a:pt x="1876500" y="117658"/>
                </a:lnTo>
                <a:close/>
              </a:path>
              <a:path w="2209165" h="438150">
                <a:moveTo>
                  <a:pt x="2208826" y="311163"/>
                </a:moveTo>
                <a:lnTo>
                  <a:pt x="1945309" y="311163"/>
                </a:lnTo>
                <a:lnTo>
                  <a:pt x="1945309" y="437574"/>
                </a:lnTo>
                <a:lnTo>
                  <a:pt x="1986149" y="437574"/>
                </a:lnTo>
                <a:lnTo>
                  <a:pt x="1986149" y="347142"/>
                </a:lnTo>
                <a:lnTo>
                  <a:pt x="2208826" y="347142"/>
                </a:lnTo>
                <a:lnTo>
                  <a:pt x="2208826" y="311163"/>
                </a:lnTo>
                <a:close/>
              </a:path>
              <a:path w="2209165" h="438150">
                <a:moveTo>
                  <a:pt x="2208826" y="347142"/>
                </a:moveTo>
                <a:lnTo>
                  <a:pt x="2167499" y="347142"/>
                </a:lnTo>
                <a:lnTo>
                  <a:pt x="2167499" y="437574"/>
                </a:lnTo>
                <a:lnTo>
                  <a:pt x="2208826" y="437574"/>
                </a:lnTo>
                <a:lnTo>
                  <a:pt x="2208826" y="347142"/>
                </a:lnTo>
                <a:close/>
              </a:path>
              <a:path w="2209165" h="438150">
                <a:moveTo>
                  <a:pt x="2170903" y="86542"/>
                </a:moveTo>
                <a:lnTo>
                  <a:pt x="2033796" y="86542"/>
                </a:lnTo>
                <a:lnTo>
                  <a:pt x="2032520" y="116625"/>
                </a:lnTo>
                <a:lnTo>
                  <a:pt x="2029177" y="146587"/>
                </a:lnTo>
                <a:lnTo>
                  <a:pt x="2016293" y="206146"/>
                </a:lnTo>
                <a:lnTo>
                  <a:pt x="1995508" y="261815"/>
                </a:lnTo>
                <a:lnTo>
                  <a:pt x="1966215" y="311163"/>
                </a:lnTo>
                <a:lnTo>
                  <a:pt x="2010459" y="311163"/>
                </a:lnTo>
                <a:lnTo>
                  <a:pt x="2033523" y="271235"/>
                </a:lnTo>
                <a:lnTo>
                  <a:pt x="2051907" y="222919"/>
                </a:lnTo>
                <a:lnTo>
                  <a:pt x="2064791" y="171048"/>
                </a:lnTo>
                <a:lnTo>
                  <a:pt x="2071719" y="120089"/>
                </a:lnTo>
                <a:lnTo>
                  <a:pt x="2170903" y="120089"/>
                </a:lnTo>
                <a:lnTo>
                  <a:pt x="2170903" y="86542"/>
                </a:lnTo>
                <a:close/>
              </a:path>
              <a:path w="2209165" h="438150">
                <a:moveTo>
                  <a:pt x="2170903" y="120089"/>
                </a:moveTo>
                <a:lnTo>
                  <a:pt x="2129576" y="120089"/>
                </a:lnTo>
                <a:lnTo>
                  <a:pt x="2129576" y="311163"/>
                </a:lnTo>
                <a:lnTo>
                  <a:pt x="2170903" y="311163"/>
                </a:lnTo>
                <a:lnTo>
                  <a:pt x="2170903" y="120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670946" y="10628675"/>
            <a:ext cx="2162175" cy="352425"/>
          </a:xfrm>
          <a:custGeom>
            <a:avLst/>
            <a:gdLst/>
            <a:ahLst/>
            <a:cxnLst/>
            <a:rect l="l" t="t" r="r" b="b"/>
            <a:pathLst>
              <a:path w="2162175" h="352425">
                <a:moveTo>
                  <a:pt x="253306" y="204687"/>
                </a:moveTo>
                <a:lnTo>
                  <a:pt x="209549" y="204687"/>
                </a:lnTo>
                <a:lnTo>
                  <a:pt x="209549" y="347142"/>
                </a:lnTo>
                <a:lnTo>
                  <a:pt x="253306" y="347142"/>
                </a:lnTo>
                <a:lnTo>
                  <a:pt x="253306" y="204687"/>
                </a:lnTo>
                <a:close/>
              </a:path>
              <a:path w="2162175" h="352425">
                <a:moveTo>
                  <a:pt x="43757" y="0"/>
                </a:moveTo>
                <a:lnTo>
                  <a:pt x="0" y="0"/>
                </a:lnTo>
                <a:lnTo>
                  <a:pt x="0" y="138565"/>
                </a:lnTo>
                <a:lnTo>
                  <a:pt x="6685" y="176366"/>
                </a:lnTo>
                <a:lnTo>
                  <a:pt x="41478" y="213985"/>
                </a:lnTo>
                <a:lnTo>
                  <a:pt x="79158" y="225168"/>
                </a:lnTo>
                <a:lnTo>
                  <a:pt x="102100" y="226566"/>
                </a:lnTo>
                <a:lnTo>
                  <a:pt x="116807" y="226201"/>
                </a:lnTo>
                <a:lnTo>
                  <a:pt x="156554" y="220731"/>
                </a:lnTo>
                <a:lnTo>
                  <a:pt x="195662" y="209336"/>
                </a:lnTo>
                <a:lnTo>
                  <a:pt x="209549" y="204687"/>
                </a:lnTo>
                <a:lnTo>
                  <a:pt x="253306" y="204687"/>
                </a:lnTo>
                <a:lnTo>
                  <a:pt x="253306" y="188156"/>
                </a:lnTo>
                <a:lnTo>
                  <a:pt x="106476" y="188156"/>
                </a:lnTo>
                <a:lnTo>
                  <a:pt x="91070" y="187306"/>
                </a:lnTo>
                <a:lnTo>
                  <a:pt x="51961" y="166612"/>
                </a:lnTo>
                <a:lnTo>
                  <a:pt x="43757" y="132244"/>
                </a:lnTo>
                <a:lnTo>
                  <a:pt x="43757" y="0"/>
                </a:lnTo>
                <a:close/>
              </a:path>
              <a:path w="2162175" h="352425">
                <a:moveTo>
                  <a:pt x="253306" y="0"/>
                </a:moveTo>
                <a:lnTo>
                  <a:pt x="209549" y="0"/>
                </a:lnTo>
                <a:lnTo>
                  <a:pt x="209549" y="168222"/>
                </a:lnTo>
                <a:lnTo>
                  <a:pt x="195571" y="172811"/>
                </a:lnTo>
                <a:lnTo>
                  <a:pt x="158012" y="183294"/>
                </a:lnTo>
                <a:lnTo>
                  <a:pt x="106476" y="188156"/>
                </a:lnTo>
                <a:lnTo>
                  <a:pt x="253306" y="188156"/>
                </a:lnTo>
                <a:lnTo>
                  <a:pt x="253306" y="0"/>
                </a:lnTo>
                <a:close/>
              </a:path>
              <a:path w="2162175" h="352425">
                <a:moveTo>
                  <a:pt x="382265" y="86542"/>
                </a:moveTo>
                <a:lnTo>
                  <a:pt x="341911" y="86542"/>
                </a:lnTo>
                <a:lnTo>
                  <a:pt x="341911" y="347142"/>
                </a:lnTo>
                <a:lnTo>
                  <a:pt x="394906" y="347142"/>
                </a:lnTo>
                <a:lnTo>
                  <a:pt x="421815" y="304843"/>
                </a:lnTo>
                <a:lnTo>
                  <a:pt x="379348" y="304843"/>
                </a:lnTo>
                <a:lnTo>
                  <a:pt x="379672" y="300629"/>
                </a:lnTo>
                <a:lnTo>
                  <a:pt x="379996" y="294633"/>
                </a:lnTo>
                <a:lnTo>
                  <a:pt x="380321" y="286854"/>
                </a:lnTo>
                <a:lnTo>
                  <a:pt x="380969" y="278750"/>
                </a:lnTo>
                <a:lnTo>
                  <a:pt x="381455" y="270971"/>
                </a:lnTo>
                <a:lnTo>
                  <a:pt x="382103" y="255737"/>
                </a:lnTo>
                <a:lnTo>
                  <a:pt x="382265" y="249741"/>
                </a:lnTo>
                <a:lnTo>
                  <a:pt x="382265" y="86542"/>
                </a:lnTo>
                <a:close/>
              </a:path>
              <a:path w="2162175" h="352425">
                <a:moveTo>
                  <a:pt x="571395" y="129327"/>
                </a:moveTo>
                <a:lnTo>
                  <a:pt x="533471" y="129327"/>
                </a:lnTo>
                <a:lnTo>
                  <a:pt x="533147" y="133541"/>
                </a:lnTo>
                <a:lnTo>
                  <a:pt x="532823" y="139861"/>
                </a:lnTo>
                <a:lnTo>
                  <a:pt x="531527" y="173084"/>
                </a:lnTo>
                <a:lnTo>
                  <a:pt x="531527" y="347142"/>
                </a:lnTo>
                <a:lnTo>
                  <a:pt x="571395" y="347142"/>
                </a:lnTo>
                <a:lnTo>
                  <a:pt x="571395" y="129327"/>
                </a:lnTo>
                <a:close/>
              </a:path>
              <a:path w="2162175" h="352425">
                <a:moveTo>
                  <a:pt x="571395" y="86542"/>
                </a:moveTo>
                <a:lnTo>
                  <a:pt x="518886" y="86542"/>
                </a:lnTo>
                <a:lnTo>
                  <a:pt x="379348" y="304843"/>
                </a:lnTo>
                <a:lnTo>
                  <a:pt x="421815" y="304843"/>
                </a:lnTo>
                <a:lnTo>
                  <a:pt x="533471" y="129327"/>
                </a:lnTo>
                <a:lnTo>
                  <a:pt x="571395" y="129327"/>
                </a:lnTo>
                <a:lnTo>
                  <a:pt x="571395" y="86542"/>
                </a:lnTo>
                <a:close/>
              </a:path>
              <a:path w="2162175" h="352425">
                <a:moveTo>
                  <a:pt x="749136" y="122520"/>
                </a:moveTo>
                <a:lnTo>
                  <a:pt x="706837" y="122520"/>
                </a:lnTo>
                <a:lnTo>
                  <a:pt x="706837" y="347142"/>
                </a:lnTo>
                <a:lnTo>
                  <a:pt x="749136" y="347142"/>
                </a:lnTo>
                <a:lnTo>
                  <a:pt x="749136" y="122520"/>
                </a:lnTo>
                <a:close/>
              </a:path>
              <a:path w="2162175" h="352425">
                <a:moveTo>
                  <a:pt x="834220" y="86542"/>
                </a:moveTo>
                <a:lnTo>
                  <a:pt x="622726" y="86542"/>
                </a:lnTo>
                <a:lnTo>
                  <a:pt x="622726" y="122520"/>
                </a:lnTo>
                <a:lnTo>
                  <a:pt x="834220" y="122520"/>
                </a:lnTo>
                <a:lnTo>
                  <a:pt x="834220" y="86542"/>
                </a:lnTo>
                <a:close/>
              </a:path>
              <a:path w="2162175" h="352425">
                <a:moveTo>
                  <a:pt x="1065509" y="116686"/>
                </a:moveTo>
                <a:lnTo>
                  <a:pt x="981822" y="116686"/>
                </a:lnTo>
                <a:lnTo>
                  <a:pt x="993976" y="117476"/>
                </a:lnTo>
                <a:lnTo>
                  <a:pt x="1004673" y="119846"/>
                </a:lnTo>
                <a:lnTo>
                  <a:pt x="1032264" y="146951"/>
                </a:lnTo>
                <a:lnTo>
                  <a:pt x="1035789" y="174543"/>
                </a:lnTo>
                <a:lnTo>
                  <a:pt x="1035789" y="190101"/>
                </a:lnTo>
                <a:lnTo>
                  <a:pt x="991546" y="191560"/>
                </a:lnTo>
                <a:lnTo>
                  <a:pt x="961766" y="193748"/>
                </a:lnTo>
                <a:lnTo>
                  <a:pt x="914605" y="205416"/>
                </a:lnTo>
                <a:lnTo>
                  <a:pt x="874251" y="240301"/>
                </a:lnTo>
                <a:lnTo>
                  <a:pt x="866594" y="274699"/>
                </a:lnTo>
                <a:lnTo>
                  <a:pt x="868052" y="293326"/>
                </a:lnTo>
                <a:lnTo>
                  <a:pt x="889931" y="333528"/>
                </a:lnTo>
                <a:lnTo>
                  <a:pt x="931774" y="350849"/>
                </a:lnTo>
                <a:lnTo>
                  <a:pt x="948760" y="352004"/>
                </a:lnTo>
                <a:lnTo>
                  <a:pt x="964197" y="351365"/>
                </a:lnTo>
                <a:lnTo>
                  <a:pt x="1009656" y="335990"/>
                </a:lnTo>
                <a:lnTo>
                  <a:pt x="1029980" y="317484"/>
                </a:lnTo>
                <a:lnTo>
                  <a:pt x="958484" y="317484"/>
                </a:lnTo>
                <a:lnTo>
                  <a:pt x="948487" y="316846"/>
                </a:lnTo>
                <a:lnTo>
                  <a:pt x="914119" y="294147"/>
                </a:lnTo>
                <a:lnTo>
                  <a:pt x="910885" y="274699"/>
                </a:lnTo>
                <a:lnTo>
                  <a:pt x="911992" y="263486"/>
                </a:lnTo>
                <a:lnTo>
                  <a:pt x="940647" y="230698"/>
                </a:lnTo>
                <a:lnTo>
                  <a:pt x="996894" y="221218"/>
                </a:lnTo>
                <a:lnTo>
                  <a:pt x="1035303" y="219759"/>
                </a:lnTo>
                <a:lnTo>
                  <a:pt x="1077602" y="219759"/>
                </a:lnTo>
                <a:lnTo>
                  <a:pt x="1077602" y="169681"/>
                </a:lnTo>
                <a:lnTo>
                  <a:pt x="1076173" y="148380"/>
                </a:lnTo>
                <a:lnTo>
                  <a:pt x="1071889" y="130178"/>
                </a:lnTo>
                <a:lnTo>
                  <a:pt x="1065509" y="116686"/>
                </a:lnTo>
                <a:close/>
              </a:path>
              <a:path w="2162175" h="352425">
                <a:moveTo>
                  <a:pt x="1077602" y="310191"/>
                </a:moveTo>
                <a:lnTo>
                  <a:pt x="1038220" y="310191"/>
                </a:lnTo>
                <a:lnTo>
                  <a:pt x="1046485" y="347142"/>
                </a:lnTo>
                <a:lnTo>
                  <a:pt x="1077602" y="347142"/>
                </a:lnTo>
                <a:lnTo>
                  <a:pt x="1077602" y="310191"/>
                </a:lnTo>
                <a:close/>
              </a:path>
              <a:path w="2162175" h="352425">
                <a:moveTo>
                  <a:pt x="1077602" y="219759"/>
                </a:moveTo>
                <a:lnTo>
                  <a:pt x="1035303" y="219759"/>
                </a:lnTo>
                <a:lnTo>
                  <a:pt x="1035210" y="244281"/>
                </a:lnTo>
                <a:lnTo>
                  <a:pt x="1033905" y="260842"/>
                </a:lnTo>
                <a:lnTo>
                  <a:pt x="1012938" y="299495"/>
                </a:lnTo>
                <a:lnTo>
                  <a:pt x="974103" y="316359"/>
                </a:lnTo>
                <a:lnTo>
                  <a:pt x="958484" y="317484"/>
                </a:lnTo>
                <a:lnTo>
                  <a:pt x="1029980" y="317484"/>
                </a:lnTo>
                <a:lnTo>
                  <a:pt x="1036275" y="310191"/>
                </a:lnTo>
                <a:lnTo>
                  <a:pt x="1077602" y="310191"/>
                </a:lnTo>
                <a:lnTo>
                  <a:pt x="1077602" y="219759"/>
                </a:lnTo>
                <a:close/>
              </a:path>
              <a:path w="2162175" h="352425">
                <a:moveTo>
                  <a:pt x="984253" y="82166"/>
                </a:moveTo>
                <a:lnTo>
                  <a:pt x="935633" y="88973"/>
                </a:lnTo>
                <a:lnTo>
                  <a:pt x="895279" y="104531"/>
                </a:lnTo>
                <a:lnTo>
                  <a:pt x="908406" y="136620"/>
                </a:lnTo>
                <a:lnTo>
                  <a:pt x="916580" y="132852"/>
                </a:lnTo>
                <a:lnTo>
                  <a:pt x="925058" y="129327"/>
                </a:lnTo>
                <a:lnTo>
                  <a:pt x="961888" y="118266"/>
                </a:lnTo>
                <a:lnTo>
                  <a:pt x="981822" y="116686"/>
                </a:lnTo>
                <a:lnTo>
                  <a:pt x="1065509" y="116686"/>
                </a:lnTo>
                <a:lnTo>
                  <a:pt x="1064748" y="115075"/>
                </a:lnTo>
                <a:lnTo>
                  <a:pt x="1054751" y="103073"/>
                </a:lnTo>
                <a:lnTo>
                  <a:pt x="1041775" y="93926"/>
                </a:lnTo>
                <a:lnTo>
                  <a:pt x="1025701" y="87393"/>
                </a:lnTo>
                <a:lnTo>
                  <a:pt x="1006526" y="83473"/>
                </a:lnTo>
                <a:lnTo>
                  <a:pt x="984253" y="82166"/>
                </a:lnTo>
                <a:close/>
              </a:path>
              <a:path w="2162175" h="352425">
                <a:moveTo>
                  <a:pt x="1252897" y="122520"/>
                </a:moveTo>
                <a:lnTo>
                  <a:pt x="1210598" y="122520"/>
                </a:lnTo>
                <a:lnTo>
                  <a:pt x="1210598" y="347142"/>
                </a:lnTo>
                <a:lnTo>
                  <a:pt x="1252897" y="347142"/>
                </a:lnTo>
                <a:lnTo>
                  <a:pt x="1252897" y="122520"/>
                </a:lnTo>
                <a:close/>
              </a:path>
              <a:path w="2162175" h="352425">
                <a:moveTo>
                  <a:pt x="1337981" y="86542"/>
                </a:moveTo>
                <a:lnTo>
                  <a:pt x="1126487" y="86542"/>
                </a:lnTo>
                <a:lnTo>
                  <a:pt x="1126487" y="122520"/>
                </a:lnTo>
                <a:lnTo>
                  <a:pt x="1337981" y="122520"/>
                </a:lnTo>
                <a:lnTo>
                  <a:pt x="1337981" y="86542"/>
                </a:lnTo>
                <a:close/>
              </a:path>
              <a:path w="2162175" h="352425">
                <a:moveTo>
                  <a:pt x="1485210" y="81680"/>
                </a:moveTo>
                <a:lnTo>
                  <a:pt x="1438080" y="90978"/>
                </a:lnTo>
                <a:lnTo>
                  <a:pt x="1401463" y="118266"/>
                </a:lnTo>
                <a:lnTo>
                  <a:pt x="1377914" y="161446"/>
                </a:lnTo>
                <a:lnTo>
                  <a:pt x="1369982" y="218787"/>
                </a:lnTo>
                <a:lnTo>
                  <a:pt x="1370955" y="239784"/>
                </a:lnTo>
                <a:lnTo>
                  <a:pt x="1385541" y="292202"/>
                </a:lnTo>
                <a:lnTo>
                  <a:pt x="1416444" y="328484"/>
                </a:lnTo>
                <a:lnTo>
                  <a:pt x="1460293" y="348236"/>
                </a:lnTo>
                <a:lnTo>
                  <a:pt x="1495420" y="352004"/>
                </a:lnTo>
                <a:lnTo>
                  <a:pt x="1508335" y="351730"/>
                </a:lnTo>
                <a:lnTo>
                  <a:pt x="1551363" y="345379"/>
                </a:lnTo>
                <a:lnTo>
                  <a:pt x="1580990" y="334987"/>
                </a:lnTo>
                <a:lnTo>
                  <a:pt x="1580990" y="315539"/>
                </a:lnTo>
                <a:lnTo>
                  <a:pt x="1497365" y="315539"/>
                </a:lnTo>
                <a:lnTo>
                  <a:pt x="1478981" y="314111"/>
                </a:lnTo>
                <a:lnTo>
                  <a:pt x="1436591" y="292688"/>
                </a:lnTo>
                <a:lnTo>
                  <a:pt x="1415989" y="245922"/>
                </a:lnTo>
                <a:lnTo>
                  <a:pt x="1414226" y="225107"/>
                </a:lnTo>
                <a:lnTo>
                  <a:pt x="1592659" y="225107"/>
                </a:lnTo>
                <a:lnTo>
                  <a:pt x="1592603" y="198154"/>
                </a:lnTo>
                <a:lnTo>
                  <a:pt x="1592264" y="191074"/>
                </a:lnTo>
                <a:lnTo>
                  <a:pt x="1415198" y="191074"/>
                </a:lnTo>
                <a:lnTo>
                  <a:pt x="1417781" y="174543"/>
                </a:lnTo>
                <a:lnTo>
                  <a:pt x="1436105" y="136620"/>
                </a:lnTo>
                <a:lnTo>
                  <a:pt x="1470199" y="117932"/>
                </a:lnTo>
                <a:lnTo>
                  <a:pt x="1484724" y="116686"/>
                </a:lnTo>
                <a:lnTo>
                  <a:pt x="1566118" y="116686"/>
                </a:lnTo>
                <a:lnTo>
                  <a:pt x="1563974" y="113890"/>
                </a:lnTo>
                <a:lnTo>
                  <a:pt x="1529879" y="89885"/>
                </a:lnTo>
                <a:lnTo>
                  <a:pt x="1501194" y="82592"/>
                </a:lnTo>
                <a:lnTo>
                  <a:pt x="1485210" y="81680"/>
                </a:lnTo>
                <a:close/>
              </a:path>
              <a:path w="2162175" h="352425">
                <a:moveTo>
                  <a:pt x="1580990" y="297550"/>
                </a:moveTo>
                <a:lnTo>
                  <a:pt x="1541123" y="311163"/>
                </a:lnTo>
                <a:lnTo>
                  <a:pt x="1497365" y="315539"/>
                </a:lnTo>
                <a:lnTo>
                  <a:pt x="1580990" y="315539"/>
                </a:lnTo>
                <a:lnTo>
                  <a:pt x="1580990" y="297550"/>
                </a:lnTo>
                <a:close/>
              </a:path>
              <a:path w="2162175" h="352425">
                <a:moveTo>
                  <a:pt x="1566118" y="116686"/>
                </a:moveTo>
                <a:lnTo>
                  <a:pt x="1484724" y="116686"/>
                </a:lnTo>
                <a:lnTo>
                  <a:pt x="1499918" y="117993"/>
                </a:lnTo>
                <a:lnTo>
                  <a:pt x="1512923" y="121912"/>
                </a:lnTo>
                <a:lnTo>
                  <a:pt x="1543797" y="161173"/>
                </a:lnTo>
                <a:lnTo>
                  <a:pt x="1547929" y="191074"/>
                </a:lnTo>
                <a:lnTo>
                  <a:pt x="1592264" y="191074"/>
                </a:lnTo>
                <a:lnTo>
                  <a:pt x="1585275" y="151297"/>
                </a:lnTo>
                <a:lnTo>
                  <a:pt x="1572482" y="124982"/>
                </a:lnTo>
                <a:lnTo>
                  <a:pt x="1566118" y="116686"/>
                </a:lnTo>
                <a:close/>
              </a:path>
              <a:path w="2162175" h="352425">
                <a:moveTo>
                  <a:pt x="1621079" y="315053"/>
                </a:moveTo>
                <a:lnTo>
                  <a:pt x="1621079" y="347142"/>
                </a:lnTo>
                <a:lnTo>
                  <a:pt x="1623672" y="348438"/>
                </a:lnTo>
                <a:lnTo>
                  <a:pt x="1626913" y="349248"/>
                </a:lnTo>
                <a:lnTo>
                  <a:pt x="1630803" y="349573"/>
                </a:lnTo>
                <a:lnTo>
                  <a:pt x="1635016" y="350221"/>
                </a:lnTo>
                <a:lnTo>
                  <a:pt x="1639230" y="350545"/>
                </a:lnTo>
                <a:lnTo>
                  <a:pt x="1643443" y="350545"/>
                </a:lnTo>
                <a:lnTo>
                  <a:pt x="1679817" y="337691"/>
                </a:lnTo>
                <a:lnTo>
                  <a:pt x="1696961" y="316998"/>
                </a:lnTo>
                <a:lnTo>
                  <a:pt x="1631937" y="316998"/>
                </a:lnTo>
                <a:lnTo>
                  <a:pt x="1629668" y="316836"/>
                </a:lnTo>
                <a:lnTo>
                  <a:pt x="1625130" y="316187"/>
                </a:lnTo>
                <a:lnTo>
                  <a:pt x="1623023" y="315701"/>
                </a:lnTo>
                <a:lnTo>
                  <a:pt x="1621079" y="315053"/>
                </a:lnTo>
                <a:close/>
              </a:path>
              <a:path w="2162175" h="352425">
                <a:moveTo>
                  <a:pt x="1857369" y="122034"/>
                </a:moveTo>
                <a:lnTo>
                  <a:pt x="1814097" y="122034"/>
                </a:lnTo>
                <a:lnTo>
                  <a:pt x="1814097" y="347142"/>
                </a:lnTo>
                <a:lnTo>
                  <a:pt x="1857369" y="347142"/>
                </a:lnTo>
                <a:lnTo>
                  <a:pt x="1857369" y="122034"/>
                </a:lnTo>
                <a:close/>
              </a:path>
              <a:path w="2162175" h="352425">
                <a:moveTo>
                  <a:pt x="1857369" y="86542"/>
                </a:moveTo>
                <a:lnTo>
                  <a:pt x="1700328" y="86542"/>
                </a:lnTo>
                <a:lnTo>
                  <a:pt x="1695709" y="141938"/>
                </a:lnTo>
                <a:lnTo>
                  <a:pt x="1690118" y="189493"/>
                </a:lnTo>
                <a:lnTo>
                  <a:pt x="1683554" y="229209"/>
                </a:lnTo>
                <a:lnTo>
                  <a:pt x="1667571" y="285547"/>
                </a:lnTo>
                <a:lnTo>
                  <a:pt x="1634206" y="316998"/>
                </a:lnTo>
                <a:lnTo>
                  <a:pt x="1696961" y="316998"/>
                </a:lnTo>
                <a:lnTo>
                  <a:pt x="1713698" y="278102"/>
                </a:lnTo>
                <a:lnTo>
                  <a:pt x="1725063" y="227508"/>
                </a:lnTo>
                <a:lnTo>
                  <a:pt x="1733815" y="161142"/>
                </a:lnTo>
                <a:lnTo>
                  <a:pt x="1737279" y="122034"/>
                </a:lnTo>
                <a:lnTo>
                  <a:pt x="1857369" y="122034"/>
                </a:lnTo>
                <a:lnTo>
                  <a:pt x="1857369" y="86542"/>
                </a:lnTo>
                <a:close/>
              </a:path>
              <a:path w="2162175" h="352425">
                <a:moveTo>
                  <a:pt x="1982867" y="86542"/>
                </a:moveTo>
                <a:lnTo>
                  <a:pt x="1940082" y="86542"/>
                </a:lnTo>
                <a:lnTo>
                  <a:pt x="1940082" y="347142"/>
                </a:lnTo>
                <a:lnTo>
                  <a:pt x="2058227" y="347142"/>
                </a:lnTo>
                <a:lnTo>
                  <a:pt x="2083388" y="345805"/>
                </a:lnTo>
                <a:lnTo>
                  <a:pt x="2122770" y="335108"/>
                </a:lnTo>
                <a:lnTo>
                  <a:pt x="2148562" y="312622"/>
                </a:lnTo>
                <a:lnTo>
                  <a:pt x="1982867" y="312622"/>
                </a:lnTo>
                <a:lnTo>
                  <a:pt x="1982867" y="228997"/>
                </a:lnTo>
                <a:lnTo>
                  <a:pt x="2150422" y="228997"/>
                </a:lnTo>
                <a:lnTo>
                  <a:pt x="2136383" y="211980"/>
                </a:lnTo>
                <a:lnTo>
                  <a:pt x="2104628" y="198123"/>
                </a:lnTo>
                <a:lnTo>
                  <a:pt x="2060172" y="193505"/>
                </a:lnTo>
                <a:lnTo>
                  <a:pt x="1982867" y="193505"/>
                </a:lnTo>
                <a:lnTo>
                  <a:pt x="1982867" y="86542"/>
                </a:lnTo>
                <a:close/>
              </a:path>
              <a:path w="2162175" h="352425">
                <a:moveTo>
                  <a:pt x="2150422" y="228997"/>
                </a:moveTo>
                <a:lnTo>
                  <a:pt x="2055310" y="228997"/>
                </a:lnTo>
                <a:lnTo>
                  <a:pt x="2069531" y="229544"/>
                </a:lnTo>
                <a:lnTo>
                  <a:pt x="2082051" y="231184"/>
                </a:lnTo>
                <a:lnTo>
                  <a:pt x="2117938" y="258898"/>
                </a:lnTo>
                <a:lnTo>
                  <a:pt x="2119001" y="269837"/>
                </a:lnTo>
                <a:lnTo>
                  <a:pt x="2117877" y="280655"/>
                </a:lnTo>
                <a:lnTo>
                  <a:pt x="2081078" y="310191"/>
                </a:lnTo>
                <a:lnTo>
                  <a:pt x="2056283" y="312622"/>
                </a:lnTo>
                <a:lnTo>
                  <a:pt x="2148562" y="312622"/>
                </a:lnTo>
                <a:lnTo>
                  <a:pt x="2155588" y="300224"/>
                </a:lnTo>
                <a:lnTo>
                  <a:pt x="2160237" y="284727"/>
                </a:lnTo>
                <a:lnTo>
                  <a:pt x="2161787" y="267406"/>
                </a:lnTo>
                <a:lnTo>
                  <a:pt x="2155436" y="235074"/>
                </a:lnTo>
                <a:lnTo>
                  <a:pt x="2150422" y="228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709" y="1580128"/>
            <a:ext cx="5895023" cy="469176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698" y="4940212"/>
            <a:ext cx="3202453" cy="437574"/>
          </a:xfrm>
          <a:prstGeom prst="rect">
            <a:avLst/>
          </a:prstGeom>
        </p:spPr>
      </p:pic>
      <p:sp>
        <p:nvSpPr>
          <p:cNvPr id="12" name="object 12" descr=""/>
          <p:cNvSpPr/>
          <p:nvPr/>
        </p:nvSpPr>
        <p:spPr>
          <a:xfrm>
            <a:off x="654416" y="2663854"/>
            <a:ext cx="1323975" cy="382270"/>
          </a:xfrm>
          <a:custGeom>
            <a:avLst/>
            <a:gdLst/>
            <a:ahLst/>
            <a:cxnLst/>
            <a:rect l="l" t="t" r="r" b="b"/>
            <a:pathLst>
              <a:path w="1323975" h="382269">
                <a:moveTo>
                  <a:pt x="198915" y="35005"/>
                </a:moveTo>
                <a:lnTo>
                  <a:pt x="115227" y="35005"/>
                </a:lnTo>
                <a:lnTo>
                  <a:pt x="127382" y="35795"/>
                </a:lnTo>
                <a:lnTo>
                  <a:pt x="138078" y="38166"/>
                </a:lnTo>
                <a:lnTo>
                  <a:pt x="165670" y="65271"/>
                </a:lnTo>
                <a:lnTo>
                  <a:pt x="169195" y="92862"/>
                </a:lnTo>
                <a:lnTo>
                  <a:pt x="169195" y="108421"/>
                </a:lnTo>
                <a:lnTo>
                  <a:pt x="124951" y="109879"/>
                </a:lnTo>
                <a:lnTo>
                  <a:pt x="95172" y="112067"/>
                </a:lnTo>
                <a:lnTo>
                  <a:pt x="48011" y="123736"/>
                </a:lnTo>
                <a:lnTo>
                  <a:pt x="7657" y="158620"/>
                </a:lnTo>
                <a:lnTo>
                  <a:pt x="0" y="193018"/>
                </a:lnTo>
                <a:lnTo>
                  <a:pt x="1458" y="211646"/>
                </a:lnTo>
                <a:lnTo>
                  <a:pt x="23337" y="251848"/>
                </a:lnTo>
                <a:lnTo>
                  <a:pt x="65180" y="269168"/>
                </a:lnTo>
                <a:lnTo>
                  <a:pt x="82166" y="270323"/>
                </a:lnTo>
                <a:lnTo>
                  <a:pt x="97603" y="269685"/>
                </a:lnTo>
                <a:lnTo>
                  <a:pt x="143062" y="254309"/>
                </a:lnTo>
                <a:lnTo>
                  <a:pt x="163386" y="235803"/>
                </a:lnTo>
                <a:lnTo>
                  <a:pt x="91890" y="235803"/>
                </a:lnTo>
                <a:lnTo>
                  <a:pt x="81893" y="235165"/>
                </a:lnTo>
                <a:lnTo>
                  <a:pt x="47525" y="212466"/>
                </a:lnTo>
                <a:lnTo>
                  <a:pt x="44291" y="193018"/>
                </a:lnTo>
                <a:lnTo>
                  <a:pt x="45398" y="181805"/>
                </a:lnTo>
                <a:lnTo>
                  <a:pt x="74053" y="149018"/>
                </a:lnTo>
                <a:lnTo>
                  <a:pt x="130299" y="139537"/>
                </a:lnTo>
                <a:lnTo>
                  <a:pt x="168709" y="138078"/>
                </a:lnTo>
                <a:lnTo>
                  <a:pt x="211007" y="138078"/>
                </a:lnTo>
                <a:lnTo>
                  <a:pt x="211007" y="88001"/>
                </a:lnTo>
                <a:lnTo>
                  <a:pt x="209579" y="66699"/>
                </a:lnTo>
                <a:lnTo>
                  <a:pt x="205295" y="48497"/>
                </a:lnTo>
                <a:lnTo>
                  <a:pt x="198915" y="35005"/>
                </a:lnTo>
                <a:close/>
              </a:path>
              <a:path w="1323975" h="382269">
                <a:moveTo>
                  <a:pt x="211007" y="228510"/>
                </a:moveTo>
                <a:lnTo>
                  <a:pt x="171626" y="228510"/>
                </a:lnTo>
                <a:lnTo>
                  <a:pt x="179891" y="265461"/>
                </a:lnTo>
                <a:lnTo>
                  <a:pt x="211007" y="265461"/>
                </a:lnTo>
                <a:lnTo>
                  <a:pt x="211007" y="228510"/>
                </a:lnTo>
                <a:close/>
              </a:path>
              <a:path w="1323975" h="382269">
                <a:moveTo>
                  <a:pt x="211007" y="138078"/>
                </a:moveTo>
                <a:lnTo>
                  <a:pt x="168709" y="138078"/>
                </a:lnTo>
                <a:lnTo>
                  <a:pt x="168615" y="162601"/>
                </a:lnTo>
                <a:lnTo>
                  <a:pt x="167311" y="179162"/>
                </a:lnTo>
                <a:lnTo>
                  <a:pt x="146344" y="217814"/>
                </a:lnTo>
                <a:lnTo>
                  <a:pt x="107509" y="234679"/>
                </a:lnTo>
                <a:lnTo>
                  <a:pt x="91890" y="235803"/>
                </a:lnTo>
                <a:lnTo>
                  <a:pt x="163386" y="235803"/>
                </a:lnTo>
                <a:lnTo>
                  <a:pt x="169681" y="228510"/>
                </a:lnTo>
                <a:lnTo>
                  <a:pt x="211007" y="228510"/>
                </a:lnTo>
                <a:lnTo>
                  <a:pt x="211007" y="138078"/>
                </a:lnTo>
                <a:close/>
              </a:path>
              <a:path w="1323975" h="382269">
                <a:moveTo>
                  <a:pt x="117658" y="486"/>
                </a:moveTo>
                <a:lnTo>
                  <a:pt x="69039" y="7292"/>
                </a:lnTo>
                <a:lnTo>
                  <a:pt x="28685" y="22851"/>
                </a:lnTo>
                <a:lnTo>
                  <a:pt x="41812" y="54939"/>
                </a:lnTo>
                <a:lnTo>
                  <a:pt x="49986" y="51171"/>
                </a:lnTo>
                <a:lnTo>
                  <a:pt x="58464" y="47646"/>
                </a:lnTo>
                <a:lnTo>
                  <a:pt x="95293" y="36586"/>
                </a:lnTo>
                <a:lnTo>
                  <a:pt x="115227" y="35005"/>
                </a:lnTo>
                <a:lnTo>
                  <a:pt x="198915" y="35005"/>
                </a:lnTo>
                <a:lnTo>
                  <a:pt x="198154" y="33395"/>
                </a:lnTo>
                <a:lnTo>
                  <a:pt x="188156" y="21392"/>
                </a:lnTo>
                <a:lnTo>
                  <a:pt x="175181" y="12245"/>
                </a:lnTo>
                <a:lnTo>
                  <a:pt x="159106" y="5712"/>
                </a:lnTo>
                <a:lnTo>
                  <a:pt x="139932" y="1792"/>
                </a:lnTo>
                <a:lnTo>
                  <a:pt x="117658" y="486"/>
                </a:lnTo>
                <a:close/>
              </a:path>
              <a:path w="1323975" h="382269">
                <a:moveTo>
                  <a:pt x="403320" y="4861"/>
                </a:moveTo>
                <a:lnTo>
                  <a:pt x="291495" y="4861"/>
                </a:lnTo>
                <a:lnTo>
                  <a:pt x="291495" y="265461"/>
                </a:lnTo>
                <a:lnTo>
                  <a:pt x="403806" y="265461"/>
                </a:lnTo>
                <a:lnTo>
                  <a:pt x="430000" y="264124"/>
                </a:lnTo>
                <a:lnTo>
                  <a:pt x="470354" y="253428"/>
                </a:lnTo>
                <a:lnTo>
                  <a:pt x="496247" y="230941"/>
                </a:lnTo>
                <a:lnTo>
                  <a:pt x="334280" y="230941"/>
                </a:lnTo>
                <a:lnTo>
                  <a:pt x="334280" y="147316"/>
                </a:lnTo>
                <a:lnTo>
                  <a:pt x="491845" y="147316"/>
                </a:lnTo>
                <a:lnTo>
                  <a:pt x="490835" y="146344"/>
                </a:lnTo>
                <a:lnTo>
                  <a:pt x="481475" y="139962"/>
                </a:lnTo>
                <a:lnTo>
                  <a:pt x="471387" y="134918"/>
                </a:lnTo>
                <a:lnTo>
                  <a:pt x="460569" y="131211"/>
                </a:lnTo>
                <a:lnTo>
                  <a:pt x="449022" y="128841"/>
                </a:lnTo>
                <a:lnTo>
                  <a:pt x="449022" y="126896"/>
                </a:lnTo>
                <a:lnTo>
                  <a:pt x="459931" y="123918"/>
                </a:lnTo>
                <a:lnTo>
                  <a:pt x="469807" y="119846"/>
                </a:lnTo>
                <a:lnTo>
                  <a:pt x="478649" y="114680"/>
                </a:lnTo>
                <a:lnTo>
                  <a:pt x="482213" y="111824"/>
                </a:lnTo>
                <a:lnTo>
                  <a:pt x="334280" y="111824"/>
                </a:lnTo>
                <a:lnTo>
                  <a:pt x="334280" y="40354"/>
                </a:lnTo>
                <a:lnTo>
                  <a:pt x="494129" y="40354"/>
                </a:lnTo>
                <a:lnTo>
                  <a:pt x="493661" y="39320"/>
                </a:lnTo>
                <a:lnTo>
                  <a:pt x="463486" y="14646"/>
                </a:lnTo>
                <a:lnTo>
                  <a:pt x="416812" y="5256"/>
                </a:lnTo>
                <a:lnTo>
                  <a:pt x="403320" y="4861"/>
                </a:lnTo>
                <a:close/>
              </a:path>
              <a:path w="1323975" h="382269">
                <a:moveTo>
                  <a:pt x="491845" y="147316"/>
                </a:moveTo>
                <a:lnTo>
                  <a:pt x="397972" y="147316"/>
                </a:lnTo>
                <a:lnTo>
                  <a:pt x="413499" y="147924"/>
                </a:lnTo>
                <a:lnTo>
                  <a:pt x="427022" y="149747"/>
                </a:lnTo>
                <a:lnTo>
                  <a:pt x="460812" y="169924"/>
                </a:lnTo>
                <a:lnTo>
                  <a:pt x="465066" y="189129"/>
                </a:lnTo>
                <a:lnTo>
                  <a:pt x="464003" y="199734"/>
                </a:lnTo>
                <a:lnTo>
                  <a:pt x="427265" y="228632"/>
                </a:lnTo>
                <a:lnTo>
                  <a:pt x="398944" y="230941"/>
                </a:lnTo>
                <a:lnTo>
                  <a:pt x="496247" y="230941"/>
                </a:lnTo>
                <a:lnTo>
                  <a:pt x="503111" y="219394"/>
                </a:lnTo>
                <a:lnTo>
                  <a:pt x="507760" y="204960"/>
                </a:lnTo>
                <a:lnTo>
                  <a:pt x="509310" y="189129"/>
                </a:lnTo>
                <a:lnTo>
                  <a:pt x="508155" y="175515"/>
                </a:lnTo>
                <a:lnTo>
                  <a:pt x="504691" y="163847"/>
                </a:lnTo>
                <a:lnTo>
                  <a:pt x="498918" y="154123"/>
                </a:lnTo>
                <a:lnTo>
                  <a:pt x="491845" y="147316"/>
                </a:lnTo>
                <a:close/>
              </a:path>
              <a:path w="1323975" h="382269">
                <a:moveTo>
                  <a:pt x="494129" y="40354"/>
                </a:moveTo>
                <a:lnTo>
                  <a:pt x="400889" y="40354"/>
                </a:lnTo>
                <a:lnTo>
                  <a:pt x="414897" y="40901"/>
                </a:lnTo>
                <a:lnTo>
                  <a:pt x="426779" y="42541"/>
                </a:lnTo>
                <a:lnTo>
                  <a:pt x="456923" y="67246"/>
                </a:lnTo>
                <a:lnTo>
                  <a:pt x="457773" y="75846"/>
                </a:lnTo>
                <a:lnTo>
                  <a:pt x="453732" y="91586"/>
                </a:lnTo>
                <a:lnTo>
                  <a:pt x="441608" y="102829"/>
                </a:lnTo>
                <a:lnTo>
                  <a:pt x="421400" y="109575"/>
                </a:lnTo>
                <a:lnTo>
                  <a:pt x="393110" y="111824"/>
                </a:lnTo>
                <a:lnTo>
                  <a:pt x="482213" y="111824"/>
                </a:lnTo>
                <a:lnTo>
                  <a:pt x="501045" y="70498"/>
                </a:lnTo>
                <a:lnTo>
                  <a:pt x="500224" y="58768"/>
                </a:lnTo>
                <a:lnTo>
                  <a:pt x="497763" y="48376"/>
                </a:lnTo>
                <a:lnTo>
                  <a:pt x="494129" y="40354"/>
                </a:lnTo>
                <a:close/>
              </a:path>
              <a:path w="1323975" h="382269">
                <a:moveTo>
                  <a:pt x="666434" y="40840"/>
                </a:moveTo>
                <a:lnTo>
                  <a:pt x="624135" y="40840"/>
                </a:lnTo>
                <a:lnTo>
                  <a:pt x="624135" y="265461"/>
                </a:lnTo>
                <a:lnTo>
                  <a:pt x="666434" y="265461"/>
                </a:lnTo>
                <a:lnTo>
                  <a:pt x="666434" y="40840"/>
                </a:lnTo>
                <a:close/>
              </a:path>
              <a:path w="1323975" h="382269">
                <a:moveTo>
                  <a:pt x="751518" y="4861"/>
                </a:moveTo>
                <a:lnTo>
                  <a:pt x="540024" y="4861"/>
                </a:lnTo>
                <a:lnTo>
                  <a:pt x="540024" y="40840"/>
                </a:lnTo>
                <a:lnTo>
                  <a:pt x="751518" y="40840"/>
                </a:lnTo>
                <a:lnTo>
                  <a:pt x="751518" y="4861"/>
                </a:lnTo>
                <a:close/>
              </a:path>
              <a:path w="1323975" h="382269">
                <a:moveTo>
                  <a:pt x="904581" y="0"/>
                </a:moveTo>
                <a:lnTo>
                  <a:pt x="854139" y="8751"/>
                </a:lnTo>
                <a:lnTo>
                  <a:pt x="815608" y="35005"/>
                </a:lnTo>
                <a:lnTo>
                  <a:pt x="791541" y="77426"/>
                </a:lnTo>
                <a:lnTo>
                  <a:pt x="783519" y="134675"/>
                </a:lnTo>
                <a:lnTo>
                  <a:pt x="784492" y="155521"/>
                </a:lnTo>
                <a:lnTo>
                  <a:pt x="799077" y="208576"/>
                </a:lnTo>
                <a:lnTo>
                  <a:pt x="828705" y="245861"/>
                </a:lnTo>
                <a:lnTo>
                  <a:pt x="870426" y="266434"/>
                </a:lnTo>
                <a:lnTo>
                  <a:pt x="903123" y="270323"/>
                </a:lnTo>
                <a:lnTo>
                  <a:pt x="929620" y="268105"/>
                </a:lnTo>
                <a:lnTo>
                  <a:pt x="953201" y="261450"/>
                </a:lnTo>
                <a:lnTo>
                  <a:pt x="973864" y="250359"/>
                </a:lnTo>
                <a:lnTo>
                  <a:pt x="991610" y="234831"/>
                </a:lnTo>
                <a:lnTo>
                  <a:pt x="904095" y="234831"/>
                </a:lnTo>
                <a:lnTo>
                  <a:pt x="885498" y="233160"/>
                </a:lnTo>
                <a:lnTo>
                  <a:pt x="845752" y="208090"/>
                </a:lnTo>
                <a:lnTo>
                  <a:pt x="828887" y="156584"/>
                </a:lnTo>
                <a:lnTo>
                  <a:pt x="827763" y="134675"/>
                </a:lnTo>
                <a:lnTo>
                  <a:pt x="828887" y="112827"/>
                </a:lnTo>
                <a:lnTo>
                  <a:pt x="845752" y="62232"/>
                </a:lnTo>
                <a:lnTo>
                  <a:pt x="885043" y="37619"/>
                </a:lnTo>
                <a:lnTo>
                  <a:pt x="903609" y="35978"/>
                </a:lnTo>
                <a:lnTo>
                  <a:pt x="991583" y="35978"/>
                </a:lnTo>
                <a:lnTo>
                  <a:pt x="991002" y="35249"/>
                </a:lnTo>
                <a:lnTo>
                  <a:pt x="952715" y="9024"/>
                </a:lnTo>
                <a:lnTo>
                  <a:pt x="921598" y="1002"/>
                </a:lnTo>
                <a:lnTo>
                  <a:pt x="904581" y="0"/>
                </a:lnTo>
                <a:close/>
              </a:path>
              <a:path w="1323975" h="382269">
                <a:moveTo>
                  <a:pt x="991583" y="35978"/>
                </a:moveTo>
                <a:lnTo>
                  <a:pt x="903609" y="35978"/>
                </a:lnTo>
                <a:lnTo>
                  <a:pt x="922206" y="37619"/>
                </a:lnTo>
                <a:lnTo>
                  <a:pt x="938129" y="42541"/>
                </a:lnTo>
                <a:lnTo>
                  <a:pt x="970035" y="76605"/>
                </a:lnTo>
                <a:lnTo>
                  <a:pt x="980428" y="134675"/>
                </a:lnTo>
                <a:lnTo>
                  <a:pt x="979273" y="156584"/>
                </a:lnTo>
                <a:lnTo>
                  <a:pt x="961952" y="208090"/>
                </a:lnTo>
                <a:lnTo>
                  <a:pt x="922479" y="233160"/>
                </a:lnTo>
                <a:lnTo>
                  <a:pt x="904095" y="234831"/>
                </a:lnTo>
                <a:lnTo>
                  <a:pt x="991610" y="234831"/>
                </a:lnTo>
                <a:lnTo>
                  <a:pt x="1006074" y="215262"/>
                </a:lnTo>
                <a:lnTo>
                  <a:pt x="1016406" y="192046"/>
                </a:lnTo>
                <a:lnTo>
                  <a:pt x="1022605" y="165184"/>
                </a:lnTo>
                <a:lnTo>
                  <a:pt x="1024671" y="134675"/>
                </a:lnTo>
                <a:lnTo>
                  <a:pt x="1023699" y="113890"/>
                </a:lnTo>
                <a:lnTo>
                  <a:pt x="1020782" y="94807"/>
                </a:lnTo>
                <a:lnTo>
                  <a:pt x="1015920" y="77426"/>
                </a:lnTo>
                <a:lnTo>
                  <a:pt x="1009113" y="61746"/>
                </a:lnTo>
                <a:lnTo>
                  <a:pt x="1000817" y="47586"/>
                </a:lnTo>
                <a:lnTo>
                  <a:pt x="991583" y="35978"/>
                </a:lnTo>
                <a:close/>
              </a:path>
              <a:path w="1323975" h="382269">
                <a:moveTo>
                  <a:pt x="1127486" y="4861"/>
                </a:moveTo>
                <a:lnTo>
                  <a:pt x="1092480" y="4861"/>
                </a:lnTo>
                <a:lnTo>
                  <a:pt x="1092480" y="382148"/>
                </a:lnTo>
                <a:lnTo>
                  <a:pt x="1135265" y="382148"/>
                </a:lnTo>
                <a:lnTo>
                  <a:pt x="1135165" y="267527"/>
                </a:lnTo>
                <a:lnTo>
                  <a:pt x="1134774" y="261693"/>
                </a:lnTo>
                <a:lnTo>
                  <a:pt x="1133804" y="253276"/>
                </a:lnTo>
                <a:lnTo>
                  <a:pt x="1133158" y="244879"/>
                </a:lnTo>
                <a:lnTo>
                  <a:pt x="1132672" y="237910"/>
                </a:lnTo>
                <a:lnTo>
                  <a:pt x="1132348" y="232400"/>
                </a:lnTo>
                <a:lnTo>
                  <a:pt x="1187150" y="232400"/>
                </a:lnTo>
                <a:lnTo>
                  <a:pt x="1173553" y="228389"/>
                </a:lnTo>
                <a:lnTo>
                  <a:pt x="1144016" y="194568"/>
                </a:lnTo>
                <a:lnTo>
                  <a:pt x="1135265" y="134675"/>
                </a:lnTo>
                <a:lnTo>
                  <a:pt x="1135265" y="126410"/>
                </a:lnTo>
                <a:lnTo>
                  <a:pt x="1139762" y="86542"/>
                </a:lnTo>
                <a:lnTo>
                  <a:pt x="1162006" y="48558"/>
                </a:lnTo>
                <a:lnTo>
                  <a:pt x="1179156" y="40354"/>
                </a:lnTo>
                <a:lnTo>
                  <a:pt x="1133320" y="40354"/>
                </a:lnTo>
                <a:lnTo>
                  <a:pt x="1127486" y="4861"/>
                </a:lnTo>
                <a:close/>
              </a:path>
              <a:path w="1323975" h="382269">
                <a:moveTo>
                  <a:pt x="1187150" y="232400"/>
                </a:moveTo>
                <a:lnTo>
                  <a:pt x="1135265" y="232400"/>
                </a:lnTo>
                <a:lnTo>
                  <a:pt x="1141373" y="239906"/>
                </a:lnTo>
                <a:lnTo>
                  <a:pt x="1176500" y="264033"/>
                </a:lnTo>
                <a:lnTo>
                  <a:pt x="1215973" y="270323"/>
                </a:lnTo>
                <a:lnTo>
                  <a:pt x="1239067" y="268166"/>
                </a:lnTo>
                <a:lnTo>
                  <a:pt x="1259731" y="261693"/>
                </a:lnTo>
                <a:lnTo>
                  <a:pt x="1277963" y="250906"/>
                </a:lnTo>
                <a:lnTo>
                  <a:pt x="1293764" y="235803"/>
                </a:lnTo>
                <a:lnTo>
                  <a:pt x="1294419" y="234831"/>
                </a:lnTo>
                <a:lnTo>
                  <a:pt x="1209653" y="234831"/>
                </a:lnTo>
                <a:lnTo>
                  <a:pt x="1189931" y="233220"/>
                </a:lnTo>
                <a:lnTo>
                  <a:pt x="1187150" y="232400"/>
                </a:lnTo>
                <a:close/>
              </a:path>
              <a:path w="1323975" h="382269">
                <a:moveTo>
                  <a:pt x="1295433" y="35978"/>
                </a:moveTo>
                <a:lnTo>
                  <a:pt x="1208680" y="35978"/>
                </a:lnTo>
                <a:lnTo>
                  <a:pt x="1225484" y="37649"/>
                </a:lnTo>
                <a:lnTo>
                  <a:pt x="1239918" y="42663"/>
                </a:lnTo>
                <a:lnTo>
                  <a:pt x="1269333" y="77213"/>
                </a:lnTo>
                <a:lnTo>
                  <a:pt x="1279178" y="134189"/>
                </a:lnTo>
                <a:lnTo>
                  <a:pt x="1278692" y="148380"/>
                </a:lnTo>
                <a:lnTo>
                  <a:pt x="1271399" y="186212"/>
                </a:lnTo>
                <a:lnTo>
                  <a:pt x="1248548" y="222190"/>
                </a:lnTo>
                <a:lnTo>
                  <a:pt x="1209653" y="234831"/>
                </a:lnTo>
                <a:lnTo>
                  <a:pt x="1294419" y="234831"/>
                </a:lnTo>
                <a:lnTo>
                  <a:pt x="1306739" y="216538"/>
                </a:lnTo>
                <a:lnTo>
                  <a:pt x="1316007" y="193261"/>
                </a:lnTo>
                <a:lnTo>
                  <a:pt x="1321568" y="165974"/>
                </a:lnTo>
                <a:lnTo>
                  <a:pt x="1323422" y="134675"/>
                </a:lnTo>
                <a:lnTo>
                  <a:pt x="1321568" y="103012"/>
                </a:lnTo>
                <a:lnTo>
                  <a:pt x="1316007" y="75603"/>
                </a:lnTo>
                <a:lnTo>
                  <a:pt x="1306739" y="52448"/>
                </a:lnTo>
                <a:lnTo>
                  <a:pt x="1295433" y="35978"/>
                </a:lnTo>
                <a:close/>
              </a:path>
              <a:path w="1323975" h="382269">
                <a:moveTo>
                  <a:pt x="1216459" y="0"/>
                </a:moveTo>
                <a:lnTo>
                  <a:pt x="1176166" y="6563"/>
                </a:lnTo>
                <a:lnTo>
                  <a:pt x="1141555" y="32179"/>
                </a:lnTo>
                <a:lnTo>
                  <a:pt x="1135265" y="40354"/>
                </a:lnTo>
                <a:lnTo>
                  <a:pt x="1179156" y="40354"/>
                </a:lnTo>
                <a:lnTo>
                  <a:pt x="1190205" y="37376"/>
                </a:lnTo>
                <a:lnTo>
                  <a:pt x="1208680" y="35978"/>
                </a:lnTo>
                <a:lnTo>
                  <a:pt x="1295433" y="35978"/>
                </a:lnTo>
                <a:lnTo>
                  <a:pt x="1293764" y="33547"/>
                </a:lnTo>
                <a:lnTo>
                  <a:pt x="1277993" y="18870"/>
                </a:lnTo>
                <a:lnTo>
                  <a:pt x="1259852" y="8386"/>
                </a:lnTo>
                <a:lnTo>
                  <a:pt x="1239341" y="2096"/>
                </a:lnTo>
                <a:lnTo>
                  <a:pt x="1216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 descr=""/>
          <p:cNvGrpSpPr/>
          <p:nvPr/>
        </p:nvGrpSpPr>
        <p:grpSpPr>
          <a:xfrm>
            <a:off x="632051" y="11729417"/>
            <a:ext cx="5238750" cy="632460"/>
            <a:chOff x="632051" y="11729417"/>
            <a:chExt cx="5238750" cy="632460"/>
          </a:xfrm>
        </p:grpSpPr>
        <p:sp>
          <p:nvSpPr>
            <p:cNvPr id="14" name="object 14" descr=""/>
            <p:cNvSpPr/>
            <p:nvPr/>
          </p:nvSpPr>
          <p:spPr>
            <a:xfrm>
              <a:off x="632051" y="11729417"/>
              <a:ext cx="5238750" cy="632460"/>
            </a:xfrm>
            <a:custGeom>
              <a:avLst/>
              <a:gdLst/>
              <a:ahLst/>
              <a:cxnLst/>
              <a:rect l="l" t="t" r="r" b="b"/>
              <a:pathLst>
                <a:path w="5238750" h="632459">
                  <a:moveTo>
                    <a:pt x="5238734" y="0"/>
                  </a:moveTo>
                  <a:lnTo>
                    <a:pt x="0" y="0"/>
                  </a:lnTo>
                  <a:lnTo>
                    <a:pt x="0" y="632051"/>
                  </a:lnTo>
                  <a:lnTo>
                    <a:pt x="5238734" y="632051"/>
                  </a:lnTo>
                  <a:lnTo>
                    <a:pt x="523873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847247" y="11819473"/>
              <a:ext cx="2787650" cy="366395"/>
            </a:xfrm>
            <a:custGeom>
              <a:avLst/>
              <a:gdLst/>
              <a:ahLst/>
              <a:cxnLst/>
              <a:rect l="l" t="t" r="r" b="b"/>
              <a:pathLst>
                <a:path w="2787650" h="366395">
                  <a:moveTo>
                    <a:pt x="129559" y="0"/>
                  </a:moveTo>
                  <a:lnTo>
                    <a:pt x="78384" y="9711"/>
                  </a:lnTo>
                  <a:lnTo>
                    <a:pt x="37051" y="38363"/>
                  </a:lnTo>
                  <a:lnTo>
                    <a:pt x="9556" y="84186"/>
                  </a:lnTo>
                  <a:lnTo>
                    <a:pt x="1061" y="123274"/>
                  </a:lnTo>
                  <a:lnTo>
                    <a:pt x="0" y="145305"/>
                  </a:lnTo>
                  <a:lnTo>
                    <a:pt x="1053" y="167284"/>
                  </a:lnTo>
                  <a:lnTo>
                    <a:pt x="9478" y="206373"/>
                  </a:lnTo>
                  <a:lnTo>
                    <a:pt x="36809" y="252247"/>
                  </a:lnTo>
                  <a:lnTo>
                    <a:pt x="78125" y="280899"/>
                  </a:lnTo>
                  <a:lnTo>
                    <a:pt x="129559" y="290611"/>
                  </a:lnTo>
                  <a:lnTo>
                    <a:pt x="141912" y="290144"/>
                  </a:lnTo>
                  <a:lnTo>
                    <a:pt x="185585" y="278991"/>
                  </a:lnTo>
                  <a:lnTo>
                    <a:pt x="219106" y="255130"/>
                  </a:lnTo>
                  <a:lnTo>
                    <a:pt x="227893" y="244616"/>
                  </a:lnTo>
                  <a:lnTo>
                    <a:pt x="130250" y="244616"/>
                  </a:lnTo>
                  <a:lnTo>
                    <a:pt x="119105" y="243916"/>
                  </a:lnTo>
                  <a:lnTo>
                    <a:pt x="81130" y="227091"/>
                  </a:lnTo>
                  <a:lnTo>
                    <a:pt x="57191" y="188244"/>
                  </a:lnTo>
                  <a:lnTo>
                    <a:pt x="51519" y="145305"/>
                  </a:lnTo>
                  <a:lnTo>
                    <a:pt x="52150" y="129965"/>
                  </a:lnTo>
                  <a:lnTo>
                    <a:pt x="61602" y="91299"/>
                  </a:lnTo>
                  <a:lnTo>
                    <a:pt x="89503" y="57597"/>
                  </a:lnTo>
                  <a:lnTo>
                    <a:pt x="130388" y="45995"/>
                  </a:lnTo>
                  <a:lnTo>
                    <a:pt x="228471" y="45995"/>
                  </a:lnTo>
                  <a:lnTo>
                    <a:pt x="224139" y="40262"/>
                  </a:lnTo>
                  <a:lnTo>
                    <a:pt x="192681" y="14813"/>
                  </a:lnTo>
                  <a:lnTo>
                    <a:pt x="152349" y="1657"/>
                  </a:lnTo>
                  <a:lnTo>
                    <a:pt x="141161" y="414"/>
                  </a:lnTo>
                  <a:lnTo>
                    <a:pt x="129559" y="0"/>
                  </a:lnTo>
                  <a:close/>
                </a:path>
                <a:path w="2787650" h="366395">
                  <a:moveTo>
                    <a:pt x="197654" y="192819"/>
                  </a:moveTo>
                  <a:lnTo>
                    <a:pt x="196088" y="201107"/>
                  </a:lnTo>
                  <a:lnTo>
                    <a:pt x="193234" y="208473"/>
                  </a:lnTo>
                  <a:lnTo>
                    <a:pt x="189090" y="214919"/>
                  </a:lnTo>
                  <a:lnTo>
                    <a:pt x="185038" y="221365"/>
                  </a:lnTo>
                  <a:lnTo>
                    <a:pt x="180020" y="226798"/>
                  </a:lnTo>
                  <a:lnTo>
                    <a:pt x="174035" y="231218"/>
                  </a:lnTo>
                  <a:lnTo>
                    <a:pt x="168141" y="235638"/>
                  </a:lnTo>
                  <a:lnTo>
                    <a:pt x="161465" y="238999"/>
                  </a:lnTo>
                  <a:lnTo>
                    <a:pt x="146640" y="243511"/>
                  </a:lnTo>
                  <a:lnTo>
                    <a:pt x="138721" y="244616"/>
                  </a:lnTo>
                  <a:lnTo>
                    <a:pt x="227893" y="244616"/>
                  </a:lnTo>
                  <a:lnTo>
                    <a:pt x="247438" y="203023"/>
                  </a:lnTo>
                  <a:lnTo>
                    <a:pt x="249312" y="193096"/>
                  </a:lnTo>
                  <a:lnTo>
                    <a:pt x="197654" y="192819"/>
                  </a:lnTo>
                  <a:close/>
                </a:path>
                <a:path w="2787650" h="366395">
                  <a:moveTo>
                    <a:pt x="228471" y="45995"/>
                  </a:moveTo>
                  <a:lnTo>
                    <a:pt x="139043" y="45995"/>
                  </a:lnTo>
                  <a:lnTo>
                    <a:pt x="147101" y="47192"/>
                  </a:lnTo>
                  <a:lnTo>
                    <a:pt x="154559" y="49586"/>
                  </a:lnTo>
                  <a:lnTo>
                    <a:pt x="189630" y="77003"/>
                  </a:lnTo>
                  <a:lnTo>
                    <a:pt x="193464" y="83334"/>
                  </a:lnTo>
                  <a:lnTo>
                    <a:pt x="196180" y="90838"/>
                  </a:lnTo>
                  <a:lnTo>
                    <a:pt x="197654" y="99310"/>
                  </a:lnTo>
                  <a:lnTo>
                    <a:pt x="249312" y="99310"/>
                  </a:lnTo>
                  <a:lnTo>
                    <a:pt x="235776" y="57321"/>
                  </a:lnTo>
                  <a:lnTo>
                    <a:pt x="230311" y="48429"/>
                  </a:lnTo>
                  <a:lnTo>
                    <a:pt x="228471" y="45995"/>
                  </a:lnTo>
                  <a:close/>
                </a:path>
                <a:path w="2787650" h="366395">
                  <a:moveTo>
                    <a:pt x="473175" y="74586"/>
                  </a:moveTo>
                  <a:lnTo>
                    <a:pt x="294029" y="74586"/>
                  </a:lnTo>
                  <a:lnTo>
                    <a:pt x="294029" y="286743"/>
                  </a:lnTo>
                  <a:lnTo>
                    <a:pt x="341820" y="286743"/>
                  </a:lnTo>
                  <a:lnTo>
                    <a:pt x="341820" y="115609"/>
                  </a:lnTo>
                  <a:lnTo>
                    <a:pt x="473175" y="115609"/>
                  </a:lnTo>
                  <a:lnTo>
                    <a:pt x="473175" y="74586"/>
                  </a:lnTo>
                  <a:close/>
                </a:path>
                <a:path w="2787650" h="366395">
                  <a:moveTo>
                    <a:pt x="473175" y="115609"/>
                  </a:moveTo>
                  <a:lnTo>
                    <a:pt x="424970" y="115609"/>
                  </a:lnTo>
                  <a:lnTo>
                    <a:pt x="424970" y="286743"/>
                  </a:lnTo>
                  <a:lnTo>
                    <a:pt x="473175" y="286743"/>
                  </a:lnTo>
                  <a:lnTo>
                    <a:pt x="473175" y="115609"/>
                  </a:lnTo>
                  <a:close/>
                </a:path>
                <a:path w="2787650" h="366395">
                  <a:moveTo>
                    <a:pt x="572796" y="74586"/>
                  </a:moveTo>
                  <a:lnTo>
                    <a:pt x="524591" y="74586"/>
                  </a:lnTo>
                  <a:lnTo>
                    <a:pt x="524591" y="286743"/>
                  </a:lnTo>
                  <a:lnTo>
                    <a:pt x="576111" y="286743"/>
                  </a:lnTo>
                  <a:lnTo>
                    <a:pt x="615737" y="219063"/>
                  </a:lnTo>
                  <a:lnTo>
                    <a:pt x="572796" y="219063"/>
                  </a:lnTo>
                  <a:lnTo>
                    <a:pt x="572796" y="74586"/>
                  </a:lnTo>
                  <a:close/>
                </a:path>
                <a:path w="2787650" h="366395">
                  <a:moveTo>
                    <a:pt x="709124" y="142128"/>
                  </a:moveTo>
                  <a:lnTo>
                    <a:pt x="660781" y="142128"/>
                  </a:lnTo>
                  <a:lnTo>
                    <a:pt x="660781" y="286743"/>
                  </a:lnTo>
                  <a:lnTo>
                    <a:pt x="709124" y="286743"/>
                  </a:lnTo>
                  <a:lnTo>
                    <a:pt x="709124" y="142128"/>
                  </a:lnTo>
                  <a:close/>
                </a:path>
                <a:path w="2787650" h="366395">
                  <a:moveTo>
                    <a:pt x="709124" y="74586"/>
                  </a:moveTo>
                  <a:lnTo>
                    <a:pt x="657742" y="74586"/>
                  </a:lnTo>
                  <a:lnTo>
                    <a:pt x="572796" y="219063"/>
                  </a:lnTo>
                  <a:lnTo>
                    <a:pt x="615737" y="219063"/>
                  </a:lnTo>
                  <a:lnTo>
                    <a:pt x="660781" y="142128"/>
                  </a:lnTo>
                  <a:lnTo>
                    <a:pt x="709124" y="142128"/>
                  </a:lnTo>
                  <a:lnTo>
                    <a:pt x="709124" y="74586"/>
                  </a:lnTo>
                  <a:close/>
                </a:path>
                <a:path w="2787650" h="366395">
                  <a:moveTo>
                    <a:pt x="852737" y="71824"/>
                  </a:moveTo>
                  <a:lnTo>
                    <a:pt x="810782" y="79671"/>
                  </a:lnTo>
                  <a:lnTo>
                    <a:pt x="778772" y="102349"/>
                  </a:lnTo>
                  <a:lnTo>
                    <a:pt x="758347" y="137285"/>
                  </a:lnTo>
                  <a:lnTo>
                    <a:pt x="751355" y="181493"/>
                  </a:lnTo>
                  <a:lnTo>
                    <a:pt x="752115" y="197118"/>
                  </a:lnTo>
                  <a:lnTo>
                    <a:pt x="763510" y="238400"/>
                  </a:lnTo>
                  <a:lnTo>
                    <a:pt x="787776" y="269296"/>
                  </a:lnTo>
                  <a:lnTo>
                    <a:pt x="823490" y="287399"/>
                  </a:lnTo>
                  <a:lnTo>
                    <a:pt x="853013" y="290887"/>
                  </a:lnTo>
                  <a:lnTo>
                    <a:pt x="865911" y="290283"/>
                  </a:lnTo>
                  <a:lnTo>
                    <a:pt x="908781" y="275849"/>
                  </a:lnTo>
                  <a:lnTo>
                    <a:pt x="932916" y="250141"/>
                  </a:lnTo>
                  <a:lnTo>
                    <a:pt x="853428" y="250141"/>
                  </a:lnTo>
                  <a:lnTo>
                    <a:pt x="845874" y="249623"/>
                  </a:lnTo>
                  <a:lnTo>
                    <a:pt x="811855" y="225166"/>
                  </a:lnTo>
                  <a:lnTo>
                    <a:pt x="802046" y="180665"/>
                  </a:lnTo>
                  <a:lnTo>
                    <a:pt x="802443" y="170340"/>
                  </a:lnTo>
                  <a:lnTo>
                    <a:pt x="816169" y="130388"/>
                  </a:lnTo>
                  <a:lnTo>
                    <a:pt x="853428" y="112156"/>
                  </a:lnTo>
                  <a:lnTo>
                    <a:pt x="932823" y="112156"/>
                  </a:lnTo>
                  <a:lnTo>
                    <a:pt x="930362" y="108012"/>
                  </a:lnTo>
                  <a:lnTo>
                    <a:pt x="898456" y="81354"/>
                  </a:lnTo>
                  <a:lnTo>
                    <a:pt x="865281" y="72419"/>
                  </a:lnTo>
                  <a:lnTo>
                    <a:pt x="852737" y="71824"/>
                  </a:lnTo>
                  <a:close/>
                </a:path>
                <a:path w="2787650" h="366395">
                  <a:moveTo>
                    <a:pt x="943898" y="214228"/>
                  </a:moveTo>
                  <a:lnTo>
                    <a:pt x="896108" y="214228"/>
                  </a:lnTo>
                  <a:lnTo>
                    <a:pt x="894635" y="221871"/>
                  </a:lnTo>
                  <a:lnTo>
                    <a:pt x="891918" y="228363"/>
                  </a:lnTo>
                  <a:lnTo>
                    <a:pt x="883999" y="239045"/>
                  </a:lnTo>
                  <a:lnTo>
                    <a:pt x="879073" y="243142"/>
                  </a:lnTo>
                  <a:lnTo>
                    <a:pt x="867378" y="248759"/>
                  </a:lnTo>
                  <a:lnTo>
                    <a:pt x="860794" y="250141"/>
                  </a:lnTo>
                  <a:lnTo>
                    <a:pt x="932916" y="250141"/>
                  </a:lnTo>
                  <a:lnTo>
                    <a:pt x="935766" y="245125"/>
                  </a:lnTo>
                  <a:lnTo>
                    <a:pt x="939686" y="235465"/>
                  </a:lnTo>
                  <a:lnTo>
                    <a:pt x="942396" y="225166"/>
                  </a:lnTo>
                  <a:lnTo>
                    <a:pt x="943898" y="214228"/>
                  </a:lnTo>
                  <a:close/>
                </a:path>
                <a:path w="2787650" h="366395">
                  <a:moveTo>
                    <a:pt x="932823" y="112156"/>
                  </a:moveTo>
                  <a:lnTo>
                    <a:pt x="853428" y="112156"/>
                  </a:lnTo>
                  <a:lnTo>
                    <a:pt x="862017" y="112803"/>
                  </a:lnTo>
                  <a:lnTo>
                    <a:pt x="869692" y="114745"/>
                  </a:lnTo>
                  <a:lnTo>
                    <a:pt x="896108" y="148068"/>
                  </a:lnTo>
                  <a:lnTo>
                    <a:pt x="943898" y="148068"/>
                  </a:lnTo>
                  <a:lnTo>
                    <a:pt x="942473" y="137285"/>
                  </a:lnTo>
                  <a:lnTo>
                    <a:pt x="942362" y="136707"/>
                  </a:lnTo>
                  <a:lnTo>
                    <a:pt x="939686" y="126589"/>
                  </a:lnTo>
                  <a:lnTo>
                    <a:pt x="935663" y="116938"/>
                  </a:lnTo>
                  <a:lnTo>
                    <a:pt x="932823" y="112156"/>
                  </a:lnTo>
                  <a:close/>
                </a:path>
                <a:path w="2787650" h="366395">
                  <a:moveTo>
                    <a:pt x="1150539" y="110084"/>
                  </a:moveTo>
                  <a:lnTo>
                    <a:pt x="1072111" y="110084"/>
                  </a:lnTo>
                  <a:lnTo>
                    <a:pt x="1080304" y="110619"/>
                  </a:lnTo>
                  <a:lnTo>
                    <a:pt x="1087478" y="112225"/>
                  </a:lnTo>
                  <a:lnTo>
                    <a:pt x="1108023" y="142819"/>
                  </a:lnTo>
                  <a:lnTo>
                    <a:pt x="1108023" y="148436"/>
                  </a:lnTo>
                  <a:lnTo>
                    <a:pt x="1055537" y="162709"/>
                  </a:lnTo>
                  <a:lnTo>
                    <a:pt x="1047862" y="163667"/>
                  </a:lnTo>
                  <a:lnTo>
                    <a:pt x="1005648" y="175425"/>
                  </a:lnTo>
                  <a:lnTo>
                    <a:pt x="978740" y="203774"/>
                  </a:lnTo>
                  <a:lnTo>
                    <a:pt x="975011" y="227212"/>
                  </a:lnTo>
                  <a:lnTo>
                    <a:pt x="975589" y="237226"/>
                  </a:lnTo>
                  <a:lnTo>
                    <a:pt x="995315" y="274795"/>
                  </a:lnTo>
                  <a:lnTo>
                    <a:pt x="1036173" y="290576"/>
                  </a:lnTo>
                  <a:lnTo>
                    <a:pt x="1046006" y="291025"/>
                  </a:lnTo>
                  <a:lnTo>
                    <a:pt x="1054026" y="290740"/>
                  </a:lnTo>
                  <a:lnTo>
                    <a:pt x="1101010" y="268977"/>
                  </a:lnTo>
                  <a:lnTo>
                    <a:pt x="1108300" y="257599"/>
                  </a:lnTo>
                  <a:lnTo>
                    <a:pt x="1158024" y="257599"/>
                  </a:lnTo>
                  <a:lnTo>
                    <a:pt x="1158024" y="254284"/>
                  </a:lnTo>
                  <a:lnTo>
                    <a:pt x="1058990" y="254284"/>
                  </a:lnTo>
                  <a:lnTo>
                    <a:pt x="1051531" y="253844"/>
                  </a:lnTo>
                  <a:lnTo>
                    <a:pt x="1023216" y="235592"/>
                  </a:lnTo>
                  <a:lnTo>
                    <a:pt x="1023216" y="219938"/>
                  </a:lnTo>
                  <a:lnTo>
                    <a:pt x="1024919" y="214689"/>
                  </a:lnTo>
                  <a:lnTo>
                    <a:pt x="1028326" y="210637"/>
                  </a:lnTo>
                  <a:lnTo>
                    <a:pt x="1031733" y="206494"/>
                  </a:lnTo>
                  <a:lnTo>
                    <a:pt x="1036383" y="203271"/>
                  </a:lnTo>
                  <a:lnTo>
                    <a:pt x="1048170" y="198667"/>
                  </a:lnTo>
                  <a:lnTo>
                    <a:pt x="1054846" y="197009"/>
                  </a:lnTo>
                  <a:lnTo>
                    <a:pt x="1078557" y="193694"/>
                  </a:lnTo>
                  <a:lnTo>
                    <a:pt x="1083115" y="192958"/>
                  </a:lnTo>
                  <a:lnTo>
                    <a:pt x="1108161" y="185637"/>
                  </a:lnTo>
                  <a:lnTo>
                    <a:pt x="1158024" y="185637"/>
                  </a:lnTo>
                  <a:lnTo>
                    <a:pt x="1157932" y="142819"/>
                  </a:lnTo>
                  <a:lnTo>
                    <a:pt x="1157540" y="134626"/>
                  </a:lnTo>
                  <a:lnTo>
                    <a:pt x="1156090" y="125381"/>
                  </a:lnTo>
                  <a:lnTo>
                    <a:pt x="1153673" y="117016"/>
                  </a:lnTo>
                  <a:lnTo>
                    <a:pt x="1150539" y="110084"/>
                  </a:lnTo>
                  <a:close/>
                </a:path>
                <a:path w="2787650" h="366395">
                  <a:moveTo>
                    <a:pt x="1158024" y="257599"/>
                  </a:moveTo>
                  <a:lnTo>
                    <a:pt x="1109957" y="257599"/>
                  </a:lnTo>
                  <a:lnTo>
                    <a:pt x="1109957" y="286743"/>
                  </a:lnTo>
                  <a:lnTo>
                    <a:pt x="1158024" y="286743"/>
                  </a:lnTo>
                  <a:lnTo>
                    <a:pt x="1158024" y="257599"/>
                  </a:lnTo>
                  <a:close/>
                </a:path>
                <a:path w="2787650" h="366395">
                  <a:moveTo>
                    <a:pt x="1158024" y="185637"/>
                  </a:moveTo>
                  <a:lnTo>
                    <a:pt x="1108161" y="185637"/>
                  </a:lnTo>
                  <a:lnTo>
                    <a:pt x="1108117" y="218623"/>
                  </a:lnTo>
                  <a:lnTo>
                    <a:pt x="1106136" y="225693"/>
                  </a:lnTo>
                  <a:lnTo>
                    <a:pt x="1102084" y="232323"/>
                  </a:lnTo>
                  <a:lnTo>
                    <a:pt x="1098125" y="238953"/>
                  </a:lnTo>
                  <a:lnTo>
                    <a:pt x="1092461" y="244293"/>
                  </a:lnTo>
                  <a:lnTo>
                    <a:pt x="1058990" y="254284"/>
                  </a:lnTo>
                  <a:lnTo>
                    <a:pt x="1158024" y="254284"/>
                  </a:lnTo>
                  <a:lnTo>
                    <a:pt x="1158024" y="185637"/>
                  </a:lnTo>
                  <a:close/>
                </a:path>
                <a:path w="2787650" h="366395">
                  <a:moveTo>
                    <a:pt x="1071835" y="71824"/>
                  </a:moveTo>
                  <a:lnTo>
                    <a:pt x="1031227" y="78453"/>
                  </a:lnTo>
                  <a:lnTo>
                    <a:pt x="994244" y="104956"/>
                  </a:lnTo>
                  <a:lnTo>
                    <a:pt x="981917" y="130388"/>
                  </a:lnTo>
                  <a:lnTo>
                    <a:pt x="1028603" y="137018"/>
                  </a:lnTo>
                  <a:lnTo>
                    <a:pt x="1031089" y="129743"/>
                  </a:lnTo>
                  <a:lnTo>
                    <a:pt x="1035877" y="123436"/>
                  </a:lnTo>
                  <a:lnTo>
                    <a:pt x="1072111" y="110084"/>
                  </a:lnTo>
                  <a:lnTo>
                    <a:pt x="1150539" y="110084"/>
                  </a:lnTo>
                  <a:lnTo>
                    <a:pt x="1150289" y="109531"/>
                  </a:lnTo>
                  <a:lnTo>
                    <a:pt x="1116898" y="80180"/>
                  </a:lnTo>
                  <a:lnTo>
                    <a:pt x="1079492" y="72048"/>
                  </a:lnTo>
                  <a:lnTo>
                    <a:pt x="1071835" y="71824"/>
                  </a:lnTo>
                  <a:close/>
                </a:path>
                <a:path w="2787650" h="366395">
                  <a:moveTo>
                    <a:pt x="1301534" y="115609"/>
                  </a:moveTo>
                  <a:lnTo>
                    <a:pt x="1253191" y="115609"/>
                  </a:lnTo>
                  <a:lnTo>
                    <a:pt x="1253191" y="286743"/>
                  </a:lnTo>
                  <a:lnTo>
                    <a:pt x="1301534" y="286743"/>
                  </a:lnTo>
                  <a:lnTo>
                    <a:pt x="1301534" y="115609"/>
                  </a:lnTo>
                  <a:close/>
                </a:path>
                <a:path w="2787650" h="366395">
                  <a:moveTo>
                    <a:pt x="1370181" y="74586"/>
                  </a:moveTo>
                  <a:lnTo>
                    <a:pt x="1184544" y="74586"/>
                  </a:lnTo>
                  <a:lnTo>
                    <a:pt x="1184544" y="115609"/>
                  </a:lnTo>
                  <a:lnTo>
                    <a:pt x="1370181" y="115609"/>
                  </a:lnTo>
                  <a:lnTo>
                    <a:pt x="1370181" y="74586"/>
                  </a:lnTo>
                  <a:close/>
                </a:path>
                <a:path w="2787650" h="366395">
                  <a:moveTo>
                    <a:pt x="1458200" y="74586"/>
                  </a:moveTo>
                  <a:lnTo>
                    <a:pt x="1409995" y="74586"/>
                  </a:lnTo>
                  <a:lnTo>
                    <a:pt x="1409995" y="286743"/>
                  </a:lnTo>
                  <a:lnTo>
                    <a:pt x="1506405" y="286743"/>
                  </a:lnTo>
                  <a:lnTo>
                    <a:pt x="1519432" y="286173"/>
                  </a:lnTo>
                  <a:lnTo>
                    <a:pt x="1561361" y="272568"/>
                  </a:lnTo>
                  <a:lnTo>
                    <a:pt x="1584832" y="245721"/>
                  </a:lnTo>
                  <a:lnTo>
                    <a:pt x="1458200" y="245721"/>
                  </a:lnTo>
                  <a:lnTo>
                    <a:pt x="1458200" y="184670"/>
                  </a:lnTo>
                  <a:lnTo>
                    <a:pt x="1443835" y="184670"/>
                  </a:lnTo>
                  <a:lnTo>
                    <a:pt x="1443835" y="143648"/>
                  </a:lnTo>
                  <a:lnTo>
                    <a:pt x="1458200" y="143648"/>
                  </a:lnTo>
                  <a:lnTo>
                    <a:pt x="1458200" y="74586"/>
                  </a:lnTo>
                  <a:close/>
                </a:path>
                <a:path w="2787650" h="366395">
                  <a:moveTo>
                    <a:pt x="1506405" y="143648"/>
                  </a:moveTo>
                  <a:lnTo>
                    <a:pt x="1458200" y="143648"/>
                  </a:lnTo>
                  <a:lnTo>
                    <a:pt x="1458200" y="184670"/>
                  </a:lnTo>
                  <a:lnTo>
                    <a:pt x="1506405" y="184670"/>
                  </a:lnTo>
                  <a:lnTo>
                    <a:pt x="1514192" y="185214"/>
                  </a:lnTo>
                  <a:lnTo>
                    <a:pt x="1543698" y="206678"/>
                  </a:lnTo>
                  <a:lnTo>
                    <a:pt x="1543698" y="224634"/>
                  </a:lnTo>
                  <a:lnTo>
                    <a:pt x="1506405" y="245721"/>
                  </a:lnTo>
                  <a:lnTo>
                    <a:pt x="1584832" y="245721"/>
                  </a:lnTo>
                  <a:lnTo>
                    <a:pt x="1585826" y="243839"/>
                  </a:lnTo>
                  <a:lnTo>
                    <a:pt x="1589003" y="234878"/>
                  </a:lnTo>
                  <a:lnTo>
                    <a:pt x="1590936" y="225330"/>
                  </a:lnTo>
                  <a:lnTo>
                    <a:pt x="1591627" y="215195"/>
                  </a:lnTo>
                  <a:lnTo>
                    <a:pt x="1590177" y="199941"/>
                  </a:lnTo>
                  <a:lnTo>
                    <a:pt x="1569251" y="163399"/>
                  </a:lnTo>
                  <a:lnTo>
                    <a:pt x="1525561" y="144882"/>
                  </a:lnTo>
                  <a:lnTo>
                    <a:pt x="1506405" y="143648"/>
                  </a:lnTo>
                  <a:close/>
                </a:path>
                <a:path w="2787650" h="366395">
                  <a:moveTo>
                    <a:pt x="1458200" y="143648"/>
                  </a:moveTo>
                  <a:lnTo>
                    <a:pt x="1443835" y="143648"/>
                  </a:lnTo>
                  <a:lnTo>
                    <a:pt x="1443835" y="184670"/>
                  </a:lnTo>
                  <a:lnTo>
                    <a:pt x="1458200" y="184670"/>
                  </a:lnTo>
                  <a:lnTo>
                    <a:pt x="1458200" y="143648"/>
                  </a:lnTo>
                  <a:close/>
                </a:path>
                <a:path w="2787650" h="366395">
                  <a:moveTo>
                    <a:pt x="1780959" y="74586"/>
                  </a:moveTo>
                  <a:lnTo>
                    <a:pt x="1730959" y="74586"/>
                  </a:lnTo>
                  <a:lnTo>
                    <a:pt x="1730959" y="286743"/>
                  </a:lnTo>
                  <a:lnTo>
                    <a:pt x="1780959" y="286743"/>
                  </a:lnTo>
                  <a:lnTo>
                    <a:pt x="1780959" y="206770"/>
                  </a:lnTo>
                  <a:lnTo>
                    <a:pt x="1865251" y="206770"/>
                  </a:lnTo>
                  <a:lnTo>
                    <a:pt x="1844634" y="178731"/>
                  </a:lnTo>
                  <a:lnTo>
                    <a:pt x="1858601" y="160222"/>
                  </a:lnTo>
                  <a:lnTo>
                    <a:pt x="1780959" y="160222"/>
                  </a:lnTo>
                  <a:lnTo>
                    <a:pt x="1780959" y="74586"/>
                  </a:lnTo>
                  <a:close/>
                </a:path>
                <a:path w="2787650" h="366395">
                  <a:moveTo>
                    <a:pt x="1865251" y="206770"/>
                  </a:moveTo>
                  <a:lnTo>
                    <a:pt x="1805407" y="206770"/>
                  </a:lnTo>
                  <a:lnTo>
                    <a:pt x="1863557" y="286743"/>
                  </a:lnTo>
                  <a:lnTo>
                    <a:pt x="1924055" y="286743"/>
                  </a:lnTo>
                  <a:lnTo>
                    <a:pt x="1865251" y="206770"/>
                  </a:lnTo>
                  <a:close/>
                </a:path>
                <a:path w="2787650" h="366395">
                  <a:moveTo>
                    <a:pt x="1923226" y="74586"/>
                  </a:moveTo>
                  <a:lnTo>
                    <a:pt x="1863005" y="74586"/>
                  </a:lnTo>
                  <a:lnTo>
                    <a:pt x="1799192" y="160222"/>
                  </a:lnTo>
                  <a:lnTo>
                    <a:pt x="1858601" y="160222"/>
                  </a:lnTo>
                  <a:lnTo>
                    <a:pt x="1923226" y="74586"/>
                  </a:lnTo>
                  <a:close/>
                </a:path>
                <a:path w="2787650" h="366395">
                  <a:moveTo>
                    <a:pt x="2000610" y="74586"/>
                  </a:moveTo>
                  <a:lnTo>
                    <a:pt x="1952405" y="74586"/>
                  </a:lnTo>
                  <a:lnTo>
                    <a:pt x="1952405" y="286743"/>
                  </a:lnTo>
                  <a:lnTo>
                    <a:pt x="2000610" y="286743"/>
                  </a:lnTo>
                  <a:lnTo>
                    <a:pt x="2000610" y="200969"/>
                  </a:lnTo>
                  <a:lnTo>
                    <a:pt x="1985140" y="200969"/>
                  </a:lnTo>
                  <a:lnTo>
                    <a:pt x="1985140" y="159946"/>
                  </a:lnTo>
                  <a:lnTo>
                    <a:pt x="2000610" y="159946"/>
                  </a:lnTo>
                  <a:lnTo>
                    <a:pt x="2000610" y="74586"/>
                  </a:lnTo>
                  <a:close/>
                </a:path>
                <a:path w="2787650" h="366395">
                  <a:moveTo>
                    <a:pt x="2130860" y="74586"/>
                  </a:moveTo>
                  <a:lnTo>
                    <a:pt x="2082793" y="74586"/>
                  </a:lnTo>
                  <a:lnTo>
                    <a:pt x="2082793" y="286743"/>
                  </a:lnTo>
                  <a:lnTo>
                    <a:pt x="2130860" y="286743"/>
                  </a:lnTo>
                  <a:lnTo>
                    <a:pt x="2130860" y="200969"/>
                  </a:lnTo>
                  <a:lnTo>
                    <a:pt x="2098125" y="200969"/>
                  </a:lnTo>
                  <a:lnTo>
                    <a:pt x="2098125" y="159946"/>
                  </a:lnTo>
                  <a:lnTo>
                    <a:pt x="2130860" y="159946"/>
                  </a:lnTo>
                  <a:lnTo>
                    <a:pt x="2130860" y="74586"/>
                  </a:lnTo>
                  <a:close/>
                </a:path>
                <a:path w="2787650" h="366395">
                  <a:moveTo>
                    <a:pt x="2000610" y="159946"/>
                  </a:moveTo>
                  <a:lnTo>
                    <a:pt x="1985140" y="159946"/>
                  </a:lnTo>
                  <a:lnTo>
                    <a:pt x="1985140" y="200969"/>
                  </a:lnTo>
                  <a:lnTo>
                    <a:pt x="2000610" y="200969"/>
                  </a:lnTo>
                  <a:lnTo>
                    <a:pt x="2000610" y="159946"/>
                  </a:lnTo>
                  <a:close/>
                </a:path>
                <a:path w="2787650" h="366395">
                  <a:moveTo>
                    <a:pt x="2082793" y="159946"/>
                  </a:moveTo>
                  <a:lnTo>
                    <a:pt x="2000610" y="159946"/>
                  </a:lnTo>
                  <a:lnTo>
                    <a:pt x="2000610" y="200969"/>
                  </a:lnTo>
                  <a:lnTo>
                    <a:pt x="2082793" y="200969"/>
                  </a:lnTo>
                  <a:lnTo>
                    <a:pt x="2082793" y="159946"/>
                  </a:lnTo>
                  <a:close/>
                </a:path>
                <a:path w="2787650" h="366395">
                  <a:moveTo>
                    <a:pt x="2130860" y="159946"/>
                  </a:moveTo>
                  <a:lnTo>
                    <a:pt x="2098125" y="159946"/>
                  </a:lnTo>
                  <a:lnTo>
                    <a:pt x="2098125" y="200969"/>
                  </a:lnTo>
                  <a:lnTo>
                    <a:pt x="2130860" y="200969"/>
                  </a:lnTo>
                  <a:lnTo>
                    <a:pt x="2130860" y="159946"/>
                  </a:lnTo>
                  <a:close/>
                </a:path>
                <a:path w="2787650" h="366395">
                  <a:moveTo>
                    <a:pt x="2229652" y="74586"/>
                  </a:moveTo>
                  <a:lnTo>
                    <a:pt x="2181447" y="74586"/>
                  </a:lnTo>
                  <a:lnTo>
                    <a:pt x="2181447" y="286743"/>
                  </a:lnTo>
                  <a:lnTo>
                    <a:pt x="2232967" y="286743"/>
                  </a:lnTo>
                  <a:lnTo>
                    <a:pt x="2272593" y="219063"/>
                  </a:lnTo>
                  <a:lnTo>
                    <a:pt x="2229652" y="219063"/>
                  </a:lnTo>
                  <a:lnTo>
                    <a:pt x="2229652" y="74586"/>
                  </a:lnTo>
                  <a:close/>
                </a:path>
                <a:path w="2787650" h="366395">
                  <a:moveTo>
                    <a:pt x="2365980" y="142128"/>
                  </a:moveTo>
                  <a:lnTo>
                    <a:pt x="2317637" y="142128"/>
                  </a:lnTo>
                  <a:lnTo>
                    <a:pt x="2317637" y="286743"/>
                  </a:lnTo>
                  <a:lnTo>
                    <a:pt x="2365980" y="286743"/>
                  </a:lnTo>
                  <a:lnTo>
                    <a:pt x="2365980" y="142128"/>
                  </a:lnTo>
                  <a:close/>
                </a:path>
                <a:path w="2787650" h="366395">
                  <a:moveTo>
                    <a:pt x="2365980" y="74586"/>
                  </a:moveTo>
                  <a:lnTo>
                    <a:pt x="2314598" y="74586"/>
                  </a:lnTo>
                  <a:lnTo>
                    <a:pt x="2229652" y="219063"/>
                  </a:lnTo>
                  <a:lnTo>
                    <a:pt x="2272593" y="219063"/>
                  </a:lnTo>
                  <a:lnTo>
                    <a:pt x="2317637" y="142128"/>
                  </a:lnTo>
                  <a:lnTo>
                    <a:pt x="2365980" y="142128"/>
                  </a:lnTo>
                  <a:lnTo>
                    <a:pt x="2365980" y="74586"/>
                  </a:lnTo>
                  <a:close/>
                </a:path>
                <a:path w="2787650" h="366395">
                  <a:moveTo>
                    <a:pt x="2557660" y="74586"/>
                  </a:moveTo>
                  <a:lnTo>
                    <a:pt x="2417327" y="74586"/>
                  </a:lnTo>
                  <a:lnTo>
                    <a:pt x="2417327" y="286743"/>
                  </a:lnTo>
                  <a:lnTo>
                    <a:pt x="2466223" y="286743"/>
                  </a:lnTo>
                  <a:lnTo>
                    <a:pt x="2466223" y="115609"/>
                  </a:lnTo>
                  <a:lnTo>
                    <a:pt x="2557660" y="115609"/>
                  </a:lnTo>
                  <a:lnTo>
                    <a:pt x="2557660" y="74586"/>
                  </a:lnTo>
                  <a:close/>
                </a:path>
                <a:path w="2787650" h="366395">
                  <a:moveTo>
                    <a:pt x="2607833" y="322103"/>
                  </a:moveTo>
                  <a:lnTo>
                    <a:pt x="2596231" y="361053"/>
                  </a:lnTo>
                  <a:lnTo>
                    <a:pt x="2599638" y="362435"/>
                  </a:lnTo>
                  <a:lnTo>
                    <a:pt x="2604196" y="363632"/>
                  </a:lnTo>
                  <a:lnTo>
                    <a:pt x="2609905" y="364645"/>
                  </a:lnTo>
                  <a:lnTo>
                    <a:pt x="2615707" y="365750"/>
                  </a:lnTo>
                  <a:lnTo>
                    <a:pt x="2622014" y="366302"/>
                  </a:lnTo>
                  <a:lnTo>
                    <a:pt x="2628828" y="366302"/>
                  </a:lnTo>
                  <a:lnTo>
                    <a:pt x="2669367" y="356271"/>
                  </a:lnTo>
                  <a:lnTo>
                    <a:pt x="2695404" y="328076"/>
                  </a:lnTo>
                  <a:lnTo>
                    <a:pt x="2696801" y="325233"/>
                  </a:lnTo>
                  <a:lnTo>
                    <a:pt x="2621600" y="325233"/>
                  </a:lnTo>
                  <a:lnTo>
                    <a:pt x="2615108" y="324221"/>
                  </a:lnTo>
                  <a:lnTo>
                    <a:pt x="2607833" y="322103"/>
                  </a:lnTo>
                  <a:close/>
                </a:path>
                <a:path w="2787650" h="366395">
                  <a:moveTo>
                    <a:pt x="2633939" y="74586"/>
                  </a:moveTo>
                  <a:lnTo>
                    <a:pt x="2580900" y="74586"/>
                  </a:lnTo>
                  <a:lnTo>
                    <a:pt x="2657834" y="291163"/>
                  </a:lnTo>
                  <a:lnTo>
                    <a:pt x="2653552" y="302627"/>
                  </a:lnTo>
                  <a:lnTo>
                    <a:pt x="2650513" y="310638"/>
                  </a:lnTo>
                  <a:lnTo>
                    <a:pt x="2646784" y="316348"/>
                  </a:lnTo>
                  <a:lnTo>
                    <a:pt x="2642364" y="319755"/>
                  </a:lnTo>
                  <a:lnTo>
                    <a:pt x="2638036" y="323254"/>
                  </a:lnTo>
                  <a:lnTo>
                    <a:pt x="2633018" y="325049"/>
                  </a:lnTo>
                  <a:lnTo>
                    <a:pt x="2621600" y="325233"/>
                  </a:lnTo>
                  <a:lnTo>
                    <a:pt x="2696801" y="325233"/>
                  </a:lnTo>
                  <a:lnTo>
                    <a:pt x="2699098" y="320557"/>
                  </a:lnTo>
                  <a:lnTo>
                    <a:pt x="2702310" y="312434"/>
                  </a:lnTo>
                  <a:lnTo>
                    <a:pt x="2730033" y="234809"/>
                  </a:lnTo>
                  <a:lnTo>
                    <a:pt x="2682834" y="234809"/>
                  </a:lnTo>
                  <a:lnTo>
                    <a:pt x="2633939" y="74586"/>
                  </a:lnTo>
                  <a:close/>
                </a:path>
                <a:path w="2787650" h="366395">
                  <a:moveTo>
                    <a:pt x="2787255" y="74586"/>
                  </a:moveTo>
                  <a:lnTo>
                    <a:pt x="2734078" y="74586"/>
                  </a:lnTo>
                  <a:lnTo>
                    <a:pt x="2685044" y="234809"/>
                  </a:lnTo>
                  <a:lnTo>
                    <a:pt x="2730033" y="234809"/>
                  </a:lnTo>
                  <a:lnTo>
                    <a:pt x="2787255" y="745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632051" y="12641029"/>
            <a:ext cx="5238750" cy="644525"/>
            <a:chOff x="632051" y="12641029"/>
            <a:chExt cx="5238750" cy="644525"/>
          </a:xfrm>
        </p:grpSpPr>
        <p:sp>
          <p:nvSpPr>
            <p:cNvPr id="17" name="object 17" descr=""/>
            <p:cNvSpPr/>
            <p:nvPr/>
          </p:nvSpPr>
          <p:spPr>
            <a:xfrm>
              <a:off x="632051" y="12641029"/>
              <a:ext cx="5238750" cy="644525"/>
            </a:xfrm>
            <a:custGeom>
              <a:avLst/>
              <a:gdLst/>
              <a:ahLst/>
              <a:cxnLst/>
              <a:rect l="l" t="t" r="r" b="b"/>
              <a:pathLst>
                <a:path w="5238750" h="644525">
                  <a:moveTo>
                    <a:pt x="5238734" y="0"/>
                  </a:moveTo>
                  <a:lnTo>
                    <a:pt x="0" y="0"/>
                  </a:lnTo>
                  <a:lnTo>
                    <a:pt x="0" y="644206"/>
                  </a:lnTo>
                  <a:lnTo>
                    <a:pt x="5238734" y="644206"/>
                  </a:lnTo>
                  <a:lnTo>
                    <a:pt x="523873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2219" y="12721693"/>
              <a:ext cx="3721140" cy="375694"/>
            </a:xfrm>
            <a:prstGeom prst="rect">
              <a:avLst/>
            </a:prstGeom>
          </p:spPr>
        </p:pic>
      </p:grpSp>
      <p:grpSp>
        <p:nvGrpSpPr>
          <p:cNvPr id="19" name="object 19" descr=""/>
          <p:cNvGrpSpPr/>
          <p:nvPr/>
        </p:nvGrpSpPr>
        <p:grpSpPr>
          <a:xfrm>
            <a:off x="14986913" y="14464255"/>
            <a:ext cx="3476625" cy="838835"/>
            <a:chOff x="14986913" y="14464255"/>
            <a:chExt cx="3476625" cy="838835"/>
          </a:xfrm>
        </p:grpSpPr>
        <p:sp>
          <p:nvSpPr>
            <p:cNvPr id="20" name="object 20" descr=""/>
            <p:cNvSpPr/>
            <p:nvPr/>
          </p:nvSpPr>
          <p:spPr>
            <a:xfrm>
              <a:off x="14986913" y="14464255"/>
              <a:ext cx="3476625" cy="838835"/>
            </a:xfrm>
            <a:custGeom>
              <a:avLst/>
              <a:gdLst/>
              <a:ahLst/>
              <a:cxnLst/>
              <a:rect l="l" t="t" r="r" b="b"/>
              <a:pathLst>
                <a:path w="3476625" h="838834">
                  <a:moveTo>
                    <a:pt x="3476283" y="0"/>
                  </a:moveTo>
                  <a:lnTo>
                    <a:pt x="0" y="0"/>
                  </a:lnTo>
                  <a:lnTo>
                    <a:pt x="0" y="838683"/>
                  </a:lnTo>
                  <a:lnTo>
                    <a:pt x="3476283" y="838683"/>
                  </a:lnTo>
                  <a:lnTo>
                    <a:pt x="3476283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69505" y="14742966"/>
              <a:ext cx="1602992" cy="398069"/>
            </a:xfrm>
            <a:prstGeom prst="rect">
              <a:avLst/>
            </a:prstGeom>
          </p:spPr>
        </p:pic>
      </p:grpSp>
      <p:grpSp>
        <p:nvGrpSpPr>
          <p:cNvPr id="22" name="object 22" descr=""/>
          <p:cNvGrpSpPr/>
          <p:nvPr/>
        </p:nvGrpSpPr>
        <p:grpSpPr>
          <a:xfrm>
            <a:off x="607741" y="13576952"/>
            <a:ext cx="5238750" cy="644525"/>
            <a:chOff x="607741" y="13576952"/>
            <a:chExt cx="5238750" cy="644525"/>
          </a:xfrm>
        </p:grpSpPr>
        <p:sp>
          <p:nvSpPr>
            <p:cNvPr id="23" name="object 23" descr=""/>
            <p:cNvSpPr/>
            <p:nvPr/>
          </p:nvSpPr>
          <p:spPr>
            <a:xfrm>
              <a:off x="607741" y="13576952"/>
              <a:ext cx="5238750" cy="644525"/>
            </a:xfrm>
            <a:custGeom>
              <a:avLst/>
              <a:gdLst/>
              <a:ahLst/>
              <a:cxnLst/>
              <a:rect l="l" t="t" r="r" b="b"/>
              <a:pathLst>
                <a:path w="5238750" h="644525">
                  <a:moveTo>
                    <a:pt x="5238734" y="0"/>
                  </a:moveTo>
                  <a:lnTo>
                    <a:pt x="0" y="0"/>
                  </a:lnTo>
                  <a:lnTo>
                    <a:pt x="0" y="644206"/>
                  </a:lnTo>
                  <a:lnTo>
                    <a:pt x="5238734" y="644206"/>
                  </a:lnTo>
                  <a:lnTo>
                    <a:pt x="523873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7910" y="13668666"/>
              <a:ext cx="4328606" cy="3646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6929100" cy="4635500"/>
          </a:xfrm>
          <a:custGeom>
            <a:avLst/>
            <a:gdLst/>
            <a:ahLst/>
            <a:cxnLst/>
            <a:rect l="l" t="t" r="r" b="b"/>
            <a:pathLst>
              <a:path w="16929100" h="4635500">
                <a:moveTo>
                  <a:pt x="16929100" y="0"/>
                </a:moveTo>
                <a:lnTo>
                  <a:pt x="0" y="0"/>
                </a:lnTo>
                <a:lnTo>
                  <a:pt x="0" y="4635500"/>
                </a:lnTo>
                <a:lnTo>
                  <a:pt x="16929100" y="4635500"/>
                </a:lnTo>
                <a:lnTo>
                  <a:pt x="169291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9080500" y="3098800"/>
            <a:ext cx="7264400" cy="876300"/>
            <a:chOff x="9080500" y="3098800"/>
            <a:chExt cx="7264400" cy="876300"/>
          </a:xfrm>
        </p:grpSpPr>
        <p:sp>
          <p:nvSpPr>
            <p:cNvPr id="4" name="object 4" descr=""/>
            <p:cNvSpPr/>
            <p:nvPr/>
          </p:nvSpPr>
          <p:spPr>
            <a:xfrm>
              <a:off x="9080500" y="30988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712700" y="30988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020" y="3392830"/>
              <a:ext cx="2582725" cy="41310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19690" y="3388613"/>
              <a:ext cx="1497828" cy="323850"/>
            </a:xfrm>
            <a:prstGeom prst="rect">
              <a:avLst/>
            </a:prstGeom>
          </p:spPr>
        </p:pic>
      </p:grpSp>
      <p:grpSp>
        <p:nvGrpSpPr>
          <p:cNvPr id="8" name="object 8" descr=""/>
          <p:cNvGrpSpPr/>
          <p:nvPr/>
        </p:nvGrpSpPr>
        <p:grpSpPr>
          <a:xfrm>
            <a:off x="209550" y="1758950"/>
            <a:ext cx="8509000" cy="1574800"/>
            <a:chOff x="209550" y="1758950"/>
            <a:chExt cx="8509000" cy="1574800"/>
          </a:xfrm>
        </p:grpSpPr>
        <p:sp>
          <p:nvSpPr>
            <p:cNvPr id="9" name="object 9" descr=""/>
            <p:cNvSpPr/>
            <p:nvPr/>
          </p:nvSpPr>
          <p:spPr>
            <a:xfrm>
              <a:off x="209550" y="1758950"/>
              <a:ext cx="8509000" cy="1574800"/>
            </a:xfrm>
            <a:custGeom>
              <a:avLst/>
              <a:gdLst/>
              <a:ahLst/>
              <a:cxnLst/>
              <a:rect l="l" t="t" r="r" b="b"/>
              <a:pathLst>
                <a:path w="8509000" h="15748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1301750"/>
                  </a:lnTo>
                  <a:lnTo>
                    <a:pt x="4399" y="1350831"/>
                  </a:lnTo>
                  <a:lnTo>
                    <a:pt x="17082" y="1397025"/>
                  </a:lnTo>
                  <a:lnTo>
                    <a:pt x="37279" y="1439563"/>
                  </a:lnTo>
                  <a:lnTo>
                    <a:pt x="64217" y="1477672"/>
                  </a:lnTo>
                  <a:lnTo>
                    <a:pt x="97127" y="1510582"/>
                  </a:lnTo>
                  <a:lnTo>
                    <a:pt x="135236" y="1537520"/>
                  </a:lnTo>
                  <a:lnTo>
                    <a:pt x="177774" y="1557717"/>
                  </a:lnTo>
                  <a:lnTo>
                    <a:pt x="223968" y="1570400"/>
                  </a:lnTo>
                  <a:lnTo>
                    <a:pt x="273050" y="1574800"/>
                  </a:lnTo>
                  <a:lnTo>
                    <a:pt x="273050" y="1536700"/>
                  </a:lnTo>
                  <a:lnTo>
                    <a:pt x="225699" y="1531926"/>
                  </a:lnTo>
                  <a:lnTo>
                    <a:pt x="181596" y="1518236"/>
                  </a:lnTo>
                  <a:lnTo>
                    <a:pt x="141687" y="1496574"/>
                  </a:lnTo>
                  <a:lnTo>
                    <a:pt x="106915" y="1467884"/>
                  </a:lnTo>
                  <a:lnTo>
                    <a:pt x="78225" y="1433112"/>
                  </a:lnTo>
                  <a:lnTo>
                    <a:pt x="56563" y="1393203"/>
                  </a:lnTo>
                  <a:lnTo>
                    <a:pt x="42873" y="1349100"/>
                  </a:lnTo>
                  <a:lnTo>
                    <a:pt x="38100" y="13017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8509000" h="1574800">
                  <a:moveTo>
                    <a:pt x="8235950" y="1536700"/>
                  </a:moveTo>
                  <a:lnTo>
                    <a:pt x="273050" y="1536700"/>
                  </a:lnTo>
                  <a:lnTo>
                    <a:pt x="273050" y="1574800"/>
                  </a:lnTo>
                  <a:lnTo>
                    <a:pt x="8235950" y="1574800"/>
                  </a:lnTo>
                  <a:lnTo>
                    <a:pt x="8235950" y="1536700"/>
                  </a:lnTo>
                  <a:close/>
                </a:path>
                <a:path w="8509000" h="1574800">
                  <a:moveTo>
                    <a:pt x="8235950" y="0"/>
                  </a:moveTo>
                  <a:lnTo>
                    <a:pt x="8235950" y="38100"/>
                  </a:lnTo>
                  <a:lnTo>
                    <a:pt x="8283300" y="42873"/>
                  </a:lnTo>
                  <a:lnTo>
                    <a:pt x="8327403" y="56563"/>
                  </a:lnTo>
                  <a:lnTo>
                    <a:pt x="8367312" y="78225"/>
                  </a:lnTo>
                  <a:lnTo>
                    <a:pt x="8402084" y="106915"/>
                  </a:lnTo>
                  <a:lnTo>
                    <a:pt x="8430774" y="141687"/>
                  </a:lnTo>
                  <a:lnTo>
                    <a:pt x="8452436" y="181596"/>
                  </a:lnTo>
                  <a:lnTo>
                    <a:pt x="8466126" y="225699"/>
                  </a:lnTo>
                  <a:lnTo>
                    <a:pt x="8470900" y="273050"/>
                  </a:lnTo>
                  <a:lnTo>
                    <a:pt x="8470900" y="1301750"/>
                  </a:lnTo>
                  <a:lnTo>
                    <a:pt x="8466126" y="1349100"/>
                  </a:lnTo>
                  <a:lnTo>
                    <a:pt x="8452436" y="1393203"/>
                  </a:lnTo>
                  <a:lnTo>
                    <a:pt x="8430774" y="1433112"/>
                  </a:lnTo>
                  <a:lnTo>
                    <a:pt x="8402084" y="1467884"/>
                  </a:lnTo>
                  <a:lnTo>
                    <a:pt x="8367312" y="1496574"/>
                  </a:lnTo>
                  <a:lnTo>
                    <a:pt x="8327403" y="1518236"/>
                  </a:lnTo>
                  <a:lnTo>
                    <a:pt x="8283300" y="1531926"/>
                  </a:lnTo>
                  <a:lnTo>
                    <a:pt x="8235950" y="1536700"/>
                  </a:lnTo>
                  <a:lnTo>
                    <a:pt x="8235950" y="1574800"/>
                  </a:lnTo>
                  <a:lnTo>
                    <a:pt x="8285031" y="1570400"/>
                  </a:lnTo>
                  <a:lnTo>
                    <a:pt x="8331226" y="1557717"/>
                  </a:lnTo>
                  <a:lnTo>
                    <a:pt x="8373763" y="1537520"/>
                  </a:lnTo>
                  <a:lnTo>
                    <a:pt x="8411872" y="1510582"/>
                  </a:lnTo>
                  <a:lnTo>
                    <a:pt x="8444782" y="1477672"/>
                  </a:lnTo>
                  <a:lnTo>
                    <a:pt x="8471720" y="1439563"/>
                  </a:lnTo>
                  <a:lnTo>
                    <a:pt x="8491917" y="1397025"/>
                  </a:lnTo>
                  <a:lnTo>
                    <a:pt x="8504600" y="1350831"/>
                  </a:lnTo>
                  <a:lnTo>
                    <a:pt x="8509000" y="1301750"/>
                  </a:lnTo>
                  <a:lnTo>
                    <a:pt x="8509000" y="273050"/>
                  </a:lnTo>
                  <a:lnTo>
                    <a:pt x="8504600" y="223968"/>
                  </a:lnTo>
                  <a:lnTo>
                    <a:pt x="8491917" y="177774"/>
                  </a:lnTo>
                  <a:lnTo>
                    <a:pt x="8471720" y="135236"/>
                  </a:lnTo>
                  <a:lnTo>
                    <a:pt x="8444782" y="97127"/>
                  </a:lnTo>
                  <a:lnTo>
                    <a:pt x="8411872" y="64217"/>
                  </a:lnTo>
                  <a:lnTo>
                    <a:pt x="8373763" y="37279"/>
                  </a:lnTo>
                  <a:lnTo>
                    <a:pt x="8331226" y="17082"/>
                  </a:lnTo>
                  <a:lnTo>
                    <a:pt x="8285031" y="4399"/>
                  </a:lnTo>
                  <a:lnTo>
                    <a:pt x="8235950" y="0"/>
                  </a:lnTo>
                  <a:close/>
                </a:path>
                <a:path w="8509000" h="1574800">
                  <a:moveTo>
                    <a:pt x="82359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8235950" y="38100"/>
                  </a:lnTo>
                  <a:lnTo>
                    <a:pt x="8235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28600" y="1778000"/>
              <a:ext cx="8470900" cy="1536700"/>
            </a:xfrm>
            <a:custGeom>
              <a:avLst/>
              <a:gdLst/>
              <a:ahLst/>
              <a:cxnLst/>
              <a:rect l="l" t="t" r="r" b="b"/>
              <a:pathLst>
                <a:path w="8470900" h="1536700">
                  <a:moveTo>
                    <a:pt x="82169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1282700"/>
                  </a:lnTo>
                  <a:lnTo>
                    <a:pt x="4092" y="1328356"/>
                  </a:lnTo>
                  <a:lnTo>
                    <a:pt x="15890" y="1371328"/>
                  </a:lnTo>
                  <a:lnTo>
                    <a:pt x="34678" y="1410898"/>
                  </a:lnTo>
                  <a:lnTo>
                    <a:pt x="59737" y="1446348"/>
                  </a:lnTo>
                  <a:lnTo>
                    <a:pt x="90351" y="1476962"/>
                  </a:lnTo>
                  <a:lnTo>
                    <a:pt x="125801" y="1502021"/>
                  </a:lnTo>
                  <a:lnTo>
                    <a:pt x="165371" y="1520809"/>
                  </a:lnTo>
                  <a:lnTo>
                    <a:pt x="208343" y="1532607"/>
                  </a:lnTo>
                  <a:lnTo>
                    <a:pt x="254000" y="1536700"/>
                  </a:lnTo>
                  <a:lnTo>
                    <a:pt x="8216900" y="1536700"/>
                  </a:lnTo>
                  <a:lnTo>
                    <a:pt x="8262556" y="1532607"/>
                  </a:lnTo>
                  <a:lnTo>
                    <a:pt x="8305528" y="1520809"/>
                  </a:lnTo>
                  <a:lnTo>
                    <a:pt x="8345098" y="1502021"/>
                  </a:lnTo>
                  <a:lnTo>
                    <a:pt x="8380549" y="1476962"/>
                  </a:lnTo>
                  <a:lnTo>
                    <a:pt x="8411162" y="1446348"/>
                  </a:lnTo>
                  <a:lnTo>
                    <a:pt x="8436221" y="1410898"/>
                  </a:lnTo>
                  <a:lnTo>
                    <a:pt x="8455009" y="1371328"/>
                  </a:lnTo>
                  <a:lnTo>
                    <a:pt x="8466807" y="1328356"/>
                  </a:lnTo>
                  <a:lnTo>
                    <a:pt x="8470900" y="1282700"/>
                  </a:lnTo>
                  <a:lnTo>
                    <a:pt x="8470900" y="254000"/>
                  </a:lnTo>
                  <a:lnTo>
                    <a:pt x="8466807" y="208343"/>
                  </a:lnTo>
                  <a:lnTo>
                    <a:pt x="8455009" y="165371"/>
                  </a:lnTo>
                  <a:lnTo>
                    <a:pt x="8436221" y="125801"/>
                  </a:lnTo>
                  <a:lnTo>
                    <a:pt x="8411162" y="90351"/>
                  </a:lnTo>
                  <a:lnTo>
                    <a:pt x="8380549" y="59737"/>
                  </a:lnTo>
                  <a:lnTo>
                    <a:pt x="8345098" y="34678"/>
                  </a:lnTo>
                  <a:lnTo>
                    <a:pt x="8305528" y="15890"/>
                  </a:lnTo>
                  <a:lnTo>
                    <a:pt x="8262556" y="4092"/>
                  </a:lnTo>
                  <a:lnTo>
                    <a:pt x="82169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880" y="783936"/>
            <a:ext cx="3827402" cy="3786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9316700" cy="7950200"/>
          </a:xfrm>
          <a:custGeom>
            <a:avLst/>
            <a:gdLst/>
            <a:ahLst/>
            <a:cxnLst/>
            <a:rect l="l" t="t" r="r" b="b"/>
            <a:pathLst>
              <a:path w="19316700" h="7950200">
                <a:moveTo>
                  <a:pt x="19316700" y="0"/>
                </a:moveTo>
                <a:lnTo>
                  <a:pt x="0" y="0"/>
                </a:lnTo>
                <a:lnTo>
                  <a:pt x="0" y="7950200"/>
                </a:lnTo>
                <a:lnTo>
                  <a:pt x="19316700" y="7950200"/>
                </a:lnTo>
                <a:lnTo>
                  <a:pt x="193167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960100" y="6388100"/>
            <a:ext cx="7264400" cy="876300"/>
            <a:chOff x="10960100" y="6388100"/>
            <a:chExt cx="7264400" cy="876300"/>
          </a:xfrm>
        </p:grpSpPr>
        <p:sp>
          <p:nvSpPr>
            <p:cNvPr id="4" name="object 4" descr=""/>
            <p:cNvSpPr/>
            <p:nvPr/>
          </p:nvSpPr>
          <p:spPr>
            <a:xfrm>
              <a:off x="10960100" y="63881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4592300" y="63881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28620" y="6682130"/>
              <a:ext cx="2582725" cy="41310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99290" y="6677913"/>
              <a:ext cx="1497828" cy="323850"/>
            </a:xfrm>
            <a:prstGeom prst="rect">
              <a:avLst/>
            </a:prstGeom>
          </p:spPr>
        </p:pic>
      </p:grpSp>
      <p:grpSp>
        <p:nvGrpSpPr>
          <p:cNvPr id="8" name="object 8" descr=""/>
          <p:cNvGrpSpPr/>
          <p:nvPr/>
        </p:nvGrpSpPr>
        <p:grpSpPr>
          <a:xfrm>
            <a:off x="6610350" y="336550"/>
            <a:ext cx="5981700" cy="596900"/>
            <a:chOff x="6610350" y="336550"/>
            <a:chExt cx="5981700" cy="596900"/>
          </a:xfrm>
        </p:grpSpPr>
        <p:sp>
          <p:nvSpPr>
            <p:cNvPr id="9" name="object 9" descr=""/>
            <p:cNvSpPr/>
            <p:nvPr/>
          </p:nvSpPr>
          <p:spPr>
            <a:xfrm>
              <a:off x="6610350" y="336550"/>
              <a:ext cx="5981700" cy="596900"/>
            </a:xfrm>
            <a:custGeom>
              <a:avLst/>
              <a:gdLst/>
              <a:ahLst/>
              <a:cxnLst/>
              <a:rect l="l" t="t" r="r" b="b"/>
              <a:pathLst>
                <a:path w="5981700" h="5969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23850"/>
                  </a:lnTo>
                  <a:lnTo>
                    <a:pt x="4399" y="372931"/>
                  </a:lnTo>
                  <a:lnTo>
                    <a:pt x="17082" y="419125"/>
                  </a:lnTo>
                  <a:lnTo>
                    <a:pt x="37279" y="461663"/>
                  </a:lnTo>
                  <a:lnTo>
                    <a:pt x="64217" y="499772"/>
                  </a:lnTo>
                  <a:lnTo>
                    <a:pt x="97127" y="532682"/>
                  </a:lnTo>
                  <a:lnTo>
                    <a:pt x="135236" y="559620"/>
                  </a:lnTo>
                  <a:lnTo>
                    <a:pt x="177773" y="579817"/>
                  </a:lnTo>
                  <a:lnTo>
                    <a:pt x="223968" y="592500"/>
                  </a:lnTo>
                  <a:lnTo>
                    <a:pt x="273049" y="596900"/>
                  </a:lnTo>
                  <a:lnTo>
                    <a:pt x="273049" y="558800"/>
                  </a:lnTo>
                  <a:lnTo>
                    <a:pt x="225699" y="554026"/>
                  </a:lnTo>
                  <a:lnTo>
                    <a:pt x="181596" y="540336"/>
                  </a:lnTo>
                  <a:lnTo>
                    <a:pt x="141687" y="518674"/>
                  </a:lnTo>
                  <a:lnTo>
                    <a:pt x="106915" y="489984"/>
                  </a:lnTo>
                  <a:lnTo>
                    <a:pt x="78225" y="455212"/>
                  </a:lnTo>
                  <a:lnTo>
                    <a:pt x="56563" y="415303"/>
                  </a:lnTo>
                  <a:lnTo>
                    <a:pt x="42873" y="371200"/>
                  </a:lnTo>
                  <a:lnTo>
                    <a:pt x="38100" y="3238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5981700" h="596900">
                  <a:moveTo>
                    <a:pt x="5708650" y="558800"/>
                  </a:moveTo>
                  <a:lnTo>
                    <a:pt x="273049" y="558800"/>
                  </a:lnTo>
                  <a:lnTo>
                    <a:pt x="273049" y="596900"/>
                  </a:lnTo>
                  <a:lnTo>
                    <a:pt x="5708650" y="596900"/>
                  </a:lnTo>
                  <a:lnTo>
                    <a:pt x="5708650" y="558800"/>
                  </a:lnTo>
                  <a:close/>
                </a:path>
                <a:path w="5981700" h="596900">
                  <a:moveTo>
                    <a:pt x="5708650" y="0"/>
                  </a:moveTo>
                  <a:lnTo>
                    <a:pt x="5708650" y="38100"/>
                  </a:lnTo>
                  <a:lnTo>
                    <a:pt x="5756000" y="42873"/>
                  </a:lnTo>
                  <a:lnTo>
                    <a:pt x="5800103" y="56563"/>
                  </a:lnTo>
                  <a:lnTo>
                    <a:pt x="5840012" y="78225"/>
                  </a:lnTo>
                  <a:lnTo>
                    <a:pt x="5874784" y="106915"/>
                  </a:lnTo>
                  <a:lnTo>
                    <a:pt x="5903474" y="141687"/>
                  </a:lnTo>
                  <a:lnTo>
                    <a:pt x="5925136" y="181596"/>
                  </a:lnTo>
                  <a:lnTo>
                    <a:pt x="5938826" y="225699"/>
                  </a:lnTo>
                  <a:lnTo>
                    <a:pt x="5943600" y="273050"/>
                  </a:lnTo>
                  <a:lnTo>
                    <a:pt x="5943600" y="323850"/>
                  </a:lnTo>
                  <a:lnTo>
                    <a:pt x="5938826" y="371200"/>
                  </a:lnTo>
                  <a:lnTo>
                    <a:pt x="5925136" y="415303"/>
                  </a:lnTo>
                  <a:lnTo>
                    <a:pt x="5903474" y="455212"/>
                  </a:lnTo>
                  <a:lnTo>
                    <a:pt x="5874784" y="489984"/>
                  </a:lnTo>
                  <a:lnTo>
                    <a:pt x="5840012" y="518674"/>
                  </a:lnTo>
                  <a:lnTo>
                    <a:pt x="5800103" y="540336"/>
                  </a:lnTo>
                  <a:lnTo>
                    <a:pt x="5756000" y="554026"/>
                  </a:lnTo>
                  <a:lnTo>
                    <a:pt x="5708650" y="558800"/>
                  </a:lnTo>
                  <a:lnTo>
                    <a:pt x="5708650" y="596900"/>
                  </a:lnTo>
                  <a:lnTo>
                    <a:pt x="5757731" y="592500"/>
                  </a:lnTo>
                  <a:lnTo>
                    <a:pt x="5803925" y="579817"/>
                  </a:lnTo>
                  <a:lnTo>
                    <a:pt x="5846463" y="559620"/>
                  </a:lnTo>
                  <a:lnTo>
                    <a:pt x="5884572" y="532682"/>
                  </a:lnTo>
                  <a:lnTo>
                    <a:pt x="5917482" y="499772"/>
                  </a:lnTo>
                  <a:lnTo>
                    <a:pt x="5944420" y="461663"/>
                  </a:lnTo>
                  <a:lnTo>
                    <a:pt x="5964617" y="419125"/>
                  </a:lnTo>
                  <a:lnTo>
                    <a:pt x="5977300" y="372931"/>
                  </a:lnTo>
                  <a:lnTo>
                    <a:pt x="5981700" y="323850"/>
                  </a:lnTo>
                  <a:lnTo>
                    <a:pt x="5981700" y="273050"/>
                  </a:lnTo>
                  <a:lnTo>
                    <a:pt x="5977300" y="223968"/>
                  </a:lnTo>
                  <a:lnTo>
                    <a:pt x="5964617" y="177774"/>
                  </a:lnTo>
                  <a:lnTo>
                    <a:pt x="5944420" y="135236"/>
                  </a:lnTo>
                  <a:lnTo>
                    <a:pt x="5917482" y="97127"/>
                  </a:lnTo>
                  <a:lnTo>
                    <a:pt x="5884572" y="64217"/>
                  </a:lnTo>
                  <a:lnTo>
                    <a:pt x="5846463" y="37279"/>
                  </a:lnTo>
                  <a:lnTo>
                    <a:pt x="5803925" y="17082"/>
                  </a:lnTo>
                  <a:lnTo>
                    <a:pt x="5757731" y="4399"/>
                  </a:lnTo>
                  <a:lnTo>
                    <a:pt x="5708650" y="0"/>
                  </a:lnTo>
                  <a:close/>
                </a:path>
                <a:path w="5981700" h="596900">
                  <a:moveTo>
                    <a:pt x="57086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5708650" y="38100"/>
                  </a:lnTo>
                  <a:lnTo>
                    <a:pt x="57086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629400" y="355600"/>
              <a:ext cx="5943600" cy="558800"/>
            </a:xfrm>
            <a:custGeom>
              <a:avLst/>
              <a:gdLst/>
              <a:ahLst/>
              <a:cxnLst/>
              <a:rect l="l" t="t" r="r" b="b"/>
              <a:pathLst>
                <a:path w="5943600" h="558800">
                  <a:moveTo>
                    <a:pt x="56896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04800"/>
                  </a:lnTo>
                  <a:lnTo>
                    <a:pt x="4092" y="350456"/>
                  </a:lnTo>
                  <a:lnTo>
                    <a:pt x="15890" y="393428"/>
                  </a:lnTo>
                  <a:lnTo>
                    <a:pt x="34678" y="432998"/>
                  </a:lnTo>
                  <a:lnTo>
                    <a:pt x="59737" y="468448"/>
                  </a:lnTo>
                  <a:lnTo>
                    <a:pt x="90351" y="499062"/>
                  </a:lnTo>
                  <a:lnTo>
                    <a:pt x="125801" y="524121"/>
                  </a:lnTo>
                  <a:lnTo>
                    <a:pt x="165371" y="542909"/>
                  </a:lnTo>
                  <a:lnTo>
                    <a:pt x="208343" y="554707"/>
                  </a:lnTo>
                  <a:lnTo>
                    <a:pt x="253999" y="558800"/>
                  </a:lnTo>
                  <a:lnTo>
                    <a:pt x="5689600" y="558800"/>
                  </a:lnTo>
                  <a:lnTo>
                    <a:pt x="5735256" y="554707"/>
                  </a:lnTo>
                  <a:lnTo>
                    <a:pt x="5778228" y="542909"/>
                  </a:lnTo>
                  <a:lnTo>
                    <a:pt x="5817798" y="524121"/>
                  </a:lnTo>
                  <a:lnTo>
                    <a:pt x="5853248" y="499062"/>
                  </a:lnTo>
                  <a:lnTo>
                    <a:pt x="5883862" y="468448"/>
                  </a:lnTo>
                  <a:lnTo>
                    <a:pt x="5908921" y="432998"/>
                  </a:lnTo>
                  <a:lnTo>
                    <a:pt x="5927709" y="393428"/>
                  </a:lnTo>
                  <a:lnTo>
                    <a:pt x="5939507" y="350456"/>
                  </a:lnTo>
                  <a:lnTo>
                    <a:pt x="5943600" y="304800"/>
                  </a:lnTo>
                  <a:lnTo>
                    <a:pt x="5943600" y="254000"/>
                  </a:lnTo>
                  <a:lnTo>
                    <a:pt x="5939507" y="208343"/>
                  </a:lnTo>
                  <a:lnTo>
                    <a:pt x="5927709" y="165371"/>
                  </a:lnTo>
                  <a:lnTo>
                    <a:pt x="5908921" y="125801"/>
                  </a:lnTo>
                  <a:lnTo>
                    <a:pt x="5883862" y="90351"/>
                  </a:lnTo>
                  <a:lnTo>
                    <a:pt x="5853248" y="59737"/>
                  </a:lnTo>
                  <a:lnTo>
                    <a:pt x="5817798" y="34678"/>
                  </a:lnTo>
                  <a:lnTo>
                    <a:pt x="5778228" y="15890"/>
                  </a:lnTo>
                  <a:lnTo>
                    <a:pt x="5735256" y="4092"/>
                  </a:lnTo>
                  <a:lnTo>
                    <a:pt x="56896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3552" y="471054"/>
            <a:ext cx="4991111" cy="386772"/>
          </a:xfrm>
          <a:prstGeom prst="rect">
            <a:avLst/>
          </a:prstGeom>
        </p:spPr>
      </p:pic>
      <p:grpSp>
        <p:nvGrpSpPr>
          <p:cNvPr id="12" name="object 12" descr=""/>
          <p:cNvGrpSpPr/>
          <p:nvPr/>
        </p:nvGrpSpPr>
        <p:grpSpPr>
          <a:xfrm>
            <a:off x="12827000" y="381000"/>
            <a:ext cx="5397500" cy="635000"/>
            <a:chOff x="12827000" y="381000"/>
            <a:chExt cx="5397500" cy="635000"/>
          </a:xfrm>
        </p:grpSpPr>
        <p:sp>
          <p:nvSpPr>
            <p:cNvPr id="13" name="object 13" descr=""/>
            <p:cNvSpPr/>
            <p:nvPr/>
          </p:nvSpPr>
          <p:spPr>
            <a:xfrm>
              <a:off x="12827000" y="381000"/>
              <a:ext cx="5397500" cy="635000"/>
            </a:xfrm>
            <a:custGeom>
              <a:avLst/>
              <a:gdLst/>
              <a:ahLst/>
              <a:cxnLst/>
              <a:rect l="l" t="t" r="r" b="b"/>
              <a:pathLst>
                <a:path w="5397500" h="635000">
                  <a:moveTo>
                    <a:pt x="5397500" y="0"/>
                  </a:moveTo>
                  <a:lnTo>
                    <a:pt x="0" y="0"/>
                  </a:lnTo>
                  <a:lnTo>
                    <a:pt x="0" y="635000"/>
                  </a:lnTo>
                  <a:lnTo>
                    <a:pt x="5397500" y="635000"/>
                  </a:lnTo>
                  <a:lnTo>
                    <a:pt x="5397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14255" y="559954"/>
              <a:ext cx="3773343" cy="386772"/>
            </a:xfrm>
            <a:prstGeom prst="rect">
              <a:avLst/>
            </a:prstGeom>
          </p:spPr>
        </p:pic>
      </p:grpSp>
      <p:grpSp>
        <p:nvGrpSpPr>
          <p:cNvPr id="15" name="object 15" descr=""/>
          <p:cNvGrpSpPr/>
          <p:nvPr/>
        </p:nvGrpSpPr>
        <p:grpSpPr>
          <a:xfrm>
            <a:off x="12801600" y="1193800"/>
            <a:ext cx="5397500" cy="635000"/>
            <a:chOff x="12801600" y="1193800"/>
            <a:chExt cx="5397500" cy="635000"/>
          </a:xfrm>
        </p:grpSpPr>
        <p:sp>
          <p:nvSpPr>
            <p:cNvPr id="16" name="object 16" descr=""/>
            <p:cNvSpPr/>
            <p:nvPr/>
          </p:nvSpPr>
          <p:spPr>
            <a:xfrm>
              <a:off x="12801600" y="1193800"/>
              <a:ext cx="5397500" cy="635000"/>
            </a:xfrm>
            <a:custGeom>
              <a:avLst/>
              <a:gdLst/>
              <a:ahLst/>
              <a:cxnLst/>
              <a:rect l="l" t="t" r="r" b="b"/>
              <a:pathLst>
                <a:path w="5397500" h="635000">
                  <a:moveTo>
                    <a:pt x="5397500" y="0"/>
                  </a:moveTo>
                  <a:lnTo>
                    <a:pt x="0" y="0"/>
                  </a:lnTo>
                  <a:lnTo>
                    <a:pt x="0" y="635000"/>
                  </a:lnTo>
                  <a:lnTo>
                    <a:pt x="5397500" y="635000"/>
                  </a:lnTo>
                  <a:lnTo>
                    <a:pt x="5397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59474" y="1378527"/>
              <a:ext cx="4032033" cy="302346"/>
            </a:xfrm>
            <a:prstGeom prst="rect">
              <a:avLst/>
            </a:prstGeom>
          </p:spPr>
        </p:pic>
      </p:grpSp>
      <p:pic>
        <p:nvPicPr>
          <p:cNvPr id="18" name="object 1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51" y="3367532"/>
            <a:ext cx="3463262" cy="399287"/>
          </a:xfrm>
          <a:prstGeom prst="rect">
            <a:avLst/>
          </a:prstGeom>
        </p:spPr>
      </p:pic>
      <p:grpSp>
        <p:nvGrpSpPr>
          <p:cNvPr id="19" name="object 19" descr=""/>
          <p:cNvGrpSpPr/>
          <p:nvPr/>
        </p:nvGrpSpPr>
        <p:grpSpPr>
          <a:xfrm>
            <a:off x="3930650" y="3206750"/>
            <a:ext cx="4927600" cy="622300"/>
            <a:chOff x="3930650" y="3206750"/>
            <a:chExt cx="4927600" cy="622300"/>
          </a:xfrm>
        </p:grpSpPr>
        <p:sp>
          <p:nvSpPr>
            <p:cNvPr id="20" name="object 20" descr=""/>
            <p:cNvSpPr/>
            <p:nvPr/>
          </p:nvSpPr>
          <p:spPr>
            <a:xfrm>
              <a:off x="3930650" y="3206750"/>
              <a:ext cx="4927600" cy="622300"/>
            </a:xfrm>
            <a:custGeom>
              <a:avLst/>
              <a:gdLst/>
              <a:ahLst/>
              <a:cxnLst/>
              <a:rect l="l" t="t" r="r" b="b"/>
              <a:pathLst>
                <a:path w="4927600" h="6223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49250"/>
                  </a:lnTo>
                  <a:lnTo>
                    <a:pt x="4399" y="398331"/>
                  </a:lnTo>
                  <a:lnTo>
                    <a:pt x="17082" y="444525"/>
                  </a:lnTo>
                  <a:lnTo>
                    <a:pt x="37279" y="487063"/>
                  </a:lnTo>
                  <a:lnTo>
                    <a:pt x="64217" y="525172"/>
                  </a:lnTo>
                  <a:lnTo>
                    <a:pt x="97127" y="558082"/>
                  </a:lnTo>
                  <a:lnTo>
                    <a:pt x="135236" y="585020"/>
                  </a:lnTo>
                  <a:lnTo>
                    <a:pt x="177774" y="605217"/>
                  </a:lnTo>
                  <a:lnTo>
                    <a:pt x="223969" y="617900"/>
                  </a:lnTo>
                  <a:lnTo>
                    <a:pt x="273050" y="622300"/>
                  </a:lnTo>
                  <a:lnTo>
                    <a:pt x="273050" y="584200"/>
                  </a:lnTo>
                  <a:lnTo>
                    <a:pt x="225699" y="579426"/>
                  </a:lnTo>
                  <a:lnTo>
                    <a:pt x="181596" y="565736"/>
                  </a:lnTo>
                  <a:lnTo>
                    <a:pt x="141687" y="544074"/>
                  </a:lnTo>
                  <a:lnTo>
                    <a:pt x="106915" y="515384"/>
                  </a:lnTo>
                  <a:lnTo>
                    <a:pt x="78225" y="480612"/>
                  </a:lnTo>
                  <a:lnTo>
                    <a:pt x="56563" y="440703"/>
                  </a:lnTo>
                  <a:lnTo>
                    <a:pt x="42873" y="396600"/>
                  </a:lnTo>
                  <a:lnTo>
                    <a:pt x="38100" y="3492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4927600" h="622300">
                  <a:moveTo>
                    <a:pt x="4654550" y="584200"/>
                  </a:moveTo>
                  <a:lnTo>
                    <a:pt x="273050" y="584200"/>
                  </a:lnTo>
                  <a:lnTo>
                    <a:pt x="273050" y="622300"/>
                  </a:lnTo>
                  <a:lnTo>
                    <a:pt x="4654550" y="622300"/>
                  </a:lnTo>
                  <a:lnTo>
                    <a:pt x="4654550" y="584200"/>
                  </a:lnTo>
                  <a:close/>
                </a:path>
                <a:path w="4927600" h="622300">
                  <a:moveTo>
                    <a:pt x="4654550" y="0"/>
                  </a:moveTo>
                  <a:lnTo>
                    <a:pt x="4654550" y="38100"/>
                  </a:lnTo>
                  <a:lnTo>
                    <a:pt x="4701900" y="42873"/>
                  </a:lnTo>
                  <a:lnTo>
                    <a:pt x="4746003" y="56563"/>
                  </a:lnTo>
                  <a:lnTo>
                    <a:pt x="4785912" y="78225"/>
                  </a:lnTo>
                  <a:lnTo>
                    <a:pt x="4820684" y="106915"/>
                  </a:lnTo>
                  <a:lnTo>
                    <a:pt x="4849374" y="141687"/>
                  </a:lnTo>
                  <a:lnTo>
                    <a:pt x="4871036" y="181596"/>
                  </a:lnTo>
                  <a:lnTo>
                    <a:pt x="4884726" y="225699"/>
                  </a:lnTo>
                  <a:lnTo>
                    <a:pt x="4889500" y="273050"/>
                  </a:lnTo>
                  <a:lnTo>
                    <a:pt x="4889500" y="349250"/>
                  </a:lnTo>
                  <a:lnTo>
                    <a:pt x="4884726" y="396600"/>
                  </a:lnTo>
                  <a:lnTo>
                    <a:pt x="4871036" y="440703"/>
                  </a:lnTo>
                  <a:lnTo>
                    <a:pt x="4849374" y="480612"/>
                  </a:lnTo>
                  <a:lnTo>
                    <a:pt x="4820684" y="515384"/>
                  </a:lnTo>
                  <a:lnTo>
                    <a:pt x="4785912" y="544074"/>
                  </a:lnTo>
                  <a:lnTo>
                    <a:pt x="4746003" y="565736"/>
                  </a:lnTo>
                  <a:lnTo>
                    <a:pt x="4701900" y="579426"/>
                  </a:lnTo>
                  <a:lnTo>
                    <a:pt x="4654550" y="584200"/>
                  </a:lnTo>
                  <a:lnTo>
                    <a:pt x="4654550" y="622300"/>
                  </a:lnTo>
                  <a:lnTo>
                    <a:pt x="4703631" y="617900"/>
                  </a:lnTo>
                  <a:lnTo>
                    <a:pt x="4749825" y="605217"/>
                  </a:lnTo>
                  <a:lnTo>
                    <a:pt x="4792363" y="585020"/>
                  </a:lnTo>
                  <a:lnTo>
                    <a:pt x="4830472" y="558082"/>
                  </a:lnTo>
                  <a:lnTo>
                    <a:pt x="4863382" y="525172"/>
                  </a:lnTo>
                  <a:lnTo>
                    <a:pt x="4890320" y="487063"/>
                  </a:lnTo>
                  <a:lnTo>
                    <a:pt x="4910517" y="444525"/>
                  </a:lnTo>
                  <a:lnTo>
                    <a:pt x="4923200" y="398331"/>
                  </a:lnTo>
                  <a:lnTo>
                    <a:pt x="4927600" y="349250"/>
                  </a:lnTo>
                  <a:lnTo>
                    <a:pt x="4927600" y="273050"/>
                  </a:lnTo>
                  <a:lnTo>
                    <a:pt x="4923200" y="223968"/>
                  </a:lnTo>
                  <a:lnTo>
                    <a:pt x="4910517" y="177774"/>
                  </a:lnTo>
                  <a:lnTo>
                    <a:pt x="4890320" y="135236"/>
                  </a:lnTo>
                  <a:lnTo>
                    <a:pt x="4863382" y="97127"/>
                  </a:lnTo>
                  <a:lnTo>
                    <a:pt x="4830472" y="64217"/>
                  </a:lnTo>
                  <a:lnTo>
                    <a:pt x="4792363" y="37279"/>
                  </a:lnTo>
                  <a:lnTo>
                    <a:pt x="4749825" y="17082"/>
                  </a:lnTo>
                  <a:lnTo>
                    <a:pt x="4703631" y="4399"/>
                  </a:lnTo>
                  <a:lnTo>
                    <a:pt x="4654550" y="0"/>
                  </a:lnTo>
                  <a:close/>
                </a:path>
                <a:path w="4927600" h="622300">
                  <a:moveTo>
                    <a:pt x="46545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4654550" y="38100"/>
                  </a:lnTo>
                  <a:lnTo>
                    <a:pt x="46545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949700" y="3225800"/>
              <a:ext cx="4889500" cy="584200"/>
            </a:xfrm>
            <a:custGeom>
              <a:avLst/>
              <a:gdLst/>
              <a:ahLst/>
              <a:cxnLst/>
              <a:rect l="l" t="t" r="r" b="b"/>
              <a:pathLst>
                <a:path w="4889500" h="584200">
                  <a:moveTo>
                    <a:pt x="46355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30200"/>
                  </a:lnTo>
                  <a:lnTo>
                    <a:pt x="4092" y="375856"/>
                  </a:lnTo>
                  <a:lnTo>
                    <a:pt x="15890" y="418828"/>
                  </a:lnTo>
                  <a:lnTo>
                    <a:pt x="34678" y="458398"/>
                  </a:lnTo>
                  <a:lnTo>
                    <a:pt x="59737" y="493848"/>
                  </a:lnTo>
                  <a:lnTo>
                    <a:pt x="90351" y="524462"/>
                  </a:lnTo>
                  <a:lnTo>
                    <a:pt x="125801" y="549521"/>
                  </a:lnTo>
                  <a:lnTo>
                    <a:pt x="165371" y="568309"/>
                  </a:lnTo>
                  <a:lnTo>
                    <a:pt x="208343" y="580107"/>
                  </a:lnTo>
                  <a:lnTo>
                    <a:pt x="254000" y="584200"/>
                  </a:lnTo>
                  <a:lnTo>
                    <a:pt x="4635500" y="584200"/>
                  </a:lnTo>
                  <a:lnTo>
                    <a:pt x="4681156" y="580107"/>
                  </a:lnTo>
                  <a:lnTo>
                    <a:pt x="4724128" y="568309"/>
                  </a:lnTo>
                  <a:lnTo>
                    <a:pt x="4763698" y="549521"/>
                  </a:lnTo>
                  <a:lnTo>
                    <a:pt x="4799148" y="524462"/>
                  </a:lnTo>
                  <a:lnTo>
                    <a:pt x="4829762" y="493848"/>
                  </a:lnTo>
                  <a:lnTo>
                    <a:pt x="4854821" y="458398"/>
                  </a:lnTo>
                  <a:lnTo>
                    <a:pt x="4873609" y="418828"/>
                  </a:lnTo>
                  <a:lnTo>
                    <a:pt x="4885407" y="375856"/>
                  </a:lnTo>
                  <a:lnTo>
                    <a:pt x="4889500" y="330200"/>
                  </a:lnTo>
                  <a:lnTo>
                    <a:pt x="4889500" y="254000"/>
                  </a:lnTo>
                  <a:lnTo>
                    <a:pt x="4885407" y="208343"/>
                  </a:lnTo>
                  <a:lnTo>
                    <a:pt x="4873609" y="165371"/>
                  </a:lnTo>
                  <a:lnTo>
                    <a:pt x="4854821" y="125801"/>
                  </a:lnTo>
                  <a:lnTo>
                    <a:pt x="4829762" y="90351"/>
                  </a:lnTo>
                  <a:lnTo>
                    <a:pt x="4799148" y="59737"/>
                  </a:lnTo>
                  <a:lnTo>
                    <a:pt x="4763698" y="34678"/>
                  </a:lnTo>
                  <a:lnTo>
                    <a:pt x="4724128" y="15890"/>
                  </a:lnTo>
                  <a:lnTo>
                    <a:pt x="4681156" y="4092"/>
                  </a:lnTo>
                  <a:lnTo>
                    <a:pt x="4635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/>
          <p:nvPr/>
        </p:nvSpPr>
        <p:spPr>
          <a:xfrm>
            <a:off x="3111500" y="1714500"/>
            <a:ext cx="558800" cy="457200"/>
          </a:xfrm>
          <a:custGeom>
            <a:avLst/>
            <a:gdLst/>
            <a:ahLst/>
            <a:cxnLst/>
            <a:rect l="l" t="t" r="r" b="b"/>
            <a:pathLst>
              <a:path w="558800" h="457200">
                <a:moveTo>
                  <a:pt x="558800" y="0"/>
                </a:moveTo>
                <a:lnTo>
                  <a:pt x="0" y="0"/>
                </a:lnTo>
                <a:lnTo>
                  <a:pt x="0" y="457200"/>
                </a:lnTo>
                <a:lnTo>
                  <a:pt x="558800" y="457200"/>
                </a:lnTo>
                <a:lnTo>
                  <a:pt x="55880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43180" y="1749551"/>
            <a:ext cx="2079625" cy="531495"/>
          </a:xfrm>
          <a:custGeom>
            <a:avLst/>
            <a:gdLst/>
            <a:ahLst/>
            <a:cxnLst/>
            <a:rect l="l" t="t" r="r" b="b"/>
            <a:pathLst>
              <a:path w="2079625" h="531494">
                <a:moveTo>
                  <a:pt x="44704" y="137159"/>
                </a:moveTo>
                <a:lnTo>
                  <a:pt x="0" y="137159"/>
                </a:lnTo>
                <a:lnTo>
                  <a:pt x="0" y="409448"/>
                </a:lnTo>
                <a:lnTo>
                  <a:pt x="44704" y="409448"/>
                </a:lnTo>
                <a:lnTo>
                  <a:pt x="44704" y="288035"/>
                </a:lnTo>
                <a:lnTo>
                  <a:pt x="237236" y="288035"/>
                </a:lnTo>
                <a:lnTo>
                  <a:pt x="237236" y="250444"/>
                </a:lnTo>
                <a:lnTo>
                  <a:pt x="44704" y="250444"/>
                </a:lnTo>
                <a:lnTo>
                  <a:pt x="44704" y="137159"/>
                </a:lnTo>
                <a:close/>
              </a:path>
              <a:path w="2079625" h="531494">
                <a:moveTo>
                  <a:pt x="237236" y="288035"/>
                </a:moveTo>
                <a:lnTo>
                  <a:pt x="192532" y="288035"/>
                </a:lnTo>
                <a:lnTo>
                  <a:pt x="192532" y="409448"/>
                </a:lnTo>
                <a:lnTo>
                  <a:pt x="237236" y="409448"/>
                </a:lnTo>
                <a:lnTo>
                  <a:pt x="237236" y="288035"/>
                </a:lnTo>
                <a:close/>
              </a:path>
              <a:path w="2079625" h="531494">
                <a:moveTo>
                  <a:pt x="237236" y="137159"/>
                </a:moveTo>
                <a:lnTo>
                  <a:pt x="192532" y="137159"/>
                </a:lnTo>
                <a:lnTo>
                  <a:pt x="192532" y="250444"/>
                </a:lnTo>
                <a:lnTo>
                  <a:pt x="237236" y="250444"/>
                </a:lnTo>
                <a:lnTo>
                  <a:pt x="237236" y="137159"/>
                </a:lnTo>
                <a:close/>
              </a:path>
              <a:path w="2079625" h="531494">
                <a:moveTo>
                  <a:pt x="511478" y="168655"/>
                </a:moveTo>
                <a:lnTo>
                  <a:pt x="424037" y="168655"/>
                </a:lnTo>
                <a:lnTo>
                  <a:pt x="436737" y="169481"/>
                </a:lnTo>
                <a:lnTo>
                  <a:pt x="447913" y="171957"/>
                </a:lnTo>
                <a:lnTo>
                  <a:pt x="476742" y="200278"/>
                </a:lnTo>
                <a:lnTo>
                  <a:pt x="480425" y="229107"/>
                </a:lnTo>
                <a:lnTo>
                  <a:pt x="480425" y="245363"/>
                </a:lnTo>
                <a:lnTo>
                  <a:pt x="434197" y="246888"/>
                </a:lnTo>
                <a:lnTo>
                  <a:pt x="403082" y="249174"/>
                </a:lnTo>
                <a:lnTo>
                  <a:pt x="353806" y="261366"/>
                </a:lnTo>
                <a:lnTo>
                  <a:pt x="321643" y="283368"/>
                </a:lnTo>
                <a:lnTo>
                  <a:pt x="303641" y="333756"/>
                </a:lnTo>
                <a:lnTo>
                  <a:pt x="305165" y="353218"/>
                </a:lnTo>
                <a:lnTo>
                  <a:pt x="328025" y="395223"/>
                </a:lnTo>
                <a:lnTo>
                  <a:pt x="371744" y="413321"/>
                </a:lnTo>
                <a:lnTo>
                  <a:pt x="389493" y="414528"/>
                </a:lnTo>
                <a:lnTo>
                  <a:pt x="405622" y="413861"/>
                </a:lnTo>
                <a:lnTo>
                  <a:pt x="443341" y="403859"/>
                </a:lnTo>
                <a:lnTo>
                  <a:pt x="474355" y="378459"/>
                </a:lnTo>
                <a:lnTo>
                  <a:pt x="399653" y="378459"/>
                </a:lnTo>
                <a:lnTo>
                  <a:pt x="389207" y="377793"/>
                </a:lnTo>
                <a:lnTo>
                  <a:pt x="353298" y="354076"/>
                </a:lnTo>
                <a:lnTo>
                  <a:pt x="349919" y="333756"/>
                </a:lnTo>
                <a:lnTo>
                  <a:pt x="351075" y="322040"/>
                </a:lnTo>
                <a:lnTo>
                  <a:pt x="381015" y="287781"/>
                </a:lnTo>
                <a:lnTo>
                  <a:pt x="439785" y="277876"/>
                </a:lnTo>
                <a:lnTo>
                  <a:pt x="479917" y="276352"/>
                </a:lnTo>
                <a:lnTo>
                  <a:pt x="524113" y="276352"/>
                </a:lnTo>
                <a:lnTo>
                  <a:pt x="524113" y="224028"/>
                </a:lnTo>
                <a:lnTo>
                  <a:pt x="522620" y="201771"/>
                </a:lnTo>
                <a:lnTo>
                  <a:pt x="518144" y="182753"/>
                </a:lnTo>
                <a:lnTo>
                  <a:pt x="511478" y="168655"/>
                </a:lnTo>
                <a:close/>
              </a:path>
              <a:path w="2079625" h="531494">
                <a:moveTo>
                  <a:pt x="524113" y="370839"/>
                </a:moveTo>
                <a:lnTo>
                  <a:pt x="482965" y="370839"/>
                </a:lnTo>
                <a:lnTo>
                  <a:pt x="491601" y="409448"/>
                </a:lnTo>
                <a:lnTo>
                  <a:pt x="524113" y="409448"/>
                </a:lnTo>
                <a:lnTo>
                  <a:pt x="524113" y="370839"/>
                </a:lnTo>
                <a:close/>
              </a:path>
              <a:path w="2079625" h="531494">
                <a:moveTo>
                  <a:pt x="524113" y="276352"/>
                </a:moveTo>
                <a:lnTo>
                  <a:pt x="479917" y="276352"/>
                </a:lnTo>
                <a:lnTo>
                  <a:pt x="479819" y="301974"/>
                </a:lnTo>
                <a:lnTo>
                  <a:pt x="478456" y="319278"/>
                </a:lnTo>
                <a:lnTo>
                  <a:pt x="456549" y="359664"/>
                </a:lnTo>
                <a:lnTo>
                  <a:pt x="415972" y="377285"/>
                </a:lnTo>
                <a:lnTo>
                  <a:pt x="399653" y="378459"/>
                </a:lnTo>
                <a:lnTo>
                  <a:pt x="474355" y="378459"/>
                </a:lnTo>
                <a:lnTo>
                  <a:pt x="480933" y="370839"/>
                </a:lnTo>
                <a:lnTo>
                  <a:pt x="524113" y="370839"/>
                </a:lnTo>
                <a:lnTo>
                  <a:pt x="524113" y="276352"/>
                </a:lnTo>
                <a:close/>
              </a:path>
              <a:path w="2079625" h="531494">
                <a:moveTo>
                  <a:pt x="426577" y="132588"/>
                </a:moveTo>
                <a:lnTo>
                  <a:pt x="388096" y="136588"/>
                </a:lnTo>
                <a:lnTo>
                  <a:pt x="342915" y="151320"/>
                </a:lnTo>
                <a:lnTo>
                  <a:pt x="333613" y="155956"/>
                </a:lnTo>
                <a:lnTo>
                  <a:pt x="347329" y="189484"/>
                </a:lnTo>
                <a:lnTo>
                  <a:pt x="355869" y="185546"/>
                </a:lnTo>
                <a:lnTo>
                  <a:pt x="364728" y="181863"/>
                </a:lnTo>
                <a:lnTo>
                  <a:pt x="403209" y="170306"/>
                </a:lnTo>
                <a:lnTo>
                  <a:pt x="424037" y="168655"/>
                </a:lnTo>
                <a:lnTo>
                  <a:pt x="511478" y="168655"/>
                </a:lnTo>
                <a:lnTo>
                  <a:pt x="510682" y="166973"/>
                </a:lnTo>
                <a:lnTo>
                  <a:pt x="500237" y="154431"/>
                </a:lnTo>
                <a:lnTo>
                  <a:pt x="486679" y="144875"/>
                </a:lnTo>
                <a:lnTo>
                  <a:pt x="469884" y="138049"/>
                </a:lnTo>
                <a:lnTo>
                  <a:pt x="449849" y="133953"/>
                </a:lnTo>
                <a:lnTo>
                  <a:pt x="426577" y="132588"/>
                </a:lnTo>
                <a:close/>
              </a:path>
              <a:path w="2079625" h="531494">
                <a:moveTo>
                  <a:pt x="786669" y="137159"/>
                </a:moveTo>
                <a:lnTo>
                  <a:pt x="750093" y="137159"/>
                </a:lnTo>
                <a:lnTo>
                  <a:pt x="750093" y="531367"/>
                </a:lnTo>
                <a:lnTo>
                  <a:pt x="794797" y="531367"/>
                </a:lnTo>
                <a:lnTo>
                  <a:pt x="794693" y="411607"/>
                </a:lnTo>
                <a:lnTo>
                  <a:pt x="794284" y="405511"/>
                </a:lnTo>
                <a:lnTo>
                  <a:pt x="793271" y="396716"/>
                </a:lnTo>
                <a:lnTo>
                  <a:pt x="792596" y="387942"/>
                </a:lnTo>
                <a:lnTo>
                  <a:pt x="792088" y="380661"/>
                </a:lnTo>
                <a:lnTo>
                  <a:pt x="791749" y="374903"/>
                </a:lnTo>
                <a:lnTo>
                  <a:pt x="849009" y="374903"/>
                </a:lnTo>
                <a:lnTo>
                  <a:pt x="834802" y="370713"/>
                </a:lnTo>
                <a:lnTo>
                  <a:pt x="803941" y="335375"/>
                </a:lnTo>
                <a:lnTo>
                  <a:pt x="795813" y="296513"/>
                </a:lnTo>
                <a:lnTo>
                  <a:pt x="794797" y="272795"/>
                </a:lnTo>
                <a:lnTo>
                  <a:pt x="794797" y="264159"/>
                </a:lnTo>
                <a:lnTo>
                  <a:pt x="799496" y="222504"/>
                </a:lnTo>
                <a:lnTo>
                  <a:pt x="822737" y="182816"/>
                </a:lnTo>
                <a:lnTo>
                  <a:pt x="840657" y="174244"/>
                </a:lnTo>
                <a:lnTo>
                  <a:pt x="792765" y="174244"/>
                </a:lnTo>
                <a:lnTo>
                  <a:pt x="786669" y="137159"/>
                </a:lnTo>
                <a:close/>
              </a:path>
              <a:path w="2079625" h="531494">
                <a:moveTo>
                  <a:pt x="849009" y="374903"/>
                </a:moveTo>
                <a:lnTo>
                  <a:pt x="794797" y="374903"/>
                </a:lnTo>
                <a:lnTo>
                  <a:pt x="801179" y="382746"/>
                </a:lnTo>
                <a:lnTo>
                  <a:pt x="837882" y="407955"/>
                </a:lnTo>
                <a:lnTo>
                  <a:pt x="879125" y="414528"/>
                </a:lnTo>
                <a:lnTo>
                  <a:pt x="903255" y="412273"/>
                </a:lnTo>
                <a:lnTo>
                  <a:pt x="924845" y="405511"/>
                </a:lnTo>
                <a:lnTo>
                  <a:pt x="943895" y="394239"/>
                </a:lnTo>
                <a:lnTo>
                  <a:pt x="960405" y="378459"/>
                </a:lnTo>
                <a:lnTo>
                  <a:pt x="961089" y="377444"/>
                </a:lnTo>
                <a:lnTo>
                  <a:pt x="872521" y="377444"/>
                </a:lnTo>
                <a:lnTo>
                  <a:pt x="851915" y="375761"/>
                </a:lnTo>
                <a:lnTo>
                  <a:pt x="849009" y="374903"/>
                </a:lnTo>
                <a:close/>
              </a:path>
              <a:path w="2079625" h="531494">
                <a:moveTo>
                  <a:pt x="962149" y="169671"/>
                </a:moveTo>
                <a:lnTo>
                  <a:pt x="871505" y="169671"/>
                </a:lnTo>
                <a:lnTo>
                  <a:pt x="889063" y="171418"/>
                </a:lnTo>
                <a:lnTo>
                  <a:pt x="904144" y="176657"/>
                </a:lnTo>
                <a:lnTo>
                  <a:pt x="934878" y="212756"/>
                </a:lnTo>
                <a:lnTo>
                  <a:pt x="944022" y="250094"/>
                </a:lnTo>
                <a:lnTo>
                  <a:pt x="945165" y="272288"/>
                </a:lnTo>
                <a:lnTo>
                  <a:pt x="944657" y="287115"/>
                </a:lnTo>
                <a:lnTo>
                  <a:pt x="937037" y="326644"/>
                </a:lnTo>
                <a:lnTo>
                  <a:pt x="913161" y="364236"/>
                </a:lnTo>
                <a:lnTo>
                  <a:pt x="872521" y="377444"/>
                </a:lnTo>
                <a:lnTo>
                  <a:pt x="961089" y="377444"/>
                </a:lnTo>
                <a:lnTo>
                  <a:pt x="973963" y="358330"/>
                </a:lnTo>
                <a:lnTo>
                  <a:pt x="983646" y="334010"/>
                </a:lnTo>
                <a:lnTo>
                  <a:pt x="989457" y="305498"/>
                </a:lnTo>
                <a:lnTo>
                  <a:pt x="991393" y="272795"/>
                </a:lnTo>
                <a:lnTo>
                  <a:pt x="989457" y="239712"/>
                </a:lnTo>
                <a:lnTo>
                  <a:pt x="983646" y="211073"/>
                </a:lnTo>
                <a:lnTo>
                  <a:pt x="973963" y="186880"/>
                </a:lnTo>
                <a:lnTo>
                  <a:pt x="962149" y="169671"/>
                </a:lnTo>
                <a:close/>
              </a:path>
              <a:path w="2079625" h="531494">
                <a:moveTo>
                  <a:pt x="879633" y="132080"/>
                </a:moveTo>
                <a:lnTo>
                  <a:pt x="837533" y="138938"/>
                </a:lnTo>
                <a:lnTo>
                  <a:pt x="801369" y="165703"/>
                </a:lnTo>
                <a:lnTo>
                  <a:pt x="794797" y="174244"/>
                </a:lnTo>
                <a:lnTo>
                  <a:pt x="840657" y="174244"/>
                </a:lnTo>
                <a:lnTo>
                  <a:pt x="852201" y="171132"/>
                </a:lnTo>
                <a:lnTo>
                  <a:pt x="871505" y="169671"/>
                </a:lnTo>
                <a:lnTo>
                  <a:pt x="962149" y="169671"/>
                </a:lnTo>
                <a:lnTo>
                  <a:pt x="960405" y="167131"/>
                </a:lnTo>
                <a:lnTo>
                  <a:pt x="943927" y="151796"/>
                </a:lnTo>
                <a:lnTo>
                  <a:pt x="924972" y="140842"/>
                </a:lnTo>
                <a:lnTo>
                  <a:pt x="903541" y="134270"/>
                </a:lnTo>
                <a:lnTo>
                  <a:pt x="879633" y="132080"/>
                </a:lnTo>
                <a:close/>
              </a:path>
              <a:path w="2079625" h="531494">
                <a:moveTo>
                  <a:pt x="1020079" y="491744"/>
                </a:moveTo>
                <a:lnTo>
                  <a:pt x="1020079" y="527303"/>
                </a:lnTo>
                <a:lnTo>
                  <a:pt x="1024482" y="528320"/>
                </a:lnTo>
                <a:lnTo>
                  <a:pt x="1029731" y="529166"/>
                </a:lnTo>
                <a:lnTo>
                  <a:pt x="1035827" y="529844"/>
                </a:lnTo>
                <a:lnTo>
                  <a:pt x="1041923" y="530859"/>
                </a:lnTo>
                <a:lnTo>
                  <a:pt x="1049035" y="531367"/>
                </a:lnTo>
                <a:lnTo>
                  <a:pt x="1057163" y="531367"/>
                </a:lnTo>
                <a:lnTo>
                  <a:pt x="1106884" y="518509"/>
                </a:lnTo>
                <a:lnTo>
                  <a:pt x="1130721" y="494792"/>
                </a:lnTo>
                <a:lnTo>
                  <a:pt x="1044294" y="494792"/>
                </a:lnTo>
                <a:lnTo>
                  <a:pt x="1038706" y="494453"/>
                </a:lnTo>
                <a:lnTo>
                  <a:pt x="1028207" y="493098"/>
                </a:lnTo>
                <a:lnTo>
                  <a:pt x="1023805" y="492421"/>
                </a:lnTo>
                <a:lnTo>
                  <a:pt x="1020079" y="491744"/>
                </a:lnTo>
                <a:close/>
              </a:path>
              <a:path w="2079625" h="531494">
                <a:moveTo>
                  <a:pt x="1062751" y="137159"/>
                </a:moveTo>
                <a:lnTo>
                  <a:pt x="1014999" y="137159"/>
                </a:lnTo>
                <a:lnTo>
                  <a:pt x="1124727" y="410464"/>
                </a:lnTo>
                <a:lnTo>
                  <a:pt x="1110503" y="446531"/>
                </a:lnTo>
                <a:lnTo>
                  <a:pt x="1087643" y="481584"/>
                </a:lnTo>
                <a:lnTo>
                  <a:pt x="1050051" y="494792"/>
                </a:lnTo>
                <a:lnTo>
                  <a:pt x="1130721" y="494792"/>
                </a:lnTo>
                <a:lnTo>
                  <a:pt x="1139586" y="481710"/>
                </a:lnTo>
                <a:lnTo>
                  <a:pt x="1148381" y="465359"/>
                </a:lnTo>
                <a:lnTo>
                  <a:pt x="1156223" y="447039"/>
                </a:lnTo>
                <a:lnTo>
                  <a:pt x="1186811" y="366267"/>
                </a:lnTo>
                <a:lnTo>
                  <a:pt x="1144539" y="366267"/>
                </a:lnTo>
                <a:lnTo>
                  <a:pt x="1142825" y="357790"/>
                </a:lnTo>
                <a:lnTo>
                  <a:pt x="1128918" y="312292"/>
                </a:lnTo>
                <a:lnTo>
                  <a:pt x="1121679" y="292099"/>
                </a:lnTo>
                <a:lnTo>
                  <a:pt x="1062751" y="137159"/>
                </a:lnTo>
                <a:close/>
              </a:path>
              <a:path w="2079625" h="531494">
                <a:moveTo>
                  <a:pt x="1273571" y="137159"/>
                </a:moveTo>
                <a:lnTo>
                  <a:pt x="1225311" y="137159"/>
                </a:lnTo>
                <a:lnTo>
                  <a:pt x="1169939" y="291592"/>
                </a:lnTo>
                <a:lnTo>
                  <a:pt x="1153144" y="342931"/>
                </a:lnTo>
                <a:lnTo>
                  <a:pt x="1146571" y="366267"/>
                </a:lnTo>
                <a:lnTo>
                  <a:pt x="1186811" y="366267"/>
                </a:lnTo>
                <a:lnTo>
                  <a:pt x="1273571" y="137159"/>
                </a:lnTo>
                <a:close/>
              </a:path>
              <a:path w="2079625" h="531494">
                <a:moveTo>
                  <a:pt x="1361336" y="137159"/>
                </a:moveTo>
                <a:lnTo>
                  <a:pt x="1316632" y="137159"/>
                </a:lnTo>
                <a:lnTo>
                  <a:pt x="1316632" y="409448"/>
                </a:lnTo>
                <a:lnTo>
                  <a:pt x="1361336" y="409448"/>
                </a:lnTo>
                <a:lnTo>
                  <a:pt x="1361336" y="271271"/>
                </a:lnTo>
                <a:lnTo>
                  <a:pt x="1412823" y="271271"/>
                </a:lnTo>
                <a:lnTo>
                  <a:pt x="1411011" y="269239"/>
                </a:lnTo>
                <a:lnTo>
                  <a:pt x="1361336" y="269239"/>
                </a:lnTo>
                <a:lnTo>
                  <a:pt x="1361336" y="137159"/>
                </a:lnTo>
                <a:close/>
              </a:path>
              <a:path w="2079625" h="531494">
                <a:moveTo>
                  <a:pt x="1412823" y="271271"/>
                </a:moveTo>
                <a:lnTo>
                  <a:pt x="1361336" y="271271"/>
                </a:lnTo>
                <a:lnTo>
                  <a:pt x="1484272" y="409448"/>
                </a:lnTo>
                <a:lnTo>
                  <a:pt x="1536088" y="409448"/>
                </a:lnTo>
                <a:lnTo>
                  <a:pt x="1412823" y="271271"/>
                </a:lnTo>
                <a:close/>
              </a:path>
              <a:path w="2079625" h="531494">
                <a:moveTo>
                  <a:pt x="1526436" y="137159"/>
                </a:moveTo>
                <a:lnTo>
                  <a:pt x="1477668" y="137159"/>
                </a:lnTo>
                <a:lnTo>
                  <a:pt x="1361336" y="269239"/>
                </a:lnTo>
                <a:lnTo>
                  <a:pt x="1411011" y="269239"/>
                </a:lnTo>
                <a:lnTo>
                  <a:pt x="1410104" y="268223"/>
                </a:lnTo>
                <a:lnTo>
                  <a:pt x="1526436" y="137159"/>
                </a:lnTo>
                <a:close/>
              </a:path>
              <a:path w="2079625" h="531494">
                <a:moveTo>
                  <a:pt x="1627679" y="137159"/>
                </a:moveTo>
                <a:lnTo>
                  <a:pt x="1585515" y="137159"/>
                </a:lnTo>
                <a:lnTo>
                  <a:pt x="1585515" y="409448"/>
                </a:lnTo>
                <a:lnTo>
                  <a:pt x="1640887" y="409448"/>
                </a:lnTo>
                <a:lnTo>
                  <a:pt x="1669003" y="365251"/>
                </a:lnTo>
                <a:lnTo>
                  <a:pt x="1624631" y="365251"/>
                </a:lnTo>
                <a:lnTo>
                  <a:pt x="1624970" y="360849"/>
                </a:lnTo>
                <a:lnTo>
                  <a:pt x="1625309" y="354584"/>
                </a:lnTo>
                <a:lnTo>
                  <a:pt x="1625647" y="346456"/>
                </a:lnTo>
                <a:lnTo>
                  <a:pt x="1626324" y="337989"/>
                </a:lnTo>
                <a:lnTo>
                  <a:pt x="1626832" y="329861"/>
                </a:lnTo>
                <a:lnTo>
                  <a:pt x="1627510" y="313944"/>
                </a:lnTo>
                <a:lnTo>
                  <a:pt x="1627679" y="307678"/>
                </a:lnTo>
                <a:lnTo>
                  <a:pt x="1627679" y="137159"/>
                </a:lnTo>
                <a:close/>
              </a:path>
              <a:path w="2079625" h="531494">
                <a:moveTo>
                  <a:pt x="1825291" y="181863"/>
                </a:moveTo>
                <a:lnTo>
                  <a:pt x="1785667" y="181863"/>
                </a:lnTo>
                <a:lnTo>
                  <a:pt x="1785328" y="186266"/>
                </a:lnTo>
                <a:lnTo>
                  <a:pt x="1784990" y="192870"/>
                </a:lnTo>
                <a:lnTo>
                  <a:pt x="1783635" y="227584"/>
                </a:lnTo>
                <a:lnTo>
                  <a:pt x="1783635" y="409448"/>
                </a:lnTo>
                <a:lnTo>
                  <a:pt x="1825291" y="409448"/>
                </a:lnTo>
                <a:lnTo>
                  <a:pt x="1825291" y="181863"/>
                </a:lnTo>
                <a:close/>
              </a:path>
              <a:path w="2079625" h="531494">
                <a:moveTo>
                  <a:pt x="1825291" y="137159"/>
                </a:moveTo>
                <a:lnTo>
                  <a:pt x="1770427" y="137159"/>
                </a:lnTo>
                <a:lnTo>
                  <a:pt x="1624631" y="365251"/>
                </a:lnTo>
                <a:lnTo>
                  <a:pt x="1669003" y="365251"/>
                </a:lnTo>
                <a:lnTo>
                  <a:pt x="1785667" y="181863"/>
                </a:lnTo>
                <a:lnTo>
                  <a:pt x="1825291" y="181863"/>
                </a:lnTo>
                <a:lnTo>
                  <a:pt x="1825291" y="137159"/>
                </a:lnTo>
                <a:close/>
              </a:path>
              <a:path w="2079625" h="531494">
                <a:moveTo>
                  <a:pt x="2058215" y="43180"/>
                </a:moveTo>
                <a:lnTo>
                  <a:pt x="1943441" y="43180"/>
                </a:lnTo>
                <a:lnTo>
                  <a:pt x="1952585" y="43942"/>
                </a:lnTo>
                <a:lnTo>
                  <a:pt x="1961729" y="46228"/>
                </a:lnTo>
                <a:lnTo>
                  <a:pt x="1996654" y="68706"/>
                </a:lnTo>
                <a:lnTo>
                  <a:pt x="2018752" y="100076"/>
                </a:lnTo>
                <a:lnTo>
                  <a:pt x="2021673" y="113792"/>
                </a:lnTo>
                <a:lnTo>
                  <a:pt x="2021673" y="119549"/>
                </a:lnTo>
                <a:lnTo>
                  <a:pt x="1992590" y="148653"/>
                </a:lnTo>
                <a:lnTo>
                  <a:pt x="1983573" y="155448"/>
                </a:lnTo>
                <a:lnTo>
                  <a:pt x="1971381" y="164814"/>
                </a:lnTo>
                <a:lnTo>
                  <a:pt x="1937948" y="197008"/>
                </a:lnTo>
                <a:lnTo>
                  <a:pt x="1930233" y="221488"/>
                </a:lnTo>
                <a:lnTo>
                  <a:pt x="1931820" y="235077"/>
                </a:lnTo>
                <a:lnTo>
                  <a:pt x="1936583" y="248412"/>
                </a:lnTo>
                <a:lnTo>
                  <a:pt x="1944520" y="261493"/>
                </a:lnTo>
                <a:lnTo>
                  <a:pt x="1955633" y="274320"/>
                </a:lnTo>
                <a:lnTo>
                  <a:pt x="2008973" y="247903"/>
                </a:lnTo>
                <a:lnTo>
                  <a:pt x="2008973" y="232156"/>
                </a:lnTo>
                <a:lnTo>
                  <a:pt x="1999638" y="222281"/>
                </a:lnTo>
                <a:lnTo>
                  <a:pt x="1992971" y="212471"/>
                </a:lnTo>
                <a:lnTo>
                  <a:pt x="1988970" y="202723"/>
                </a:lnTo>
                <a:lnTo>
                  <a:pt x="1987637" y="193039"/>
                </a:lnTo>
                <a:lnTo>
                  <a:pt x="1987637" y="187621"/>
                </a:lnTo>
                <a:lnTo>
                  <a:pt x="2015418" y="160464"/>
                </a:lnTo>
                <a:lnTo>
                  <a:pt x="2024213" y="153923"/>
                </a:lnTo>
                <a:lnTo>
                  <a:pt x="2036849" y="144113"/>
                </a:lnTo>
                <a:lnTo>
                  <a:pt x="2071076" y="111061"/>
                </a:lnTo>
                <a:lnTo>
                  <a:pt x="2079077" y="85344"/>
                </a:lnTo>
                <a:lnTo>
                  <a:pt x="2077934" y="75438"/>
                </a:lnTo>
                <a:lnTo>
                  <a:pt x="2074505" y="65531"/>
                </a:lnTo>
                <a:lnTo>
                  <a:pt x="2068790" y="55626"/>
                </a:lnTo>
                <a:lnTo>
                  <a:pt x="2060789" y="45720"/>
                </a:lnTo>
                <a:lnTo>
                  <a:pt x="2058215" y="43180"/>
                </a:lnTo>
                <a:close/>
              </a:path>
              <a:path w="2079625" h="531494">
                <a:moveTo>
                  <a:pt x="1972905" y="0"/>
                </a:moveTo>
                <a:lnTo>
                  <a:pt x="1934805" y="2285"/>
                </a:lnTo>
                <a:lnTo>
                  <a:pt x="1873845" y="43180"/>
                </a:lnTo>
                <a:lnTo>
                  <a:pt x="1889085" y="62484"/>
                </a:lnTo>
                <a:lnTo>
                  <a:pt x="1905055" y="54038"/>
                </a:lnTo>
                <a:lnTo>
                  <a:pt x="1919438" y="48006"/>
                </a:lnTo>
                <a:lnTo>
                  <a:pt x="1932233" y="44386"/>
                </a:lnTo>
                <a:lnTo>
                  <a:pt x="1943441" y="43180"/>
                </a:lnTo>
                <a:lnTo>
                  <a:pt x="2058215" y="43180"/>
                </a:lnTo>
                <a:lnTo>
                  <a:pt x="2051200" y="36258"/>
                </a:lnTo>
                <a:lnTo>
                  <a:pt x="2017101" y="13207"/>
                </a:lnTo>
                <a:lnTo>
                  <a:pt x="1982716" y="825"/>
                </a:lnTo>
                <a:lnTo>
                  <a:pt x="1972905" y="0"/>
                </a:lnTo>
                <a:close/>
              </a:path>
              <a:path w="2079625" h="531494">
                <a:moveTo>
                  <a:pt x="1975953" y="330707"/>
                </a:moveTo>
                <a:lnTo>
                  <a:pt x="1969179" y="330707"/>
                </a:lnTo>
                <a:lnTo>
                  <a:pt x="1962237" y="332739"/>
                </a:lnTo>
                <a:lnTo>
                  <a:pt x="1948013" y="340867"/>
                </a:lnTo>
                <a:lnTo>
                  <a:pt x="1942086" y="346455"/>
                </a:lnTo>
                <a:lnTo>
                  <a:pt x="1937345" y="353567"/>
                </a:lnTo>
                <a:lnTo>
                  <a:pt x="1932603" y="360341"/>
                </a:lnTo>
                <a:lnTo>
                  <a:pt x="1930233" y="367622"/>
                </a:lnTo>
                <a:lnTo>
                  <a:pt x="1930233" y="375412"/>
                </a:lnTo>
                <a:lnTo>
                  <a:pt x="1951315" y="411734"/>
                </a:lnTo>
                <a:lnTo>
                  <a:pt x="1965285" y="414528"/>
                </a:lnTo>
                <a:lnTo>
                  <a:pt x="1972058" y="414528"/>
                </a:lnTo>
                <a:lnTo>
                  <a:pt x="2003893" y="392176"/>
                </a:lnTo>
                <a:lnTo>
                  <a:pt x="2011005" y="377613"/>
                </a:lnTo>
                <a:lnTo>
                  <a:pt x="2011005" y="369823"/>
                </a:lnTo>
                <a:lnTo>
                  <a:pt x="1989796" y="333502"/>
                </a:lnTo>
                <a:lnTo>
                  <a:pt x="1983224" y="331406"/>
                </a:lnTo>
                <a:lnTo>
                  <a:pt x="1975953" y="3307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0053300" cy="16560800"/>
          </a:xfrm>
          <a:custGeom>
            <a:avLst/>
            <a:gdLst/>
            <a:ahLst/>
            <a:cxnLst/>
            <a:rect l="l" t="t" r="r" b="b"/>
            <a:pathLst>
              <a:path w="20053300" h="16560800">
                <a:moveTo>
                  <a:pt x="20053300" y="0"/>
                </a:moveTo>
                <a:lnTo>
                  <a:pt x="0" y="0"/>
                </a:lnTo>
                <a:lnTo>
                  <a:pt x="0" y="16560800"/>
                </a:lnTo>
                <a:lnTo>
                  <a:pt x="20053300" y="16560800"/>
                </a:lnTo>
                <a:lnTo>
                  <a:pt x="200533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42976" y="754887"/>
            <a:ext cx="2349500" cy="368300"/>
          </a:xfrm>
          <a:custGeom>
            <a:avLst/>
            <a:gdLst/>
            <a:ahLst/>
            <a:cxnLst/>
            <a:rect l="l" t="t" r="r" b="b"/>
            <a:pathLst>
              <a:path w="2349500" h="368300">
                <a:moveTo>
                  <a:pt x="45719" y="0"/>
                </a:moveTo>
                <a:lnTo>
                  <a:pt x="0" y="0"/>
                </a:lnTo>
                <a:lnTo>
                  <a:pt x="0" y="362712"/>
                </a:lnTo>
                <a:lnTo>
                  <a:pt x="45719" y="362712"/>
                </a:lnTo>
                <a:lnTo>
                  <a:pt x="45719" y="193548"/>
                </a:lnTo>
                <a:lnTo>
                  <a:pt x="277368" y="193548"/>
                </a:lnTo>
                <a:lnTo>
                  <a:pt x="277368" y="153416"/>
                </a:lnTo>
                <a:lnTo>
                  <a:pt x="45719" y="153416"/>
                </a:lnTo>
                <a:lnTo>
                  <a:pt x="45719" y="0"/>
                </a:lnTo>
                <a:close/>
              </a:path>
              <a:path w="2349500" h="368300">
                <a:moveTo>
                  <a:pt x="277368" y="193548"/>
                </a:moveTo>
                <a:lnTo>
                  <a:pt x="231648" y="193548"/>
                </a:lnTo>
                <a:lnTo>
                  <a:pt x="231648" y="362712"/>
                </a:lnTo>
                <a:lnTo>
                  <a:pt x="277368" y="362712"/>
                </a:lnTo>
                <a:lnTo>
                  <a:pt x="277368" y="193548"/>
                </a:lnTo>
                <a:close/>
              </a:path>
              <a:path w="2349500" h="368300">
                <a:moveTo>
                  <a:pt x="277368" y="0"/>
                </a:moveTo>
                <a:lnTo>
                  <a:pt x="231648" y="0"/>
                </a:lnTo>
                <a:lnTo>
                  <a:pt x="231648" y="153416"/>
                </a:lnTo>
                <a:lnTo>
                  <a:pt x="277368" y="153416"/>
                </a:lnTo>
                <a:lnTo>
                  <a:pt x="277368" y="0"/>
                </a:lnTo>
                <a:close/>
              </a:path>
              <a:path w="2349500" h="368300">
                <a:moveTo>
                  <a:pt x="558464" y="121919"/>
                </a:moveTo>
                <a:lnTo>
                  <a:pt x="471023" y="121919"/>
                </a:lnTo>
                <a:lnTo>
                  <a:pt x="483723" y="122745"/>
                </a:lnTo>
                <a:lnTo>
                  <a:pt x="494899" y="125221"/>
                </a:lnTo>
                <a:lnTo>
                  <a:pt x="523728" y="153542"/>
                </a:lnTo>
                <a:lnTo>
                  <a:pt x="527411" y="182372"/>
                </a:lnTo>
                <a:lnTo>
                  <a:pt x="527411" y="198627"/>
                </a:lnTo>
                <a:lnTo>
                  <a:pt x="481183" y="200152"/>
                </a:lnTo>
                <a:lnTo>
                  <a:pt x="450068" y="202438"/>
                </a:lnTo>
                <a:lnTo>
                  <a:pt x="400792" y="214630"/>
                </a:lnTo>
                <a:lnTo>
                  <a:pt x="368629" y="236632"/>
                </a:lnTo>
                <a:lnTo>
                  <a:pt x="350627" y="287020"/>
                </a:lnTo>
                <a:lnTo>
                  <a:pt x="352151" y="306482"/>
                </a:lnTo>
                <a:lnTo>
                  <a:pt x="375011" y="348487"/>
                </a:lnTo>
                <a:lnTo>
                  <a:pt x="418730" y="366585"/>
                </a:lnTo>
                <a:lnTo>
                  <a:pt x="436479" y="367792"/>
                </a:lnTo>
                <a:lnTo>
                  <a:pt x="452608" y="367125"/>
                </a:lnTo>
                <a:lnTo>
                  <a:pt x="490327" y="357123"/>
                </a:lnTo>
                <a:lnTo>
                  <a:pt x="521341" y="331723"/>
                </a:lnTo>
                <a:lnTo>
                  <a:pt x="446639" y="331723"/>
                </a:lnTo>
                <a:lnTo>
                  <a:pt x="436193" y="331057"/>
                </a:lnTo>
                <a:lnTo>
                  <a:pt x="400284" y="307340"/>
                </a:lnTo>
                <a:lnTo>
                  <a:pt x="396905" y="287020"/>
                </a:lnTo>
                <a:lnTo>
                  <a:pt x="398061" y="275304"/>
                </a:lnTo>
                <a:lnTo>
                  <a:pt x="428001" y="241046"/>
                </a:lnTo>
                <a:lnTo>
                  <a:pt x="486771" y="231140"/>
                </a:lnTo>
                <a:lnTo>
                  <a:pt x="526903" y="229616"/>
                </a:lnTo>
                <a:lnTo>
                  <a:pt x="571099" y="229616"/>
                </a:lnTo>
                <a:lnTo>
                  <a:pt x="571099" y="177292"/>
                </a:lnTo>
                <a:lnTo>
                  <a:pt x="569606" y="155035"/>
                </a:lnTo>
                <a:lnTo>
                  <a:pt x="565130" y="136017"/>
                </a:lnTo>
                <a:lnTo>
                  <a:pt x="558464" y="121919"/>
                </a:lnTo>
                <a:close/>
              </a:path>
              <a:path w="2349500" h="368300">
                <a:moveTo>
                  <a:pt x="571099" y="324104"/>
                </a:moveTo>
                <a:lnTo>
                  <a:pt x="529951" y="324104"/>
                </a:lnTo>
                <a:lnTo>
                  <a:pt x="538587" y="362712"/>
                </a:lnTo>
                <a:lnTo>
                  <a:pt x="571099" y="362712"/>
                </a:lnTo>
                <a:lnTo>
                  <a:pt x="571099" y="324104"/>
                </a:lnTo>
                <a:close/>
              </a:path>
              <a:path w="2349500" h="368300">
                <a:moveTo>
                  <a:pt x="571099" y="229616"/>
                </a:moveTo>
                <a:lnTo>
                  <a:pt x="526903" y="229616"/>
                </a:lnTo>
                <a:lnTo>
                  <a:pt x="526805" y="255238"/>
                </a:lnTo>
                <a:lnTo>
                  <a:pt x="525442" y="272542"/>
                </a:lnTo>
                <a:lnTo>
                  <a:pt x="503535" y="312928"/>
                </a:lnTo>
                <a:lnTo>
                  <a:pt x="462958" y="330549"/>
                </a:lnTo>
                <a:lnTo>
                  <a:pt x="446639" y="331723"/>
                </a:lnTo>
                <a:lnTo>
                  <a:pt x="521341" y="331723"/>
                </a:lnTo>
                <a:lnTo>
                  <a:pt x="527919" y="324104"/>
                </a:lnTo>
                <a:lnTo>
                  <a:pt x="571099" y="324104"/>
                </a:lnTo>
                <a:lnTo>
                  <a:pt x="571099" y="229616"/>
                </a:lnTo>
                <a:close/>
              </a:path>
              <a:path w="2349500" h="368300">
                <a:moveTo>
                  <a:pt x="473563" y="85852"/>
                </a:moveTo>
                <a:lnTo>
                  <a:pt x="435082" y="89852"/>
                </a:lnTo>
                <a:lnTo>
                  <a:pt x="389901" y="104584"/>
                </a:lnTo>
                <a:lnTo>
                  <a:pt x="380599" y="109220"/>
                </a:lnTo>
                <a:lnTo>
                  <a:pt x="394315" y="142748"/>
                </a:lnTo>
                <a:lnTo>
                  <a:pt x="402855" y="138811"/>
                </a:lnTo>
                <a:lnTo>
                  <a:pt x="411714" y="135127"/>
                </a:lnTo>
                <a:lnTo>
                  <a:pt x="450195" y="123570"/>
                </a:lnTo>
                <a:lnTo>
                  <a:pt x="471023" y="121919"/>
                </a:lnTo>
                <a:lnTo>
                  <a:pt x="558464" y="121919"/>
                </a:lnTo>
                <a:lnTo>
                  <a:pt x="557668" y="120237"/>
                </a:lnTo>
                <a:lnTo>
                  <a:pt x="547223" y="107695"/>
                </a:lnTo>
                <a:lnTo>
                  <a:pt x="533665" y="98139"/>
                </a:lnTo>
                <a:lnTo>
                  <a:pt x="516870" y="91313"/>
                </a:lnTo>
                <a:lnTo>
                  <a:pt x="496835" y="87217"/>
                </a:lnTo>
                <a:lnTo>
                  <a:pt x="473563" y="85852"/>
                </a:lnTo>
                <a:close/>
              </a:path>
              <a:path w="2349500" h="368300">
                <a:moveTo>
                  <a:pt x="628780" y="309880"/>
                </a:moveTo>
                <a:lnTo>
                  <a:pt x="628780" y="350012"/>
                </a:lnTo>
                <a:lnTo>
                  <a:pt x="637162" y="354076"/>
                </a:lnTo>
                <a:lnTo>
                  <a:pt x="680692" y="365220"/>
                </a:lnTo>
                <a:lnTo>
                  <a:pt x="721744" y="367792"/>
                </a:lnTo>
                <a:lnTo>
                  <a:pt x="749716" y="366363"/>
                </a:lnTo>
                <a:lnTo>
                  <a:pt x="793658" y="354933"/>
                </a:lnTo>
                <a:lnTo>
                  <a:pt x="822961" y="331215"/>
                </a:lnTo>
                <a:lnTo>
                  <a:pt x="721236" y="331215"/>
                </a:lnTo>
                <a:lnTo>
                  <a:pt x="707520" y="330803"/>
                </a:lnTo>
                <a:lnTo>
                  <a:pt x="669420" y="324612"/>
                </a:lnTo>
                <a:lnTo>
                  <a:pt x="637797" y="313848"/>
                </a:lnTo>
                <a:lnTo>
                  <a:pt x="628780" y="309880"/>
                </a:lnTo>
                <a:close/>
              </a:path>
              <a:path w="2349500" h="368300">
                <a:moveTo>
                  <a:pt x="818871" y="122427"/>
                </a:moveTo>
                <a:lnTo>
                  <a:pt x="724284" y="122427"/>
                </a:lnTo>
                <a:lnTo>
                  <a:pt x="738381" y="123031"/>
                </a:lnTo>
                <a:lnTo>
                  <a:pt x="750700" y="124841"/>
                </a:lnTo>
                <a:lnTo>
                  <a:pt x="785244" y="151987"/>
                </a:lnTo>
                <a:lnTo>
                  <a:pt x="786260" y="161035"/>
                </a:lnTo>
                <a:lnTo>
                  <a:pt x="784927" y="171640"/>
                </a:lnTo>
                <a:lnTo>
                  <a:pt x="753621" y="197548"/>
                </a:lnTo>
                <a:lnTo>
                  <a:pt x="709044" y="202691"/>
                </a:lnTo>
                <a:lnTo>
                  <a:pt x="679580" y="202691"/>
                </a:lnTo>
                <a:lnTo>
                  <a:pt x="679580" y="239267"/>
                </a:lnTo>
                <a:lnTo>
                  <a:pt x="716156" y="239267"/>
                </a:lnTo>
                <a:lnTo>
                  <a:pt x="750161" y="242125"/>
                </a:lnTo>
                <a:lnTo>
                  <a:pt x="774449" y="250698"/>
                </a:lnTo>
                <a:lnTo>
                  <a:pt x="789023" y="264985"/>
                </a:lnTo>
                <a:lnTo>
                  <a:pt x="793880" y="284988"/>
                </a:lnTo>
                <a:lnTo>
                  <a:pt x="792547" y="296767"/>
                </a:lnTo>
                <a:lnTo>
                  <a:pt x="761527" y="325501"/>
                </a:lnTo>
                <a:lnTo>
                  <a:pt x="721236" y="331215"/>
                </a:lnTo>
                <a:lnTo>
                  <a:pt x="822961" y="331215"/>
                </a:lnTo>
                <a:lnTo>
                  <a:pt x="830965" y="318897"/>
                </a:lnTo>
                <a:lnTo>
                  <a:pt x="836299" y="303879"/>
                </a:lnTo>
                <a:lnTo>
                  <a:pt x="838077" y="287528"/>
                </a:lnTo>
                <a:lnTo>
                  <a:pt x="837537" y="277812"/>
                </a:lnTo>
                <a:lnTo>
                  <a:pt x="819916" y="241681"/>
                </a:lnTo>
                <a:lnTo>
                  <a:pt x="785594" y="221964"/>
                </a:lnTo>
                <a:lnTo>
                  <a:pt x="777624" y="219456"/>
                </a:lnTo>
                <a:lnTo>
                  <a:pt x="777624" y="217423"/>
                </a:lnTo>
                <a:lnTo>
                  <a:pt x="814708" y="196595"/>
                </a:lnTo>
                <a:lnTo>
                  <a:pt x="828932" y="156972"/>
                </a:lnTo>
                <a:lnTo>
                  <a:pt x="827186" y="140906"/>
                </a:lnTo>
                <a:lnTo>
                  <a:pt x="821947" y="126746"/>
                </a:lnTo>
                <a:lnTo>
                  <a:pt x="818871" y="122427"/>
                </a:lnTo>
                <a:close/>
              </a:path>
              <a:path w="2349500" h="368300">
                <a:moveTo>
                  <a:pt x="726824" y="85344"/>
                </a:moveTo>
                <a:lnTo>
                  <a:pt x="701266" y="86518"/>
                </a:lnTo>
                <a:lnTo>
                  <a:pt x="676913" y="90043"/>
                </a:lnTo>
                <a:lnTo>
                  <a:pt x="653768" y="95916"/>
                </a:lnTo>
                <a:lnTo>
                  <a:pt x="631828" y="104140"/>
                </a:lnTo>
                <a:lnTo>
                  <a:pt x="647576" y="139699"/>
                </a:lnTo>
                <a:lnTo>
                  <a:pt x="657514" y="135667"/>
                </a:lnTo>
                <a:lnTo>
                  <a:pt x="667007" y="132206"/>
                </a:lnTo>
                <a:lnTo>
                  <a:pt x="713426" y="122713"/>
                </a:lnTo>
                <a:lnTo>
                  <a:pt x="724284" y="122427"/>
                </a:lnTo>
                <a:lnTo>
                  <a:pt x="818871" y="122427"/>
                </a:lnTo>
                <a:lnTo>
                  <a:pt x="813216" y="114490"/>
                </a:lnTo>
                <a:lnTo>
                  <a:pt x="800992" y="104140"/>
                </a:lnTo>
                <a:lnTo>
                  <a:pt x="786070" y="95916"/>
                </a:lnTo>
                <a:lnTo>
                  <a:pt x="768734" y="90043"/>
                </a:lnTo>
                <a:lnTo>
                  <a:pt x="748986" y="86518"/>
                </a:lnTo>
                <a:lnTo>
                  <a:pt x="726824" y="85344"/>
                </a:lnTo>
                <a:close/>
              </a:path>
              <a:path w="2349500" h="368300">
                <a:moveTo>
                  <a:pt x="1021076" y="90423"/>
                </a:moveTo>
                <a:lnTo>
                  <a:pt x="904236" y="90423"/>
                </a:lnTo>
                <a:lnTo>
                  <a:pt x="904236" y="362712"/>
                </a:lnTo>
                <a:lnTo>
                  <a:pt x="1021584" y="362712"/>
                </a:lnTo>
                <a:lnTo>
                  <a:pt x="1048952" y="361315"/>
                </a:lnTo>
                <a:lnTo>
                  <a:pt x="1091116" y="350138"/>
                </a:lnTo>
                <a:lnTo>
                  <a:pt x="1118171" y="326644"/>
                </a:lnTo>
                <a:lnTo>
                  <a:pt x="948940" y="326644"/>
                </a:lnTo>
                <a:lnTo>
                  <a:pt x="948940" y="239267"/>
                </a:lnTo>
                <a:lnTo>
                  <a:pt x="1113571" y="239267"/>
                </a:lnTo>
                <a:lnTo>
                  <a:pt x="1112516" y="238252"/>
                </a:lnTo>
                <a:lnTo>
                  <a:pt x="1102737" y="231584"/>
                </a:lnTo>
                <a:lnTo>
                  <a:pt x="1092196" y="226314"/>
                </a:lnTo>
                <a:lnTo>
                  <a:pt x="1080893" y="222440"/>
                </a:lnTo>
                <a:lnTo>
                  <a:pt x="1068828" y="219963"/>
                </a:lnTo>
                <a:lnTo>
                  <a:pt x="1068828" y="217931"/>
                </a:lnTo>
                <a:lnTo>
                  <a:pt x="1080226" y="214820"/>
                </a:lnTo>
                <a:lnTo>
                  <a:pt x="1090545" y="210566"/>
                </a:lnTo>
                <a:lnTo>
                  <a:pt x="1099784" y="205168"/>
                </a:lnTo>
                <a:lnTo>
                  <a:pt x="1103507" y="202184"/>
                </a:lnTo>
                <a:lnTo>
                  <a:pt x="948940" y="202184"/>
                </a:lnTo>
                <a:lnTo>
                  <a:pt x="948940" y="127508"/>
                </a:lnTo>
                <a:lnTo>
                  <a:pt x="1115957" y="127508"/>
                </a:lnTo>
                <a:lnTo>
                  <a:pt x="1115468" y="126428"/>
                </a:lnTo>
                <a:lnTo>
                  <a:pt x="1083941" y="100647"/>
                </a:lnTo>
                <a:lnTo>
                  <a:pt x="1035172" y="90836"/>
                </a:lnTo>
                <a:lnTo>
                  <a:pt x="1021076" y="90423"/>
                </a:lnTo>
                <a:close/>
              </a:path>
              <a:path w="2349500" h="368300">
                <a:moveTo>
                  <a:pt x="1113571" y="239267"/>
                </a:moveTo>
                <a:lnTo>
                  <a:pt x="1015488" y="239267"/>
                </a:lnTo>
                <a:lnTo>
                  <a:pt x="1031712" y="239903"/>
                </a:lnTo>
                <a:lnTo>
                  <a:pt x="1045841" y="241808"/>
                </a:lnTo>
                <a:lnTo>
                  <a:pt x="1081147" y="262890"/>
                </a:lnTo>
                <a:lnTo>
                  <a:pt x="1085592" y="282956"/>
                </a:lnTo>
                <a:lnTo>
                  <a:pt x="1084480" y="294036"/>
                </a:lnTo>
                <a:lnTo>
                  <a:pt x="1046095" y="324231"/>
                </a:lnTo>
                <a:lnTo>
                  <a:pt x="1016503" y="326644"/>
                </a:lnTo>
                <a:lnTo>
                  <a:pt x="1118171" y="326644"/>
                </a:lnTo>
                <a:lnTo>
                  <a:pt x="1125343" y="314579"/>
                </a:lnTo>
                <a:lnTo>
                  <a:pt x="1130200" y="299497"/>
                </a:lnTo>
                <a:lnTo>
                  <a:pt x="1131820" y="282956"/>
                </a:lnTo>
                <a:lnTo>
                  <a:pt x="1130613" y="268732"/>
                </a:lnTo>
                <a:lnTo>
                  <a:pt x="1126994" y="256540"/>
                </a:lnTo>
                <a:lnTo>
                  <a:pt x="1120961" y="246380"/>
                </a:lnTo>
                <a:lnTo>
                  <a:pt x="1113571" y="239267"/>
                </a:lnTo>
                <a:close/>
              </a:path>
              <a:path w="2349500" h="368300">
                <a:moveTo>
                  <a:pt x="1115957" y="127508"/>
                </a:moveTo>
                <a:lnTo>
                  <a:pt x="1018536" y="127508"/>
                </a:lnTo>
                <a:lnTo>
                  <a:pt x="1033172" y="128079"/>
                </a:lnTo>
                <a:lnTo>
                  <a:pt x="1045587" y="129794"/>
                </a:lnTo>
                <a:lnTo>
                  <a:pt x="1077083" y="155606"/>
                </a:lnTo>
                <a:lnTo>
                  <a:pt x="1077972" y="164591"/>
                </a:lnTo>
                <a:lnTo>
                  <a:pt x="1073749" y="181038"/>
                </a:lnTo>
                <a:lnTo>
                  <a:pt x="1061081" y="192786"/>
                </a:lnTo>
                <a:lnTo>
                  <a:pt x="1039967" y="199834"/>
                </a:lnTo>
                <a:lnTo>
                  <a:pt x="1010408" y="202184"/>
                </a:lnTo>
                <a:lnTo>
                  <a:pt x="1103507" y="202184"/>
                </a:lnTo>
                <a:lnTo>
                  <a:pt x="1123184" y="159004"/>
                </a:lnTo>
                <a:lnTo>
                  <a:pt x="1122326" y="146748"/>
                </a:lnTo>
                <a:lnTo>
                  <a:pt x="1119755" y="135890"/>
                </a:lnTo>
                <a:lnTo>
                  <a:pt x="1115957" y="127508"/>
                </a:lnTo>
                <a:close/>
              </a:path>
              <a:path w="2349500" h="368300">
                <a:moveTo>
                  <a:pt x="1384956" y="121919"/>
                </a:moveTo>
                <a:lnTo>
                  <a:pt x="1297515" y="121919"/>
                </a:lnTo>
                <a:lnTo>
                  <a:pt x="1310215" y="122745"/>
                </a:lnTo>
                <a:lnTo>
                  <a:pt x="1321391" y="125221"/>
                </a:lnTo>
                <a:lnTo>
                  <a:pt x="1350220" y="153542"/>
                </a:lnTo>
                <a:lnTo>
                  <a:pt x="1353903" y="182372"/>
                </a:lnTo>
                <a:lnTo>
                  <a:pt x="1353903" y="198627"/>
                </a:lnTo>
                <a:lnTo>
                  <a:pt x="1307675" y="200152"/>
                </a:lnTo>
                <a:lnTo>
                  <a:pt x="1276560" y="202438"/>
                </a:lnTo>
                <a:lnTo>
                  <a:pt x="1227284" y="214630"/>
                </a:lnTo>
                <a:lnTo>
                  <a:pt x="1195121" y="236632"/>
                </a:lnTo>
                <a:lnTo>
                  <a:pt x="1177119" y="287020"/>
                </a:lnTo>
                <a:lnTo>
                  <a:pt x="1178643" y="306482"/>
                </a:lnTo>
                <a:lnTo>
                  <a:pt x="1201503" y="348487"/>
                </a:lnTo>
                <a:lnTo>
                  <a:pt x="1245223" y="366585"/>
                </a:lnTo>
                <a:lnTo>
                  <a:pt x="1262971" y="367792"/>
                </a:lnTo>
                <a:lnTo>
                  <a:pt x="1279100" y="367125"/>
                </a:lnTo>
                <a:lnTo>
                  <a:pt x="1316819" y="357123"/>
                </a:lnTo>
                <a:lnTo>
                  <a:pt x="1347833" y="331723"/>
                </a:lnTo>
                <a:lnTo>
                  <a:pt x="1273131" y="331723"/>
                </a:lnTo>
                <a:lnTo>
                  <a:pt x="1262685" y="331057"/>
                </a:lnTo>
                <a:lnTo>
                  <a:pt x="1226776" y="307340"/>
                </a:lnTo>
                <a:lnTo>
                  <a:pt x="1223397" y="287020"/>
                </a:lnTo>
                <a:lnTo>
                  <a:pt x="1224553" y="275304"/>
                </a:lnTo>
                <a:lnTo>
                  <a:pt x="1254494" y="241046"/>
                </a:lnTo>
                <a:lnTo>
                  <a:pt x="1313263" y="231140"/>
                </a:lnTo>
                <a:lnTo>
                  <a:pt x="1353395" y="229616"/>
                </a:lnTo>
                <a:lnTo>
                  <a:pt x="1397591" y="229616"/>
                </a:lnTo>
                <a:lnTo>
                  <a:pt x="1397591" y="177292"/>
                </a:lnTo>
                <a:lnTo>
                  <a:pt x="1396099" y="155035"/>
                </a:lnTo>
                <a:lnTo>
                  <a:pt x="1391622" y="136017"/>
                </a:lnTo>
                <a:lnTo>
                  <a:pt x="1384956" y="121919"/>
                </a:lnTo>
                <a:close/>
              </a:path>
              <a:path w="2349500" h="368300">
                <a:moveTo>
                  <a:pt x="1397591" y="324104"/>
                </a:moveTo>
                <a:lnTo>
                  <a:pt x="1356443" y="324104"/>
                </a:lnTo>
                <a:lnTo>
                  <a:pt x="1365079" y="362712"/>
                </a:lnTo>
                <a:lnTo>
                  <a:pt x="1397591" y="362712"/>
                </a:lnTo>
                <a:lnTo>
                  <a:pt x="1397591" y="324104"/>
                </a:lnTo>
                <a:close/>
              </a:path>
              <a:path w="2349500" h="368300">
                <a:moveTo>
                  <a:pt x="1397591" y="229616"/>
                </a:moveTo>
                <a:lnTo>
                  <a:pt x="1353395" y="229616"/>
                </a:lnTo>
                <a:lnTo>
                  <a:pt x="1353297" y="255238"/>
                </a:lnTo>
                <a:lnTo>
                  <a:pt x="1351934" y="272542"/>
                </a:lnTo>
                <a:lnTo>
                  <a:pt x="1330027" y="312928"/>
                </a:lnTo>
                <a:lnTo>
                  <a:pt x="1289450" y="330549"/>
                </a:lnTo>
                <a:lnTo>
                  <a:pt x="1273131" y="331723"/>
                </a:lnTo>
                <a:lnTo>
                  <a:pt x="1347833" y="331723"/>
                </a:lnTo>
                <a:lnTo>
                  <a:pt x="1354411" y="324104"/>
                </a:lnTo>
                <a:lnTo>
                  <a:pt x="1397591" y="324104"/>
                </a:lnTo>
                <a:lnTo>
                  <a:pt x="1397591" y="229616"/>
                </a:lnTo>
                <a:close/>
              </a:path>
              <a:path w="2349500" h="368300">
                <a:moveTo>
                  <a:pt x="1300055" y="85852"/>
                </a:moveTo>
                <a:lnTo>
                  <a:pt x="1261574" y="89852"/>
                </a:lnTo>
                <a:lnTo>
                  <a:pt x="1216394" y="104584"/>
                </a:lnTo>
                <a:lnTo>
                  <a:pt x="1207091" y="109220"/>
                </a:lnTo>
                <a:lnTo>
                  <a:pt x="1220807" y="142748"/>
                </a:lnTo>
                <a:lnTo>
                  <a:pt x="1229348" y="138811"/>
                </a:lnTo>
                <a:lnTo>
                  <a:pt x="1238206" y="135127"/>
                </a:lnTo>
                <a:lnTo>
                  <a:pt x="1276687" y="123570"/>
                </a:lnTo>
                <a:lnTo>
                  <a:pt x="1297515" y="121919"/>
                </a:lnTo>
                <a:lnTo>
                  <a:pt x="1384956" y="121919"/>
                </a:lnTo>
                <a:lnTo>
                  <a:pt x="1384161" y="120237"/>
                </a:lnTo>
                <a:lnTo>
                  <a:pt x="1373715" y="107695"/>
                </a:lnTo>
                <a:lnTo>
                  <a:pt x="1360158" y="98139"/>
                </a:lnTo>
                <a:lnTo>
                  <a:pt x="1343362" y="91313"/>
                </a:lnTo>
                <a:lnTo>
                  <a:pt x="1323328" y="87217"/>
                </a:lnTo>
                <a:lnTo>
                  <a:pt x="1300055" y="85852"/>
                </a:lnTo>
                <a:close/>
              </a:path>
              <a:path w="2349500" h="368300">
                <a:moveTo>
                  <a:pt x="1526393" y="90423"/>
                </a:moveTo>
                <a:lnTo>
                  <a:pt x="1481689" y="90423"/>
                </a:lnTo>
                <a:lnTo>
                  <a:pt x="1481689" y="362712"/>
                </a:lnTo>
                <a:lnTo>
                  <a:pt x="1526393" y="362712"/>
                </a:lnTo>
                <a:lnTo>
                  <a:pt x="1526393" y="241299"/>
                </a:lnTo>
                <a:lnTo>
                  <a:pt x="1718925" y="241299"/>
                </a:lnTo>
                <a:lnTo>
                  <a:pt x="1718925" y="203708"/>
                </a:lnTo>
                <a:lnTo>
                  <a:pt x="1526393" y="203708"/>
                </a:lnTo>
                <a:lnTo>
                  <a:pt x="1526393" y="90423"/>
                </a:lnTo>
                <a:close/>
              </a:path>
              <a:path w="2349500" h="368300">
                <a:moveTo>
                  <a:pt x="1718925" y="241299"/>
                </a:moveTo>
                <a:lnTo>
                  <a:pt x="1674221" y="241299"/>
                </a:lnTo>
                <a:lnTo>
                  <a:pt x="1674221" y="362712"/>
                </a:lnTo>
                <a:lnTo>
                  <a:pt x="1718925" y="362712"/>
                </a:lnTo>
                <a:lnTo>
                  <a:pt x="1718925" y="241299"/>
                </a:lnTo>
                <a:close/>
              </a:path>
              <a:path w="2349500" h="368300">
                <a:moveTo>
                  <a:pt x="1718925" y="90423"/>
                </a:moveTo>
                <a:lnTo>
                  <a:pt x="1674221" y="90423"/>
                </a:lnTo>
                <a:lnTo>
                  <a:pt x="1674221" y="203708"/>
                </a:lnTo>
                <a:lnTo>
                  <a:pt x="1718925" y="203708"/>
                </a:lnTo>
                <a:lnTo>
                  <a:pt x="1718925" y="90423"/>
                </a:lnTo>
                <a:close/>
              </a:path>
              <a:path w="2349500" h="368300">
                <a:moveTo>
                  <a:pt x="1847306" y="90423"/>
                </a:moveTo>
                <a:lnTo>
                  <a:pt x="1805142" y="90423"/>
                </a:lnTo>
                <a:lnTo>
                  <a:pt x="1805142" y="362712"/>
                </a:lnTo>
                <a:lnTo>
                  <a:pt x="1860514" y="362712"/>
                </a:lnTo>
                <a:lnTo>
                  <a:pt x="1888630" y="318515"/>
                </a:lnTo>
                <a:lnTo>
                  <a:pt x="1844258" y="318515"/>
                </a:lnTo>
                <a:lnTo>
                  <a:pt x="1844596" y="314113"/>
                </a:lnTo>
                <a:lnTo>
                  <a:pt x="1844935" y="307848"/>
                </a:lnTo>
                <a:lnTo>
                  <a:pt x="1845274" y="299720"/>
                </a:lnTo>
                <a:lnTo>
                  <a:pt x="1845951" y="291253"/>
                </a:lnTo>
                <a:lnTo>
                  <a:pt x="1846459" y="283125"/>
                </a:lnTo>
                <a:lnTo>
                  <a:pt x="1847136" y="267208"/>
                </a:lnTo>
                <a:lnTo>
                  <a:pt x="1847306" y="260942"/>
                </a:lnTo>
                <a:lnTo>
                  <a:pt x="1847306" y="90423"/>
                </a:lnTo>
                <a:close/>
              </a:path>
              <a:path w="2349500" h="368300">
                <a:moveTo>
                  <a:pt x="2044918" y="135127"/>
                </a:moveTo>
                <a:lnTo>
                  <a:pt x="2005294" y="135127"/>
                </a:lnTo>
                <a:lnTo>
                  <a:pt x="2004955" y="139530"/>
                </a:lnTo>
                <a:lnTo>
                  <a:pt x="2004616" y="146134"/>
                </a:lnTo>
                <a:lnTo>
                  <a:pt x="2003262" y="180848"/>
                </a:lnTo>
                <a:lnTo>
                  <a:pt x="2003262" y="362712"/>
                </a:lnTo>
                <a:lnTo>
                  <a:pt x="2044918" y="362712"/>
                </a:lnTo>
                <a:lnTo>
                  <a:pt x="2044918" y="135127"/>
                </a:lnTo>
                <a:close/>
              </a:path>
              <a:path w="2349500" h="368300">
                <a:moveTo>
                  <a:pt x="2044918" y="90423"/>
                </a:moveTo>
                <a:lnTo>
                  <a:pt x="1990054" y="90423"/>
                </a:lnTo>
                <a:lnTo>
                  <a:pt x="1844258" y="318515"/>
                </a:lnTo>
                <a:lnTo>
                  <a:pt x="1888630" y="318515"/>
                </a:lnTo>
                <a:lnTo>
                  <a:pt x="2005294" y="135127"/>
                </a:lnTo>
                <a:lnTo>
                  <a:pt x="2044918" y="135127"/>
                </a:lnTo>
                <a:lnTo>
                  <a:pt x="2044918" y="90423"/>
                </a:lnTo>
                <a:close/>
              </a:path>
              <a:path w="2349500" h="368300">
                <a:moveTo>
                  <a:pt x="2236728" y="85344"/>
                </a:moveTo>
                <a:lnTo>
                  <a:pt x="2187483" y="95059"/>
                </a:lnTo>
                <a:lnTo>
                  <a:pt x="2149224" y="123571"/>
                </a:lnTo>
                <a:lnTo>
                  <a:pt x="2124618" y="168687"/>
                </a:lnTo>
                <a:lnTo>
                  <a:pt x="2117252" y="207041"/>
                </a:lnTo>
                <a:lnTo>
                  <a:pt x="2116331" y="228599"/>
                </a:lnTo>
                <a:lnTo>
                  <a:pt x="2117347" y="250539"/>
                </a:lnTo>
                <a:lnTo>
                  <a:pt x="2125475" y="288893"/>
                </a:lnTo>
                <a:lnTo>
                  <a:pt x="2152526" y="332486"/>
                </a:lnTo>
                <a:lnTo>
                  <a:pt x="2194151" y="358933"/>
                </a:lnTo>
                <a:lnTo>
                  <a:pt x="2247396" y="367792"/>
                </a:lnTo>
                <a:lnTo>
                  <a:pt x="2260889" y="367506"/>
                </a:lnTo>
                <a:lnTo>
                  <a:pt x="2305847" y="360870"/>
                </a:lnTo>
                <a:lnTo>
                  <a:pt x="2336803" y="350012"/>
                </a:lnTo>
                <a:lnTo>
                  <a:pt x="2336803" y="329692"/>
                </a:lnTo>
                <a:lnTo>
                  <a:pt x="2249427" y="329692"/>
                </a:lnTo>
                <a:lnTo>
                  <a:pt x="2230219" y="328199"/>
                </a:lnTo>
                <a:lnTo>
                  <a:pt x="2185927" y="305816"/>
                </a:lnTo>
                <a:lnTo>
                  <a:pt x="2164401" y="256952"/>
                </a:lnTo>
                <a:lnTo>
                  <a:pt x="2162559" y="235204"/>
                </a:lnTo>
                <a:lnTo>
                  <a:pt x="2348996" y="235204"/>
                </a:lnTo>
                <a:lnTo>
                  <a:pt x="2348936" y="207041"/>
                </a:lnTo>
                <a:lnTo>
                  <a:pt x="2348583" y="199644"/>
                </a:lnTo>
                <a:lnTo>
                  <a:pt x="2163575" y="199644"/>
                </a:lnTo>
                <a:lnTo>
                  <a:pt x="2166274" y="182372"/>
                </a:lnTo>
                <a:lnTo>
                  <a:pt x="2185419" y="142748"/>
                </a:lnTo>
                <a:lnTo>
                  <a:pt x="2221043" y="123221"/>
                </a:lnTo>
                <a:lnTo>
                  <a:pt x="2236219" y="121919"/>
                </a:lnTo>
                <a:lnTo>
                  <a:pt x="2321264" y="121919"/>
                </a:lnTo>
                <a:lnTo>
                  <a:pt x="2319023" y="118999"/>
                </a:lnTo>
                <a:lnTo>
                  <a:pt x="2283400" y="93916"/>
                </a:lnTo>
                <a:lnTo>
                  <a:pt x="2253428" y="86296"/>
                </a:lnTo>
                <a:lnTo>
                  <a:pt x="2236728" y="85344"/>
                </a:lnTo>
                <a:close/>
              </a:path>
              <a:path w="2349500" h="368300">
                <a:moveTo>
                  <a:pt x="2336803" y="310895"/>
                </a:moveTo>
                <a:lnTo>
                  <a:pt x="2295147" y="325120"/>
                </a:lnTo>
                <a:lnTo>
                  <a:pt x="2249427" y="329692"/>
                </a:lnTo>
                <a:lnTo>
                  <a:pt x="2336803" y="329692"/>
                </a:lnTo>
                <a:lnTo>
                  <a:pt x="2336803" y="310895"/>
                </a:lnTo>
                <a:close/>
              </a:path>
              <a:path w="2349500" h="368300">
                <a:moveTo>
                  <a:pt x="2321264" y="121919"/>
                </a:moveTo>
                <a:lnTo>
                  <a:pt x="2236219" y="121919"/>
                </a:lnTo>
                <a:lnTo>
                  <a:pt x="2252094" y="123285"/>
                </a:lnTo>
                <a:lnTo>
                  <a:pt x="2265683" y="127380"/>
                </a:lnTo>
                <a:lnTo>
                  <a:pt x="2292925" y="155257"/>
                </a:lnTo>
                <a:lnTo>
                  <a:pt x="2302259" y="199644"/>
                </a:lnTo>
                <a:lnTo>
                  <a:pt x="2348583" y="199644"/>
                </a:lnTo>
                <a:lnTo>
                  <a:pt x="2341280" y="158083"/>
                </a:lnTo>
                <a:lnTo>
                  <a:pt x="2327913" y="130587"/>
                </a:lnTo>
                <a:lnTo>
                  <a:pt x="2321264" y="121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36880" y="7799831"/>
            <a:ext cx="764540" cy="372110"/>
          </a:xfrm>
          <a:custGeom>
            <a:avLst/>
            <a:gdLst/>
            <a:ahLst/>
            <a:cxnLst/>
            <a:rect l="l" t="t" r="r" b="b"/>
            <a:pathLst>
              <a:path w="764540" h="372109">
                <a:moveTo>
                  <a:pt x="166116" y="5079"/>
                </a:moveTo>
                <a:lnTo>
                  <a:pt x="0" y="5079"/>
                </a:lnTo>
                <a:lnTo>
                  <a:pt x="0" y="277368"/>
                </a:lnTo>
                <a:lnTo>
                  <a:pt x="44704" y="277368"/>
                </a:lnTo>
                <a:lnTo>
                  <a:pt x="44704" y="42672"/>
                </a:lnTo>
                <a:lnTo>
                  <a:pt x="166116" y="42672"/>
                </a:lnTo>
                <a:lnTo>
                  <a:pt x="166116" y="5079"/>
                </a:lnTo>
                <a:close/>
              </a:path>
              <a:path w="764540" h="372109">
                <a:moveTo>
                  <a:pt x="326060" y="0"/>
                </a:moveTo>
                <a:lnTo>
                  <a:pt x="273387" y="9429"/>
                </a:lnTo>
                <a:lnTo>
                  <a:pt x="233350" y="36829"/>
                </a:lnTo>
                <a:lnTo>
                  <a:pt x="208141" y="80898"/>
                </a:lnTo>
                <a:lnTo>
                  <a:pt x="200521" y="118998"/>
                </a:lnTo>
                <a:lnTo>
                  <a:pt x="199568" y="140715"/>
                </a:lnTo>
                <a:lnTo>
                  <a:pt x="200140" y="157257"/>
                </a:lnTo>
                <a:lnTo>
                  <a:pt x="208712" y="201168"/>
                </a:lnTo>
                <a:lnTo>
                  <a:pt x="227191" y="235743"/>
                </a:lnTo>
                <a:lnTo>
                  <a:pt x="263703" y="267938"/>
                </a:lnTo>
                <a:lnTo>
                  <a:pt x="311328" y="281876"/>
                </a:lnTo>
                <a:lnTo>
                  <a:pt x="324536" y="282448"/>
                </a:lnTo>
                <a:lnTo>
                  <a:pt x="338665" y="281876"/>
                </a:lnTo>
                <a:lnTo>
                  <a:pt x="376860" y="273304"/>
                </a:lnTo>
                <a:lnTo>
                  <a:pt x="416992" y="245364"/>
                </a:lnTo>
                <a:lnTo>
                  <a:pt x="325552" y="245364"/>
                </a:lnTo>
                <a:lnTo>
                  <a:pt x="312439" y="244570"/>
                </a:lnTo>
                <a:lnTo>
                  <a:pt x="272022" y="225647"/>
                </a:lnTo>
                <a:lnTo>
                  <a:pt x="250368" y="184149"/>
                </a:lnTo>
                <a:lnTo>
                  <a:pt x="245796" y="140715"/>
                </a:lnTo>
                <a:lnTo>
                  <a:pt x="246971" y="117887"/>
                </a:lnTo>
                <a:lnTo>
                  <a:pt x="256369" y="80041"/>
                </a:lnTo>
                <a:lnTo>
                  <a:pt x="289103" y="44449"/>
                </a:lnTo>
                <a:lnTo>
                  <a:pt x="325044" y="37591"/>
                </a:lnTo>
                <a:lnTo>
                  <a:pt x="416963" y="37591"/>
                </a:lnTo>
                <a:lnTo>
                  <a:pt x="416357" y="36829"/>
                </a:lnTo>
                <a:lnTo>
                  <a:pt x="376543" y="9429"/>
                </a:lnTo>
                <a:lnTo>
                  <a:pt x="344031" y="1047"/>
                </a:lnTo>
                <a:lnTo>
                  <a:pt x="326060" y="0"/>
                </a:lnTo>
                <a:close/>
              </a:path>
              <a:path w="764540" h="372109">
                <a:moveTo>
                  <a:pt x="416963" y="37591"/>
                </a:moveTo>
                <a:lnTo>
                  <a:pt x="325044" y="37591"/>
                </a:lnTo>
                <a:lnTo>
                  <a:pt x="338347" y="38385"/>
                </a:lnTo>
                <a:lnTo>
                  <a:pt x="350317" y="40766"/>
                </a:lnTo>
                <a:lnTo>
                  <a:pt x="385750" y="65150"/>
                </a:lnTo>
                <a:lnTo>
                  <a:pt x="403149" y="110616"/>
                </a:lnTo>
                <a:lnTo>
                  <a:pt x="405308" y="140715"/>
                </a:lnTo>
                <a:lnTo>
                  <a:pt x="404768" y="156209"/>
                </a:lnTo>
                <a:lnTo>
                  <a:pt x="396672" y="196595"/>
                </a:lnTo>
                <a:lnTo>
                  <a:pt x="370764" y="232664"/>
                </a:lnTo>
                <a:lnTo>
                  <a:pt x="325552" y="245364"/>
                </a:lnTo>
                <a:lnTo>
                  <a:pt x="416992" y="245364"/>
                </a:lnTo>
                <a:lnTo>
                  <a:pt x="442392" y="201168"/>
                </a:lnTo>
                <a:lnTo>
                  <a:pt x="450965" y="157257"/>
                </a:lnTo>
                <a:lnTo>
                  <a:pt x="451536" y="140715"/>
                </a:lnTo>
                <a:lnTo>
                  <a:pt x="450520" y="118998"/>
                </a:lnTo>
                <a:lnTo>
                  <a:pt x="447472" y="99059"/>
                </a:lnTo>
                <a:lnTo>
                  <a:pt x="442392" y="80898"/>
                </a:lnTo>
                <a:lnTo>
                  <a:pt x="435280" y="64515"/>
                </a:lnTo>
                <a:lnTo>
                  <a:pt x="426612" y="49720"/>
                </a:lnTo>
                <a:lnTo>
                  <a:pt x="416963" y="37591"/>
                </a:lnTo>
                <a:close/>
              </a:path>
              <a:path w="764540" h="372109">
                <a:moveTo>
                  <a:pt x="764194" y="239776"/>
                </a:moveTo>
                <a:lnTo>
                  <a:pt x="488858" y="239776"/>
                </a:lnTo>
                <a:lnTo>
                  <a:pt x="488858" y="371856"/>
                </a:lnTo>
                <a:lnTo>
                  <a:pt x="531530" y="371856"/>
                </a:lnTo>
                <a:lnTo>
                  <a:pt x="531530" y="277368"/>
                </a:lnTo>
                <a:lnTo>
                  <a:pt x="764194" y="277368"/>
                </a:lnTo>
                <a:lnTo>
                  <a:pt x="764194" y="239776"/>
                </a:lnTo>
                <a:close/>
              </a:path>
              <a:path w="764540" h="372109">
                <a:moveTo>
                  <a:pt x="764194" y="277368"/>
                </a:moveTo>
                <a:lnTo>
                  <a:pt x="721014" y="277368"/>
                </a:lnTo>
                <a:lnTo>
                  <a:pt x="721014" y="371856"/>
                </a:lnTo>
                <a:lnTo>
                  <a:pt x="764194" y="371856"/>
                </a:lnTo>
                <a:lnTo>
                  <a:pt x="764194" y="277368"/>
                </a:lnTo>
                <a:close/>
              </a:path>
              <a:path w="764540" h="372109">
                <a:moveTo>
                  <a:pt x="724570" y="5079"/>
                </a:moveTo>
                <a:lnTo>
                  <a:pt x="581314" y="5079"/>
                </a:lnTo>
                <a:lnTo>
                  <a:pt x="580584" y="25939"/>
                </a:lnTo>
                <a:lnTo>
                  <a:pt x="578901" y="46862"/>
                </a:lnTo>
                <a:lnTo>
                  <a:pt x="572678" y="88900"/>
                </a:lnTo>
                <a:lnTo>
                  <a:pt x="563006" y="129857"/>
                </a:lnTo>
                <a:lnTo>
                  <a:pt x="549310" y="169163"/>
                </a:lnTo>
                <a:lnTo>
                  <a:pt x="532038" y="205866"/>
                </a:lnTo>
                <a:lnTo>
                  <a:pt x="510702" y="239776"/>
                </a:lnTo>
                <a:lnTo>
                  <a:pt x="556930" y="239776"/>
                </a:lnTo>
                <a:lnTo>
                  <a:pt x="581028" y="198056"/>
                </a:lnTo>
                <a:lnTo>
                  <a:pt x="600364" y="147574"/>
                </a:lnTo>
                <a:lnTo>
                  <a:pt x="614175" y="93376"/>
                </a:lnTo>
                <a:lnTo>
                  <a:pt x="620938" y="40131"/>
                </a:lnTo>
                <a:lnTo>
                  <a:pt x="724570" y="40131"/>
                </a:lnTo>
                <a:lnTo>
                  <a:pt x="724570" y="5079"/>
                </a:lnTo>
                <a:close/>
              </a:path>
              <a:path w="764540" h="372109">
                <a:moveTo>
                  <a:pt x="724570" y="40131"/>
                </a:moveTo>
                <a:lnTo>
                  <a:pt x="681390" y="40131"/>
                </a:lnTo>
                <a:lnTo>
                  <a:pt x="681390" y="239776"/>
                </a:lnTo>
                <a:lnTo>
                  <a:pt x="724570" y="239776"/>
                </a:lnTo>
                <a:lnTo>
                  <a:pt x="724570" y="40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19100" y="5064252"/>
            <a:ext cx="1375410" cy="420370"/>
          </a:xfrm>
          <a:custGeom>
            <a:avLst/>
            <a:gdLst/>
            <a:ahLst/>
            <a:cxnLst/>
            <a:rect l="l" t="t" r="r" b="b"/>
            <a:pathLst>
              <a:path w="1375410" h="420370">
                <a:moveTo>
                  <a:pt x="164592" y="10160"/>
                </a:moveTo>
                <a:lnTo>
                  <a:pt x="10159" y="10160"/>
                </a:lnTo>
                <a:lnTo>
                  <a:pt x="0" y="30479"/>
                </a:lnTo>
                <a:lnTo>
                  <a:pt x="52832" y="48260"/>
                </a:lnTo>
                <a:lnTo>
                  <a:pt x="52832" y="356108"/>
                </a:lnTo>
                <a:lnTo>
                  <a:pt x="5079" y="393700"/>
                </a:lnTo>
                <a:lnTo>
                  <a:pt x="5079" y="409448"/>
                </a:lnTo>
                <a:lnTo>
                  <a:pt x="159512" y="409448"/>
                </a:lnTo>
                <a:lnTo>
                  <a:pt x="169672" y="389128"/>
                </a:lnTo>
                <a:lnTo>
                  <a:pt x="116332" y="370840"/>
                </a:lnTo>
                <a:lnTo>
                  <a:pt x="116332" y="63500"/>
                </a:lnTo>
                <a:lnTo>
                  <a:pt x="164592" y="25908"/>
                </a:lnTo>
                <a:lnTo>
                  <a:pt x="164592" y="10160"/>
                </a:lnTo>
                <a:close/>
              </a:path>
              <a:path w="1375410" h="420370">
                <a:moveTo>
                  <a:pt x="252269" y="297688"/>
                </a:moveTo>
                <a:lnTo>
                  <a:pt x="232965" y="297688"/>
                </a:lnTo>
                <a:lnTo>
                  <a:pt x="232965" y="396240"/>
                </a:lnTo>
                <a:lnTo>
                  <a:pt x="276971" y="408622"/>
                </a:lnTo>
                <a:lnTo>
                  <a:pt x="320055" y="415829"/>
                </a:lnTo>
                <a:lnTo>
                  <a:pt x="359425" y="419639"/>
                </a:lnTo>
                <a:lnTo>
                  <a:pt x="376729" y="420115"/>
                </a:lnTo>
                <a:lnTo>
                  <a:pt x="390540" y="418877"/>
                </a:lnTo>
                <a:lnTo>
                  <a:pt x="436165" y="400304"/>
                </a:lnTo>
                <a:lnTo>
                  <a:pt x="458299" y="384556"/>
                </a:lnTo>
                <a:lnTo>
                  <a:pt x="379269" y="384556"/>
                </a:lnTo>
                <a:lnTo>
                  <a:pt x="361870" y="383127"/>
                </a:lnTo>
                <a:lnTo>
                  <a:pt x="311197" y="361696"/>
                </a:lnTo>
                <a:lnTo>
                  <a:pt x="279955" y="334264"/>
                </a:lnTo>
                <a:lnTo>
                  <a:pt x="265668" y="317119"/>
                </a:lnTo>
                <a:lnTo>
                  <a:pt x="252269" y="297688"/>
                </a:lnTo>
                <a:close/>
              </a:path>
              <a:path w="1375410" h="420370">
                <a:moveTo>
                  <a:pt x="365553" y="0"/>
                </a:moveTo>
                <a:lnTo>
                  <a:pt x="323834" y="11430"/>
                </a:lnTo>
                <a:lnTo>
                  <a:pt x="280463" y="42545"/>
                </a:lnTo>
                <a:lnTo>
                  <a:pt x="247507" y="83851"/>
                </a:lnTo>
                <a:lnTo>
                  <a:pt x="235662" y="122428"/>
                </a:lnTo>
                <a:lnTo>
                  <a:pt x="235560" y="124587"/>
                </a:lnTo>
                <a:lnTo>
                  <a:pt x="236521" y="135635"/>
                </a:lnTo>
                <a:lnTo>
                  <a:pt x="260556" y="177228"/>
                </a:lnTo>
                <a:lnTo>
                  <a:pt x="291893" y="202184"/>
                </a:lnTo>
                <a:lnTo>
                  <a:pt x="335518" y="226949"/>
                </a:lnTo>
                <a:lnTo>
                  <a:pt x="369268" y="244792"/>
                </a:lnTo>
                <a:lnTo>
                  <a:pt x="382952" y="252222"/>
                </a:lnTo>
                <a:lnTo>
                  <a:pt x="422830" y="276987"/>
                </a:lnTo>
                <a:lnTo>
                  <a:pt x="449087" y="311785"/>
                </a:lnTo>
                <a:lnTo>
                  <a:pt x="449881" y="319532"/>
                </a:lnTo>
                <a:lnTo>
                  <a:pt x="449341" y="327818"/>
                </a:lnTo>
                <a:lnTo>
                  <a:pt x="430704" y="364871"/>
                </a:lnTo>
                <a:lnTo>
                  <a:pt x="389397" y="383984"/>
                </a:lnTo>
                <a:lnTo>
                  <a:pt x="379269" y="384556"/>
                </a:lnTo>
                <a:lnTo>
                  <a:pt x="458299" y="384556"/>
                </a:lnTo>
                <a:lnTo>
                  <a:pt x="492045" y="351028"/>
                </a:lnTo>
                <a:lnTo>
                  <a:pt x="513476" y="309117"/>
                </a:lnTo>
                <a:lnTo>
                  <a:pt x="514905" y="296164"/>
                </a:lnTo>
                <a:lnTo>
                  <a:pt x="513889" y="284543"/>
                </a:lnTo>
                <a:lnTo>
                  <a:pt x="490299" y="244157"/>
                </a:lnTo>
                <a:lnTo>
                  <a:pt x="459533" y="219964"/>
                </a:lnTo>
                <a:lnTo>
                  <a:pt x="416480" y="195580"/>
                </a:lnTo>
                <a:lnTo>
                  <a:pt x="398573" y="186436"/>
                </a:lnTo>
                <a:lnTo>
                  <a:pt x="382476" y="177958"/>
                </a:lnTo>
                <a:lnTo>
                  <a:pt x="345233" y="157480"/>
                </a:lnTo>
                <a:lnTo>
                  <a:pt x="313229" y="132080"/>
                </a:lnTo>
                <a:lnTo>
                  <a:pt x="300529" y="100584"/>
                </a:lnTo>
                <a:lnTo>
                  <a:pt x="301577" y="86804"/>
                </a:lnTo>
                <a:lnTo>
                  <a:pt x="326659" y="45847"/>
                </a:lnTo>
                <a:lnTo>
                  <a:pt x="363521" y="35560"/>
                </a:lnTo>
                <a:lnTo>
                  <a:pt x="499665" y="35560"/>
                </a:lnTo>
                <a:lnTo>
                  <a:pt x="499665" y="23876"/>
                </a:lnTo>
                <a:lnTo>
                  <a:pt x="458136" y="11493"/>
                </a:lnTo>
                <a:lnTo>
                  <a:pt x="418512" y="4286"/>
                </a:lnTo>
                <a:lnTo>
                  <a:pt x="381936" y="476"/>
                </a:lnTo>
                <a:lnTo>
                  <a:pt x="365553" y="0"/>
                </a:lnTo>
                <a:close/>
              </a:path>
              <a:path w="1375410" h="420370">
                <a:moveTo>
                  <a:pt x="499665" y="35560"/>
                </a:moveTo>
                <a:lnTo>
                  <a:pt x="363521" y="35560"/>
                </a:lnTo>
                <a:lnTo>
                  <a:pt x="379587" y="36988"/>
                </a:lnTo>
                <a:lnTo>
                  <a:pt x="395271" y="41274"/>
                </a:lnTo>
                <a:lnTo>
                  <a:pt x="440166" y="70993"/>
                </a:lnTo>
                <a:lnTo>
                  <a:pt x="467598" y="102997"/>
                </a:lnTo>
                <a:lnTo>
                  <a:pt x="480361" y="122428"/>
                </a:lnTo>
                <a:lnTo>
                  <a:pt x="499665" y="122428"/>
                </a:lnTo>
                <a:lnTo>
                  <a:pt x="499665" y="35560"/>
                </a:lnTo>
                <a:close/>
              </a:path>
              <a:path w="1375410" h="420370">
                <a:moveTo>
                  <a:pt x="786784" y="5079"/>
                </a:moveTo>
                <a:lnTo>
                  <a:pt x="777513" y="5206"/>
                </a:lnTo>
                <a:lnTo>
                  <a:pt x="765956" y="5587"/>
                </a:lnTo>
                <a:lnTo>
                  <a:pt x="752113" y="6222"/>
                </a:lnTo>
                <a:lnTo>
                  <a:pt x="713537" y="8445"/>
                </a:lnTo>
                <a:lnTo>
                  <a:pt x="690899" y="9398"/>
                </a:lnTo>
                <a:lnTo>
                  <a:pt x="668071" y="9969"/>
                </a:lnTo>
                <a:lnTo>
                  <a:pt x="645052" y="10160"/>
                </a:lnTo>
                <a:lnTo>
                  <a:pt x="586124" y="10160"/>
                </a:lnTo>
                <a:lnTo>
                  <a:pt x="575964" y="30479"/>
                </a:lnTo>
                <a:lnTo>
                  <a:pt x="628796" y="47752"/>
                </a:lnTo>
                <a:lnTo>
                  <a:pt x="628796" y="356616"/>
                </a:lnTo>
                <a:lnTo>
                  <a:pt x="581044" y="394208"/>
                </a:lnTo>
                <a:lnTo>
                  <a:pt x="581044" y="409956"/>
                </a:lnTo>
                <a:lnTo>
                  <a:pt x="645560" y="409956"/>
                </a:lnTo>
                <a:lnTo>
                  <a:pt x="657879" y="410114"/>
                </a:lnTo>
                <a:lnTo>
                  <a:pt x="672484" y="410591"/>
                </a:lnTo>
                <a:lnTo>
                  <a:pt x="689375" y="411384"/>
                </a:lnTo>
                <a:lnTo>
                  <a:pt x="708552" y="412496"/>
                </a:lnTo>
                <a:lnTo>
                  <a:pt x="720808" y="413607"/>
                </a:lnTo>
                <a:lnTo>
                  <a:pt x="733190" y="414401"/>
                </a:lnTo>
                <a:lnTo>
                  <a:pt x="745700" y="414877"/>
                </a:lnTo>
                <a:lnTo>
                  <a:pt x="758336" y="415036"/>
                </a:lnTo>
                <a:lnTo>
                  <a:pt x="775831" y="413988"/>
                </a:lnTo>
                <a:lnTo>
                  <a:pt x="830980" y="398272"/>
                </a:lnTo>
                <a:lnTo>
                  <a:pt x="866286" y="378714"/>
                </a:lnTo>
                <a:lnTo>
                  <a:pt x="866611" y="378460"/>
                </a:lnTo>
                <a:lnTo>
                  <a:pt x="772560" y="378460"/>
                </a:lnTo>
                <a:lnTo>
                  <a:pt x="750208" y="377602"/>
                </a:lnTo>
                <a:lnTo>
                  <a:pt x="729380" y="375031"/>
                </a:lnTo>
                <a:lnTo>
                  <a:pt x="710076" y="370744"/>
                </a:lnTo>
                <a:lnTo>
                  <a:pt x="692296" y="364744"/>
                </a:lnTo>
                <a:lnTo>
                  <a:pt x="692296" y="220980"/>
                </a:lnTo>
                <a:lnTo>
                  <a:pt x="754780" y="220980"/>
                </a:lnTo>
                <a:lnTo>
                  <a:pt x="757998" y="220810"/>
                </a:lnTo>
                <a:lnTo>
                  <a:pt x="760368" y="220472"/>
                </a:lnTo>
                <a:lnTo>
                  <a:pt x="886891" y="220472"/>
                </a:lnTo>
                <a:lnTo>
                  <a:pt x="886321" y="219900"/>
                </a:lnTo>
                <a:lnTo>
                  <a:pt x="872001" y="209550"/>
                </a:lnTo>
                <a:lnTo>
                  <a:pt x="855587" y="201104"/>
                </a:lnTo>
                <a:lnTo>
                  <a:pt x="837076" y="194564"/>
                </a:lnTo>
                <a:lnTo>
                  <a:pt x="837076" y="193548"/>
                </a:lnTo>
                <a:lnTo>
                  <a:pt x="840900" y="191008"/>
                </a:lnTo>
                <a:lnTo>
                  <a:pt x="692296" y="191008"/>
                </a:lnTo>
                <a:lnTo>
                  <a:pt x="692296" y="56387"/>
                </a:lnTo>
                <a:lnTo>
                  <a:pt x="704869" y="48831"/>
                </a:lnTo>
                <a:lnTo>
                  <a:pt x="718204" y="43434"/>
                </a:lnTo>
                <a:lnTo>
                  <a:pt x="732301" y="40195"/>
                </a:lnTo>
                <a:lnTo>
                  <a:pt x="747160" y="39116"/>
                </a:lnTo>
                <a:lnTo>
                  <a:pt x="874538" y="39116"/>
                </a:lnTo>
                <a:lnTo>
                  <a:pt x="869588" y="33908"/>
                </a:lnTo>
                <a:lnTo>
                  <a:pt x="833266" y="12509"/>
                </a:lnTo>
                <a:lnTo>
                  <a:pt x="803294" y="5905"/>
                </a:lnTo>
                <a:lnTo>
                  <a:pt x="786784" y="5079"/>
                </a:lnTo>
                <a:close/>
              </a:path>
              <a:path w="1375410" h="420370">
                <a:moveTo>
                  <a:pt x="886891" y="220472"/>
                </a:moveTo>
                <a:lnTo>
                  <a:pt x="760368" y="220472"/>
                </a:lnTo>
                <a:lnTo>
                  <a:pt x="781800" y="222662"/>
                </a:lnTo>
                <a:lnTo>
                  <a:pt x="800373" y="227710"/>
                </a:lnTo>
                <a:lnTo>
                  <a:pt x="839172" y="259524"/>
                </a:lnTo>
                <a:lnTo>
                  <a:pt x="852316" y="310388"/>
                </a:lnTo>
                <a:lnTo>
                  <a:pt x="850951" y="325088"/>
                </a:lnTo>
                <a:lnTo>
                  <a:pt x="830472" y="359664"/>
                </a:lnTo>
                <a:lnTo>
                  <a:pt x="789896" y="376808"/>
                </a:lnTo>
                <a:lnTo>
                  <a:pt x="772560" y="377951"/>
                </a:lnTo>
                <a:lnTo>
                  <a:pt x="772560" y="378460"/>
                </a:lnTo>
                <a:lnTo>
                  <a:pt x="866611" y="378460"/>
                </a:lnTo>
                <a:lnTo>
                  <a:pt x="881463" y="366839"/>
                </a:lnTo>
                <a:lnTo>
                  <a:pt x="914419" y="324231"/>
                </a:lnTo>
                <a:lnTo>
                  <a:pt x="920896" y="293116"/>
                </a:lnTo>
                <a:lnTo>
                  <a:pt x="919499" y="276352"/>
                </a:lnTo>
                <a:lnTo>
                  <a:pt x="915308" y="260604"/>
                </a:lnTo>
                <a:lnTo>
                  <a:pt x="908323" y="245872"/>
                </a:lnTo>
                <a:lnTo>
                  <a:pt x="898544" y="232156"/>
                </a:lnTo>
                <a:lnTo>
                  <a:pt x="886891" y="220472"/>
                </a:lnTo>
                <a:close/>
              </a:path>
              <a:path w="1375410" h="420370">
                <a:moveTo>
                  <a:pt x="896131" y="129540"/>
                </a:moveTo>
                <a:lnTo>
                  <a:pt x="831996" y="129540"/>
                </a:lnTo>
                <a:lnTo>
                  <a:pt x="831996" y="130048"/>
                </a:lnTo>
                <a:lnTo>
                  <a:pt x="814216" y="175260"/>
                </a:lnTo>
                <a:lnTo>
                  <a:pt x="764940" y="191008"/>
                </a:lnTo>
                <a:lnTo>
                  <a:pt x="840900" y="191008"/>
                </a:lnTo>
                <a:lnTo>
                  <a:pt x="873462" y="164496"/>
                </a:lnTo>
                <a:lnTo>
                  <a:pt x="890575" y="141605"/>
                </a:lnTo>
                <a:lnTo>
                  <a:pt x="896131" y="129540"/>
                </a:lnTo>
                <a:close/>
              </a:path>
              <a:path w="1375410" h="420370">
                <a:moveTo>
                  <a:pt x="831977" y="129776"/>
                </a:moveTo>
                <a:lnTo>
                  <a:pt x="831956" y="130048"/>
                </a:lnTo>
                <a:lnTo>
                  <a:pt x="831977" y="129776"/>
                </a:lnTo>
                <a:close/>
              </a:path>
              <a:path w="1375410" h="420370">
                <a:moveTo>
                  <a:pt x="874538" y="39116"/>
                </a:moveTo>
                <a:lnTo>
                  <a:pt x="747160" y="39116"/>
                </a:lnTo>
                <a:lnTo>
                  <a:pt x="766941" y="40703"/>
                </a:lnTo>
                <a:lnTo>
                  <a:pt x="784117" y="45466"/>
                </a:lnTo>
                <a:lnTo>
                  <a:pt x="819995" y="78136"/>
                </a:lnTo>
                <a:lnTo>
                  <a:pt x="831977" y="129776"/>
                </a:lnTo>
                <a:lnTo>
                  <a:pt x="831996" y="129540"/>
                </a:lnTo>
                <a:lnTo>
                  <a:pt x="896131" y="129540"/>
                </a:lnTo>
                <a:lnTo>
                  <a:pt x="899465" y="117221"/>
                </a:lnTo>
                <a:lnTo>
                  <a:pt x="900576" y="104648"/>
                </a:lnTo>
                <a:lnTo>
                  <a:pt x="899687" y="91027"/>
                </a:lnTo>
                <a:lnTo>
                  <a:pt x="897020" y="78105"/>
                </a:lnTo>
                <a:lnTo>
                  <a:pt x="892575" y="65881"/>
                </a:lnTo>
                <a:lnTo>
                  <a:pt x="886352" y="54355"/>
                </a:lnTo>
                <a:lnTo>
                  <a:pt x="878732" y="43529"/>
                </a:lnTo>
                <a:lnTo>
                  <a:pt x="874538" y="39116"/>
                </a:lnTo>
                <a:close/>
              </a:path>
              <a:path w="1375410" h="420370">
                <a:moveTo>
                  <a:pt x="1063676" y="10160"/>
                </a:moveTo>
                <a:lnTo>
                  <a:pt x="986968" y="10160"/>
                </a:lnTo>
                <a:lnTo>
                  <a:pt x="976808" y="30479"/>
                </a:lnTo>
                <a:lnTo>
                  <a:pt x="1029640" y="58928"/>
                </a:lnTo>
                <a:lnTo>
                  <a:pt x="1029640" y="356616"/>
                </a:lnTo>
                <a:lnTo>
                  <a:pt x="981888" y="394208"/>
                </a:lnTo>
                <a:lnTo>
                  <a:pt x="981888" y="409956"/>
                </a:lnTo>
                <a:lnTo>
                  <a:pt x="1100760" y="409956"/>
                </a:lnTo>
                <a:lnTo>
                  <a:pt x="1110920" y="389636"/>
                </a:lnTo>
                <a:lnTo>
                  <a:pt x="1057580" y="362712"/>
                </a:lnTo>
                <a:lnTo>
                  <a:pt x="1057580" y="104648"/>
                </a:lnTo>
                <a:lnTo>
                  <a:pt x="1138331" y="104648"/>
                </a:lnTo>
                <a:lnTo>
                  <a:pt x="1063676" y="10160"/>
                </a:lnTo>
                <a:close/>
              </a:path>
              <a:path w="1375410" h="420370">
                <a:moveTo>
                  <a:pt x="1138331" y="104648"/>
                </a:moveTo>
                <a:lnTo>
                  <a:pt x="1057580" y="104648"/>
                </a:lnTo>
                <a:lnTo>
                  <a:pt x="1298880" y="409956"/>
                </a:lnTo>
                <a:lnTo>
                  <a:pt x="1326820" y="409956"/>
                </a:lnTo>
                <a:lnTo>
                  <a:pt x="1326820" y="307848"/>
                </a:lnTo>
                <a:lnTo>
                  <a:pt x="1298880" y="307848"/>
                </a:lnTo>
                <a:lnTo>
                  <a:pt x="1138331" y="104648"/>
                </a:lnTo>
                <a:close/>
              </a:path>
              <a:path w="1375410" h="420370">
                <a:moveTo>
                  <a:pt x="1375080" y="10160"/>
                </a:moveTo>
                <a:lnTo>
                  <a:pt x="1256208" y="10160"/>
                </a:lnTo>
                <a:lnTo>
                  <a:pt x="1246048" y="30479"/>
                </a:lnTo>
                <a:lnTo>
                  <a:pt x="1298880" y="56896"/>
                </a:lnTo>
                <a:lnTo>
                  <a:pt x="1298880" y="307848"/>
                </a:lnTo>
                <a:lnTo>
                  <a:pt x="1326820" y="307848"/>
                </a:lnTo>
                <a:lnTo>
                  <a:pt x="1326820" y="64008"/>
                </a:lnTo>
                <a:lnTo>
                  <a:pt x="1375080" y="26416"/>
                </a:lnTo>
                <a:lnTo>
                  <a:pt x="137508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24687" y="9271000"/>
            <a:ext cx="2449195" cy="373380"/>
          </a:xfrm>
          <a:custGeom>
            <a:avLst/>
            <a:gdLst/>
            <a:ahLst/>
            <a:cxnLst/>
            <a:rect l="l" t="t" r="r" b="b"/>
            <a:pathLst>
              <a:path w="2449195" h="373379">
                <a:moveTo>
                  <a:pt x="168148" y="0"/>
                </a:moveTo>
                <a:lnTo>
                  <a:pt x="116077" y="5842"/>
                </a:lnTo>
                <a:lnTo>
                  <a:pt x="73660" y="23368"/>
                </a:lnTo>
                <a:lnTo>
                  <a:pt x="41275" y="51434"/>
                </a:lnTo>
                <a:lnTo>
                  <a:pt x="18288" y="88900"/>
                </a:lnTo>
                <a:lnTo>
                  <a:pt x="4572" y="133984"/>
                </a:lnTo>
                <a:lnTo>
                  <a:pt x="0" y="185927"/>
                </a:lnTo>
                <a:lnTo>
                  <a:pt x="1143" y="213232"/>
                </a:lnTo>
                <a:lnTo>
                  <a:pt x="10287" y="262508"/>
                </a:lnTo>
                <a:lnTo>
                  <a:pt x="28606" y="304387"/>
                </a:lnTo>
                <a:lnTo>
                  <a:pt x="56335" y="337184"/>
                </a:lnTo>
                <a:lnTo>
                  <a:pt x="93630" y="360235"/>
                </a:lnTo>
                <a:lnTo>
                  <a:pt x="140620" y="371919"/>
                </a:lnTo>
                <a:lnTo>
                  <a:pt x="167640" y="373380"/>
                </a:lnTo>
                <a:lnTo>
                  <a:pt x="193738" y="371919"/>
                </a:lnTo>
                <a:lnTo>
                  <a:pt x="239458" y="360235"/>
                </a:lnTo>
                <a:lnTo>
                  <a:pt x="276733" y="337153"/>
                </a:lnTo>
                <a:lnTo>
                  <a:pt x="280166" y="333755"/>
                </a:lnTo>
                <a:lnTo>
                  <a:pt x="167640" y="333755"/>
                </a:lnTo>
                <a:lnTo>
                  <a:pt x="138938" y="331311"/>
                </a:lnTo>
                <a:lnTo>
                  <a:pt x="93726" y="311753"/>
                </a:lnTo>
                <a:lnTo>
                  <a:pt x="64547" y="273018"/>
                </a:lnTo>
                <a:lnTo>
                  <a:pt x="50069" y="218916"/>
                </a:lnTo>
                <a:lnTo>
                  <a:pt x="48260" y="186436"/>
                </a:lnTo>
                <a:lnTo>
                  <a:pt x="50069" y="154019"/>
                </a:lnTo>
                <a:lnTo>
                  <a:pt x="64547" y="100425"/>
                </a:lnTo>
                <a:lnTo>
                  <a:pt x="93757" y="62134"/>
                </a:lnTo>
                <a:lnTo>
                  <a:pt x="139223" y="42576"/>
                </a:lnTo>
                <a:lnTo>
                  <a:pt x="168148" y="40131"/>
                </a:lnTo>
                <a:lnTo>
                  <a:pt x="281131" y="40131"/>
                </a:lnTo>
                <a:lnTo>
                  <a:pt x="276987" y="36004"/>
                </a:lnTo>
                <a:lnTo>
                  <a:pt x="259588" y="23368"/>
                </a:lnTo>
                <a:lnTo>
                  <a:pt x="239966" y="13144"/>
                </a:lnTo>
                <a:lnTo>
                  <a:pt x="218186" y="5842"/>
                </a:lnTo>
                <a:lnTo>
                  <a:pt x="194246" y="1460"/>
                </a:lnTo>
                <a:lnTo>
                  <a:pt x="168148" y="0"/>
                </a:lnTo>
                <a:close/>
              </a:path>
              <a:path w="2449195" h="373379">
                <a:moveTo>
                  <a:pt x="281131" y="40131"/>
                </a:moveTo>
                <a:lnTo>
                  <a:pt x="168148" y="40131"/>
                </a:lnTo>
                <a:lnTo>
                  <a:pt x="196818" y="42576"/>
                </a:lnTo>
                <a:lnTo>
                  <a:pt x="221361" y="49910"/>
                </a:lnTo>
                <a:lnTo>
                  <a:pt x="258064" y="79247"/>
                </a:lnTo>
                <a:lnTo>
                  <a:pt x="279400" y="125348"/>
                </a:lnTo>
                <a:lnTo>
                  <a:pt x="286512" y="186436"/>
                </a:lnTo>
                <a:lnTo>
                  <a:pt x="284702" y="218916"/>
                </a:lnTo>
                <a:lnTo>
                  <a:pt x="270224" y="273018"/>
                </a:lnTo>
                <a:lnTo>
                  <a:pt x="241268" y="311753"/>
                </a:lnTo>
                <a:lnTo>
                  <a:pt x="196310" y="331311"/>
                </a:lnTo>
                <a:lnTo>
                  <a:pt x="167640" y="333755"/>
                </a:lnTo>
                <a:lnTo>
                  <a:pt x="280166" y="333755"/>
                </a:lnTo>
                <a:lnTo>
                  <a:pt x="304895" y="304672"/>
                </a:lnTo>
                <a:lnTo>
                  <a:pt x="323913" y="263016"/>
                </a:lnTo>
                <a:lnTo>
                  <a:pt x="333565" y="213740"/>
                </a:lnTo>
                <a:lnTo>
                  <a:pt x="334772" y="186436"/>
                </a:lnTo>
                <a:lnTo>
                  <a:pt x="333556" y="159099"/>
                </a:lnTo>
                <a:lnTo>
                  <a:pt x="323913" y="110140"/>
                </a:lnTo>
                <a:lnTo>
                  <a:pt x="304927" y="68516"/>
                </a:lnTo>
                <a:lnTo>
                  <a:pt x="292100" y="51054"/>
                </a:lnTo>
                <a:lnTo>
                  <a:pt x="281131" y="40131"/>
                </a:lnTo>
                <a:close/>
              </a:path>
              <a:path w="2449195" h="373379">
                <a:moveTo>
                  <a:pt x="639191" y="96011"/>
                </a:moveTo>
                <a:lnTo>
                  <a:pt x="409067" y="96011"/>
                </a:lnTo>
                <a:lnTo>
                  <a:pt x="409067" y="368300"/>
                </a:lnTo>
                <a:lnTo>
                  <a:pt x="453771" y="368300"/>
                </a:lnTo>
                <a:lnTo>
                  <a:pt x="453771" y="134111"/>
                </a:lnTo>
                <a:lnTo>
                  <a:pt x="639191" y="134111"/>
                </a:lnTo>
                <a:lnTo>
                  <a:pt x="639191" y="96011"/>
                </a:lnTo>
                <a:close/>
              </a:path>
              <a:path w="2449195" h="373379">
                <a:moveTo>
                  <a:pt x="639191" y="134111"/>
                </a:moveTo>
                <a:lnTo>
                  <a:pt x="594487" y="134111"/>
                </a:lnTo>
                <a:lnTo>
                  <a:pt x="594487" y="368300"/>
                </a:lnTo>
                <a:lnTo>
                  <a:pt x="639191" y="368300"/>
                </a:lnTo>
                <a:lnTo>
                  <a:pt x="639191" y="134111"/>
                </a:lnTo>
                <a:close/>
              </a:path>
              <a:path w="2449195" h="373379">
                <a:moveTo>
                  <a:pt x="768234" y="96011"/>
                </a:moveTo>
                <a:lnTo>
                  <a:pt x="726070" y="96011"/>
                </a:lnTo>
                <a:lnTo>
                  <a:pt x="726070" y="368300"/>
                </a:lnTo>
                <a:lnTo>
                  <a:pt x="781442" y="368300"/>
                </a:lnTo>
                <a:lnTo>
                  <a:pt x="809558" y="324103"/>
                </a:lnTo>
                <a:lnTo>
                  <a:pt x="765186" y="324103"/>
                </a:lnTo>
                <a:lnTo>
                  <a:pt x="765525" y="319701"/>
                </a:lnTo>
                <a:lnTo>
                  <a:pt x="765864" y="313436"/>
                </a:lnTo>
                <a:lnTo>
                  <a:pt x="766202" y="305308"/>
                </a:lnTo>
                <a:lnTo>
                  <a:pt x="766880" y="296841"/>
                </a:lnTo>
                <a:lnTo>
                  <a:pt x="767388" y="288713"/>
                </a:lnTo>
                <a:lnTo>
                  <a:pt x="768065" y="272795"/>
                </a:lnTo>
                <a:lnTo>
                  <a:pt x="768234" y="266530"/>
                </a:lnTo>
                <a:lnTo>
                  <a:pt x="768234" y="96011"/>
                </a:lnTo>
                <a:close/>
              </a:path>
              <a:path w="2449195" h="373379">
                <a:moveTo>
                  <a:pt x="965846" y="140715"/>
                </a:moveTo>
                <a:lnTo>
                  <a:pt x="926222" y="140715"/>
                </a:lnTo>
                <a:lnTo>
                  <a:pt x="925884" y="145118"/>
                </a:lnTo>
                <a:lnTo>
                  <a:pt x="925545" y="151722"/>
                </a:lnTo>
                <a:lnTo>
                  <a:pt x="924190" y="186436"/>
                </a:lnTo>
                <a:lnTo>
                  <a:pt x="924190" y="368300"/>
                </a:lnTo>
                <a:lnTo>
                  <a:pt x="965846" y="368300"/>
                </a:lnTo>
                <a:lnTo>
                  <a:pt x="965846" y="140715"/>
                </a:lnTo>
                <a:close/>
              </a:path>
              <a:path w="2449195" h="373379">
                <a:moveTo>
                  <a:pt x="965846" y="96011"/>
                </a:moveTo>
                <a:lnTo>
                  <a:pt x="910982" y="96011"/>
                </a:lnTo>
                <a:lnTo>
                  <a:pt x="765186" y="324103"/>
                </a:lnTo>
                <a:lnTo>
                  <a:pt x="809558" y="324103"/>
                </a:lnTo>
                <a:lnTo>
                  <a:pt x="926222" y="140715"/>
                </a:lnTo>
                <a:lnTo>
                  <a:pt x="965846" y="140715"/>
                </a:lnTo>
                <a:lnTo>
                  <a:pt x="965846" y="96011"/>
                </a:lnTo>
                <a:close/>
              </a:path>
              <a:path w="2449195" h="373379">
                <a:moveTo>
                  <a:pt x="1164768" y="90931"/>
                </a:moveTo>
                <a:lnTo>
                  <a:pt x="1114190" y="99218"/>
                </a:lnTo>
                <a:lnTo>
                  <a:pt x="1073328" y="124587"/>
                </a:lnTo>
                <a:lnTo>
                  <a:pt x="1046404" y="168814"/>
                </a:lnTo>
                <a:lnTo>
                  <a:pt x="1038276" y="209708"/>
                </a:lnTo>
                <a:lnTo>
                  <a:pt x="1037260" y="233679"/>
                </a:lnTo>
                <a:lnTo>
                  <a:pt x="1038244" y="256730"/>
                </a:lnTo>
                <a:lnTo>
                  <a:pt x="1046118" y="296354"/>
                </a:lnTo>
                <a:lnTo>
                  <a:pt x="1072185" y="339852"/>
                </a:lnTo>
                <a:lnTo>
                  <a:pt x="1111714" y="365093"/>
                </a:lnTo>
                <a:lnTo>
                  <a:pt x="1161720" y="373380"/>
                </a:lnTo>
                <a:lnTo>
                  <a:pt x="1172960" y="373126"/>
                </a:lnTo>
                <a:lnTo>
                  <a:pt x="1217346" y="364870"/>
                </a:lnTo>
                <a:lnTo>
                  <a:pt x="1231824" y="358647"/>
                </a:lnTo>
                <a:lnTo>
                  <a:pt x="1231824" y="334772"/>
                </a:lnTo>
                <a:lnTo>
                  <a:pt x="1161212" y="334772"/>
                </a:lnTo>
                <a:lnTo>
                  <a:pt x="1143083" y="333152"/>
                </a:lnTo>
                <a:lnTo>
                  <a:pt x="1102792" y="308863"/>
                </a:lnTo>
                <a:lnTo>
                  <a:pt x="1084695" y="256381"/>
                </a:lnTo>
                <a:lnTo>
                  <a:pt x="1083488" y="233172"/>
                </a:lnTo>
                <a:lnTo>
                  <a:pt x="1088505" y="188055"/>
                </a:lnTo>
                <a:lnTo>
                  <a:pt x="1103554" y="155828"/>
                </a:lnTo>
                <a:lnTo>
                  <a:pt x="1128637" y="136493"/>
                </a:lnTo>
                <a:lnTo>
                  <a:pt x="1163752" y="130047"/>
                </a:lnTo>
                <a:lnTo>
                  <a:pt x="1227377" y="130047"/>
                </a:lnTo>
                <a:lnTo>
                  <a:pt x="1236396" y="105663"/>
                </a:lnTo>
                <a:lnTo>
                  <a:pt x="1194677" y="93503"/>
                </a:lnTo>
                <a:lnTo>
                  <a:pt x="1174865" y="91217"/>
                </a:lnTo>
                <a:lnTo>
                  <a:pt x="1164768" y="90931"/>
                </a:lnTo>
                <a:close/>
              </a:path>
              <a:path w="2449195" h="373379">
                <a:moveTo>
                  <a:pt x="1231824" y="319024"/>
                </a:moveTo>
                <a:lnTo>
                  <a:pt x="1191406" y="332200"/>
                </a:lnTo>
                <a:lnTo>
                  <a:pt x="1161212" y="334772"/>
                </a:lnTo>
                <a:lnTo>
                  <a:pt x="1231824" y="334772"/>
                </a:lnTo>
                <a:lnTo>
                  <a:pt x="1231824" y="319024"/>
                </a:lnTo>
                <a:close/>
              </a:path>
              <a:path w="2449195" h="373379">
                <a:moveTo>
                  <a:pt x="1227377" y="130047"/>
                </a:moveTo>
                <a:lnTo>
                  <a:pt x="1163752" y="130047"/>
                </a:lnTo>
                <a:lnTo>
                  <a:pt x="1170991" y="130301"/>
                </a:lnTo>
                <a:lnTo>
                  <a:pt x="1178484" y="131063"/>
                </a:lnTo>
                <a:lnTo>
                  <a:pt x="1216330" y="140493"/>
                </a:lnTo>
                <a:lnTo>
                  <a:pt x="1222680" y="142747"/>
                </a:lnTo>
                <a:lnTo>
                  <a:pt x="1227377" y="130047"/>
                </a:lnTo>
                <a:close/>
              </a:path>
              <a:path w="2449195" h="373379">
                <a:moveTo>
                  <a:pt x="1484604" y="127507"/>
                </a:moveTo>
                <a:lnTo>
                  <a:pt x="1397162" y="127507"/>
                </a:lnTo>
                <a:lnTo>
                  <a:pt x="1409862" y="128333"/>
                </a:lnTo>
                <a:lnTo>
                  <a:pt x="1421038" y="130809"/>
                </a:lnTo>
                <a:lnTo>
                  <a:pt x="1449867" y="159130"/>
                </a:lnTo>
                <a:lnTo>
                  <a:pt x="1453550" y="187959"/>
                </a:lnTo>
                <a:lnTo>
                  <a:pt x="1453550" y="204215"/>
                </a:lnTo>
                <a:lnTo>
                  <a:pt x="1407322" y="205740"/>
                </a:lnTo>
                <a:lnTo>
                  <a:pt x="1376207" y="208026"/>
                </a:lnTo>
                <a:lnTo>
                  <a:pt x="1326931" y="220217"/>
                </a:lnTo>
                <a:lnTo>
                  <a:pt x="1294768" y="242220"/>
                </a:lnTo>
                <a:lnTo>
                  <a:pt x="1276766" y="292608"/>
                </a:lnTo>
                <a:lnTo>
                  <a:pt x="1278290" y="312070"/>
                </a:lnTo>
                <a:lnTo>
                  <a:pt x="1301150" y="354075"/>
                </a:lnTo>
                <a:lnTo>
                  <a:pt x="1344870" y="372173"/>
                </a:lnTo>
                <a:lnTo>
                  <a:pt x="1362618" y="373380"/>
                </a:lnTo>
                <a:lnTo>
                  <a:pt x="1378747" y="372713"/>
                </a:lnTo>
                <a:lnTo>
                  <a:pt x="1416466" y="362711"/>
                </a:lnTo>
                <a:lnTo>
                  <a:pt x="1447481" y="337311"/>
                </a:lnTo>
                <a:lnTo>
                  <a:pt x="1372778" y="337311"/>
                </a:lnTo>
                <a:lnTo>
                  <a:pt x="1362332" y="336645"/>
                </a:lnTo>
                <a:lnTo>
                  <a:pt x="1326423" y="312928"/>
                </a:lnTo>
                <a:lnTo>
                  <a:pt x="1323044" y="292608"/>
                </a:lnTo>
                <a:lnTo>
                  <a:pt x="1324201" y="280892"/>
                </a:lnTo>
                <a:lnTo>
                  <a:pt x="1354141" y="246633"/>
                </a:lnTo>
                <a:lnTo>
                  <a:pt x="1412910" y="236727"/>
                </a:lnTo>
                <a:lnTo>
                  <a:pt x="1453042" y="235204"/>
                </a:lnTo>
                <a:lnTo>
                  <a:pt x="1497238" y="235204"/>
                </a:lnTo>
                <a:lnTo>
                  <a:pt x="1497238" y="182880"/>
                </a:lnTo>
                <a:lnTo>
                  <a:pt x="1495746" y="160623"/>
                </a:lnTo>
                <a:lnTo>
                  <a:pt x="1491269" y="141604"/>
                </a:lnTo>
                <a:lnTo>
                  <a:pt x="1484604" y="127507"/>
                </a:lnTo>
                <a:close/>
              </a:path>
              <a:path w="2449195" h="373379">
                <a:moveTo>
                  <a:pt x="1497238" y="329691"/>
                </a:moveTo>
                <a:lnTo>
                  <a:pt x="1456090" y="329691"/>
                </a:lnTo>
                <a:lnTo>
                  <a:pt x="1464726" y="368300"/>
                </a:lnTo>
                <a:lnTo>
                  <a:pt x="1497238" y="368300"/>
                </a:lnTo>
                <a:lnTo>
                  <a:pt x="1497238" y="329691"/>
                </a:lnTo>
                <a:close/>
              </a:path>
              <a:path w="2449195" h="373379">
                <a:moveTo>
                  <a:pt x="1497238" y="235204"/>
                </a:moveTo>
                <a:lnTo>
                  <a:pt x="1453042" y="235204"/>
                </a:lnTo>
                <a:lnTo>
                  <a:pt x="1452945" y="260826"/>
                </a:lnTo>
                <a:lnTo>
                  <a:pt x="1451582" y="278129"/>
                </a:lnTo>
                <a:lnTo>
                  <a:pt x="1429674" y="318516"/>
                </a:lnTo>
                <a:lnTo>
                  <a:pt x="1389098" y="336137"/>
                </a:lnTo>
                <a:lnTo>
                  <a:pt x="1372778" y="337311"/>
                </a:lnTo>
                <a:lnTo>
                  <a:pt x="1447481" y="337311"/>
                </a:lnTo>
                <a:lnTo>
                  <a:pt x="1454058" y="329691"/>
                </a:lnTo>
                <a:lnTo>
                  <a:pt x="1497238" y="329691"/>
                </a:lnTo>
                <a:lnTo>
                  <a:pt x="1497238" y="235204"/>
                </a:lnTo>
                <a:close/>
              </a:path>
              <a:path w="2449195" h="373379">
                <a:moveTo>
                  <a:pt x="1399702" y="91440"/>
                </a:moveTo>
                <a:lnTo>
                  <a:pt x="1361221" y="95440"/>
                </a:lnTo>
                <a:lnTo>
                  <a:pt x="1316041" y="110172"/>
                </a:lnTo>
                <a:lnTo>
                  <a:pt x="1306738" y="114808"/>
                </a:lnTo>
                <a:lnTo>
                  <a:pt x="1320454" y="148336"/>
                </a:lnTo>
                <a:lnTo>
                  <a:pt x="1328995" y="144398"/>
                </a:lnTo>
                <a:lnTo>
                  <a:pt x="1337853" y="140715"/>
                </a:lnTo>
                <a:lnTo>
                  <a:pt x="1376334" y="129158"/>
                </a:lnTo>
                <a:lnTo>
                  <a:pt x="1397162" y="127507"/>
                </a:lnTo>
                <a:lnTo>
                  <a:pt x="1484604" y="127507"/>
                </a:lnTo>
                <a:lnTo>
                  <a:pt x="1483808" y="125825"/>
                </a:lnTo>
                <a:lnTo>
                  <a:pt x="1473362" y="113283"/>
                </a:lnTo>
                <a:lnTo>
                  <a:pt x="1459805" y="103727"/>
                </a:lnTo>
                <a:lnTo>
                  <a:pt x="1443009" y="96901"/>
                </a:lnTo>
                <a:lnTo>
                  <a:pt x="1422975" y="92805"/>
                </a:lnTo>
                <a:lnTo>
                  <a:pt x="1399702" y="91440"/>
                </a:lnTo>
                <a:close/>
              </a:path>
              <a:path w="2449195" h="373379">
                <a:moveTo>
                  <a:pt x="1626040" y="96011"/>
                </a:moveTo>
                <a:lnTo>
                  <a:pt x="1581336" y="96011"/>
                </a:lnTo>
                <a:lnTo>
                  <a:pt x="1581336" y="368300"/>
                </a:lnTo>
                <a:lnTo>
                  <a:pt x="1626040" y="368300"/>
                </a:lnTo>
                <a:lnTo>
                  <a:pt x="1626040" y="246887"/>
                </a:lnTo>
                <a:lnTo>
                  <a:pt x="1818572" y="246887"/>
                </a:lnTo>
                <a:lnTo>
                  <a:pt x="1818572" y="209295"/>
                </a:lnTo>
                <a:lnTo>
                  <a:pt x="1626040" y="209295"/>
                </a:lnTo>
                <a:lnTo>
                  <a:pt x="1626040" y="96011"/>
                </a:lnTo>
                <a:close/>
              </a:path>
              <a:path w="2449195" h="373379">
                <a:moveTo>
                  <a:pt x="1818572" y="246887"/>
                </a:moveTo>
                <a:lnTo>
                  <a:pt x="1773868" y="246887"/>
                </a:lnTo>
                <a:lnTo>
                  <a:pt x="1773868" y="368300"/>
                </a:lnTo>
                <a:lnTo>
                  <a:pt x="1818572" y="368300"/>
                </a:lnTo>
                <a:lnTo>
                  <a:pt x="1818572" y="246887"/>
                </a:lnTo>
                <a:close/>
              </a:path>
              <a:path w="2449195" h="373379">
                <a:moveTo>
                  <a:pt x="1818572" y="96011"/>
                </a:moveTo>
                <a:lnTo>
                  <a:pt x="1773868" y="96011"/>
                </a:lnTo>
                <a:lnTo>
                  <a:pt x="1773868" y="209295"/>
                </a:lnTo>
                <a:lnTo>
                  <a:pt x="1818572" y="209295"/>
                </a:lnTo>
                <a:lnTo>
                  <a:pt x="1818572" y="96011"/>
                </a:lnTo>
                <a:close/>
              </a:path>
              <a:path w="2449195" h="373379">
                <a:moveTo>
                  <a:pt x="1946953" y="96011"/>
                </a:moveTo>
                <a:lnTo>
                  <a:pt x="1904789" y="96011"/>
                </a:lnTo>
                <a:lnTo>
                  <a:pt x="1904789" y="368300"/>
                </a:lnTo>
                <a:lnTo>
                  <a:pt x="1960161" y="368300"/>
                </a:lnTo>
                <a:lnTo>
                  <a:pt x="1988277" y="324103"/>
                </a:lnTo>
                <a:lnTo>
                  <a:pt x="1943905" y="324103"/>
                </a:lnTo>
                <a:lnTo>
                  <a:pt x="1944244" y="319701"/>
                </a:lnTo>
                <a:lnTo>
                  <a:pt x="1944583" y="313436"/>
                </a:lnTo>
                <a:lnTo>
                  <a:pt x="1944921" y="305308"/>
                </a:lnTo>
                <a:lnTo>
                  <a:pt x="1945598" y="296841"/>
                </a:lnTo>
                <a:lnTo>
                  <a:pt x="1946107" y="288713"/>
                </a:lnTo>
                <a:lnTo>
                  <a:pt x="1946784" y="272795"/>
                </a:lnTo>
                <a:lnTo>
                  <a:pt x="1946953" y="266530"/>
                </a:lnTo>
                <a:lnTo>
                  <a:pt x="1946953" y="96011"/>
                </a:lnTo>
                <a:close/>
              </a:path>
              <a:path w="2449195" h="373379">
                <a:moveTo>
                  <a:pt x="2144565" y="140715"/>
                </a:moveTo>
                <a:lnTo>
                  <a:pt x="2104941" y="140715"/>
                </a:lnTo>
                <a:lnTo>
                  <a:pt x="2104602" y="145118"/>
                </a:lnTo>
                <a:lnTo>
                  <a:pt x="2104264" y="151722"/>
                </a:lnTo>
                <a:lnTo>
                  <a:pt x="2102909" y="186436"/>
                </a:lnTo>
                <a:lnTo>
                  <a:pt x="2102909" y="368300"/>
                </a:lnTo>
                <a:lnTo>
                  <a:pt x="2144565" y="368300"/>
                </a:lnTo>
                <a:lnTo>
                  <a:pt x="2144565" y="140715"/>
                </a:lnTo>
                <a:close/>
              </a:path>
              <a:path w="2449195" h="373379">
                <a:moveTo>
                  <a:pt x="2144565" y="96011"/>
                </a:moveTo>
                <a:lnTo>
                  <a:pt x="2089701" y="96011"/>
                </a:lnTo>
                <a:lnTo>
                  <a:pt x="1943905" y="324103"/>
                </a:lnTo>
                <a:lnTo>
                  <a:pt x="1988277" y="324103"/>
                </a:lnTo>
                <a:lnTo>
                  <a:pt x="2104941" y="140715"/>
                </a:lnTo>
                <a:lnTo>
                  <a:pt x="2144565" y="140715"/>
                </a:lnTo>
                <a:lnTo>
                  <a:pt x="2144565" y="96011"/>
                </a:lnTo>
                <a:close/>
              </a:path>
              <a:path w="2449195" h="373379">
                <a:moveTo>
                  <a:pt x="2336375" y="90931"/>
                </a:moveTo>
                <a:lnTo>
                  <a:pt x="2287131" y="100647"/>
                </a:lnTo>
                <a:lnTo>
                  <a:pt x="2248872" y="129158"/>
                </a:lnTo>
                <a:lnTo>
                  <a:pt x="2224266" y="174275"/>
                </a:lnTo>
                <a:lnTo>
                  <a:pt x="2216900" y="212629"/>
                </a:lnTo>
                <a:lnTo>
                  <a:pt x="2215979" y="234187"/>
                </a:lnTo>
                <a:lnTo>
                  <a:pt x="2216995" y="256127"/>
                </a:lnTo>
                <a:lnTo>
                  <a:pt x="2225123" y="294481"/>
                </a:lnTo>
                <a:lnTo>
                  <a:pt x="2252174" y="338074"/>
                </a:lnTo>
                <a:lnTo>
                  <a:pt x="2293798" y="364521"/>
                </a:lnTo>
                <a:lnTo>
                  <a:pt x="2347043" y="373380"/>
                </a:lnTo>
                <a:lnTo>
                  <a:pt x="2360537" y="373094"/>
                </a:lnTo>
                <a:lnTo>
                  <a:pt x="2405495" y="366458"/>
                </a:lnTo>
                <a:lnTo>
                  <a:pt x="2436451" y="355600"/>
                </a:lnTo>
                <a:lnTo>
                  <a:pt x="2436451" y="335280"/>
                </a:lnTo>
                <a:lnTo>
                  <a:pt x="2349075" y="335280"/>
                </a:lnTo>
                <a:lnTo>
                  <a:pt x="2329866" y="333787"/>
                </a:lnTo>
                <a:lnTo>
                  <a:pt x="2285575" y="311404"/>
                </a:lnTo>
                <a:lnTo>
                  <a:pt x="2264048" y="262540"/>
                </a:lnTo>
                <a:lnTo>
                  <a:pt x="2262207" y="240791"/>
                </a:lnTo>
                <a:lnTo>
                  <a:pt x="2448643" y="240791"/>
                </a:lnTo>
                <a:lnTo>
                  <a:pt x="2448584" y="212629"/>
                </a:lnTo>
                <a:lnTo>
                  <a:pt x="2448230" y="205231"/>
                </a:lnTo>
                <a:lnTo>
                  <a:pt x="2263223" y="205231"/>
                </a:lnTo>
                <a:lnTo>
                  <a:pt x="2265922" y="187959"/>
                </a:lnTo>
                <a:lnTo>
                  <a:pt x="2285067" y="148336"/>
                </a:lnTo>
                <a:lnTo>
                  <a:pt x="2320690" y="128809"/>
                </a:lnTo>
                <a:lnTo>
                  <a:pt x="2335867" y="127507"/>
                </a:lnTo>
                <a:lnTo>
                  <a:pt x="2420912" y="127507"/>
                </a:lnTo>
                <a:lnTo>
                  <a:pt x="2418671" y="124586"/>
                </a:lnTo>
                <a:lnTo>
                  <a:pt x="2383047" y="99504"/>
                </a:lnTo>
                <a:lnTo>
                  <a:pt x="2353075" y="91884"/>
                </a:lnTo>
                <a:lnTo>
                  <a:pt x="2336375" y="90931"/>
                </a:lnTo>
                <a:close/>
              </a:path>
              <a:path w="2449195" h="373379">
                <a:moveTo>
                  <a:pt x="2436451" y="316483"/>
                </a:moveTo>
                <a:lnTo>
                  <a:pt x="2394795" y="330708"/>
                </a:lnTo>
                <a:lnTo>
                  <a:pt x="2349075" y="335280"/>
                </a:lnTo>
                <a:lnTo>
                  <a:pt x="2436451" y="335280"/>
                </a:lnTo>
                <a:lnTo>
                  <a:pt x="2436451" y="316483"/>
                </a:lnTo>
                <a:close/>
              </a:path>
              <a:path w="2449195" h="373379">
                <a:moveTo>
                  <a:pt x="2420912" y="127507"/>
                </a:moveTo>
                <a:lnTo>
                  <a:pt x="2335867" y="127507"/>
                </a:lnTo>
                <a:lnTo>
                  <a:pt x="2351742" y="128873"/>
                </a:lnTo>
                <a:lnTo>
                  <a:pt x="2365331" y="132968"/>
                </a:lnTo>
                <a:lnTo>
                  <a:pt x="2392572" y="160845"/>
                </a:lnTo>
                <a:lnTo>
                  <a:pt x="2401907" y="205231"/>
                </a:lnTo>
                <a:lnTo>
                  <a:pt x="2448230" y="205231"/>
                </a:lnTo>
                <a:lnTo>
                  <a:pt x="2440928" y="163671"/>
                </a:lnTo>
                <a:lnTo>
                  <a:pt x="2427561" y="136175"/>
                </a:lnTo>
                <a:lnTo>
                  <a:pt x="2420912" y="1275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687" y="2171699"/>
            <a:ext cx="6159424" cy="49021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483" y="6482588"/>
            <a:ext cx="3346088" cy="457200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14013687" y="7303007"/>
            <a:ext cx="2607945" cy="373380"/>
          </a:xfrm>
          <a:custGeom>
            <a:avLst/>
            <a:gdLst/>
            <a:ahLst/>
            <a:cxnLst/>
            <a:rect l="l" t="t" r="r" b="b"/>
            <a:pathLst>
              <a:path w="2607944" h="373379">
                <a:moveTo>
                  <a:pt x="174243" y="0"/>
                </a:moveTo>
                <a:lnTo>
                  <a:pt x="122554" y="5969"/>
                </a:lnTo>
                <a:lnTo>
                  <a:pt x="79247" y="23876"/>
                </a:lnTo>
                <a:lnTo>
                  <a:pt x="44831" y="51943"/>
                </a:lnTo>
                <a:lnTo>
                  <a:pt x="19811" y="89408"/>
                </a:lnTo>
                <a:lnTo>
                  <a:pt x="4952" y="134366"/>
                </a:lnTo>
                <a:lnTo>
                  <a:pt x="0" y="185928"/>
                </a:lnTo>
                <a:lnTo>
                  <a:pt x="1142" y="213455"/>
                </a:lnTo>
                <a:lnTo>
                  <a:pt x="10286" y="262985"/>
                </a:lnTo>
                <a:lnTo>
                  <a:pt x="28829" y="304863"/>
                </a:lnTo>
                <a:lnTo>
                  <a:pt x="56769" y="337375"/>
                </a:lnTo>
                <a:lnTo>
                  <a:pt x="93853" y="360013"/>
                </a:lnTo>
                <a:lnTo>
                  <a:pt x="140081" y="371443"/>
                </a:lnTo>
                <a:lnTo>
                  <a:pt x="166624" y="372872"/>
                </a:lnTo>
                <a:lnTo>
                  <a:pt x="181070" y="372649"/>
                </a:lnTo>
                <a:lnTo>
                  <a:pt x="228758" y="367284"/>
                </a:lnTo>
                <a:lnTo>
                  <a:pt x="260095" y="358140"/>
                </a:lnTo>
                <a:lnTo>
                  <a:pt x="260095" y="332740"/>
                </a:lnTo>
                <a:lnTo>
                  <a:pt x="173227" y="332740"/>
                </a:lnTo>
                <a:lnTo>
                  <a:pt x="143922" y="330295"/>
                </a:lnTo>
                <a:lnTo>
                  <a:pt x="96932" y="310737"/>
                </a:lnTo>
                <a:lnTo>
                  <a:pt x="65690" y="272065"/>
                </a:lnTo>
                <a:lnTo>
                  <a:pt x="50196" y="218471"/>
                </a:lnTo>
                <a:lnTo>
                  <a:pt x="48259" y="186436"/>
                </a:lnTo>
                <a:lnTo>
                  <a:pt x="50355" y="154209"/>
                </a:lnTo>
                <a:lnTo>
                  <a:pt x="67119" y="100615"/>
                </a:lnTo>
                <a:lnTo>
                  <a:pt x="100107" y="62134"/>
                </a:lnTo>
                <a:lnTo>
                  <a:pt x="146081" y="42576"/>
                </a:lnTo>
                <a:lnTo>
                  <a:pt x="173736" y="40132"/>
                </a:lnTo>
                <a:lnTo>
                  <a:pt x="265416" y="40132"/>
                </a:lnTo>
                <a:lnTo>
                  <a:pt x="274320" y="21336"/>
                </a:lnTo>
                <a:lnTo>
                  <a:pt x="252063" y="12001"/>
                </a:lnTo>
                <a:lnTo>
                  <a:pt x="227965" y="5334"/>
                </a:lnTo>
                <a:lnTo>
                  <a:pt x="202025" y="1333"/>
                </a:lnTo>
                <a:lnTo>
                  <a:pt x="174243" y="0"/>
                </a:lnTo>
                <a:close/>
              </a:path>
              <a:path w="2607944" h="373379">
                <a:moveTo>
                  <a:pt x="260095" y="318516"/>
                </a:moveTo>
                <a:lnTo>
                  <a:pt x="217931" y="328676"/>
                </a:lnTo>
                <a:lnTo>
                  <a:pt x="173227" y="332740"/>
                </a:lnTo>
                <a:lnTo>
                  <a:pt x="260095" y="332740"/>
                </a:lnTo>
                <a:lnTo>
                  <a:pt x="260095" y="318516"/>
                </a:lnTo>
                <a:close/>
              </a:path>
              <a:path w="2607944" h="373379">
                <a:moveTo>
                  <a:pt x="265416" y="40132"/>
                </a:moveTo>
                <a:lnTo>
                  <a:pt x="173736" y="40132"/>
                </a:lnTo>
                <a:lnTo>
                  <a:pt x="185674" y="40512"/>
                </a:lnTo>
                <a:lnTo>
                  <a:pt x="197104" y="41656"/>
                </a:lnTo>
                <a:lnTo>
                  <a:pt x="238252" y="52704"/>
                </a:lnTo>
                <a:lnTo>
                  <a:pt x="256031" y="59944"/>
                </a:lnTo>
                <a:lnTo>
                  <a:pt x="265416" y="40132"/>
                </a:lnTo>
                <a:close/>
              </a:path>
              <a:path w="2607944" h="373379">
                <a:moveTo>
                  <a:pt x="432224" y="133096"/>
                </a:moveTo>
                <a:lnTo>
                  <a:pt x="388028" y="133096"/>
                </a:lnTo>
                <a:lnTo>
                  <a:pt x="388028" y="367792"/>
                </a:lnTo>
                <a:lnTo>
                  <a:pt x="432224" y="367792"/>
                </a:lnTo>
                <a:lnTo>
                  <a:pt x="432224" y="133096"/>
                </a:lnTo>
                <a:close/>
              </a:path>
              <a:path w="2607944" h="373379">
                <a:moveTo>
                  <a:pt x="521124" y="95504"/>
                </a:moveTo>
                <a:lnTo>
                  <a:pt x="300144" y="95504"/>
                </a:lnTo>
                <a:lnTo>
                  <a:pt x="300144" y="133096"/>
                </a:lnTo>
                <a:lnTo>
                  <a:pt x="521124" y="133096"/>
                </a:lnTo>
                <a:lnTo>
                  <a:pt x="521124" y="95504"/>
                </a:lnTo>
                <a:close/>
              </a:path>
              <a:path w="2607944" h="373379">
                <a:moveTo>
                  <a:pt x="681053" y="90424"/>
                </a:moveTo>
                <a:lnTo>
                  <a:pt x="628348" y="99568"/>
                </a:lnTo>
                <a:lnTo>
                  <a:pt x="588089" y="127000"/>
                </a:lnTo>
                <a:lnTo>
                  <a:pt x="562943" y="171323"/>
                </a:lnTo>
                <a:lnTo>
                  <a:pt x="554561" y="231140"/>
                </a:lnTo>
                <a:lnTo>
                  <a:pt x="555577" y="252920"/>
                </a:lnTo>
                <a:lnTo>
                  <a:pt x="563705" y="291528"/>
                </a:lnTo>
                <a:lnTo>
                  <a:pt x="589994" y="336169"/>
                </a:lnTo>
                <a:lnTo>
                  <a:pt x="629713" y="363728"/>
                </a:lnTo>
                <a:lnTo>
                  <a:pt x="679529" y="372872"/>
                </a:lnTo>
                <a:lnTo>
                  <a:pt x="707215" y="370554"/>
                </a:lnTo>
                <a:lnTo>
                  <a:pt x="731853" y="363601"/>
                </a:lnTo>
                <a:lnTo>
                  <a:pt x="753443" y="352012"/>
                </a:lnTo>
                <a:lnTo>
                  <a:pt x="771985" y="335788"/>
                </a:lnTo>
                <a:lnTo>
                  <a:pt x="680545" y="335788"/>
                </a:lnTo>
                <a:lnTo>
                  <a:pt x="661114" y="334041"/>
                </a:lnTo>
                <a:lnTo>
                  <a:pt x="619585" y="307848"/>
                </a:lnTo>
                <a:lnTo>
                  <a:pt x="601964" y="254031"/>
                </a:lnTo>
                <a:lnTo>
                  <a:pt x="600789" y="231140"/>
                </a:lnTo>
                <a:lnTo>
                  <a:pt x="601964" y="208311"/>
                </a:lnTo>
                <a:lnTo>
                  <a:pt x="611362" y="170465"/>
                </a:lnTo>
                <a:lnTo>
                  <a:pt x="644096" y="134874"/>
                </a:lnTo>
                <a:lnTo>
                  <a:pt x="680037" y="128016"/>
                </a:lnTo>
                <a:lnTo>
                  <a:pt x="771956" y="128016"/>
                </a:lnTo>
                <a:lnTo>
                  <a:pt x="771350" y="127254"/>
                </a:lnTo>
                <a:lnTo>
                  <a:pt x="731345" y="99853"/>
                </a:lnTo>
                <a:lnTo>
                  <a:pt x="698833" y="91471"/>
                </a:lnTo>
                <a:lnTo>
                  <a:pt x="681053" y="90424"/>
                </a:lnTo>
                <a:close/>
              </a:path>
              <a:path w="2607944" h="373379">
                <a:moveTo>
                  <a:pt x="771956" y="128016"/>
                </a:moveTo>
                <a:lnTo>
                  <a:pt x="680037" y="128016"/>
                </a:lnTo>
                <a:lnTo>
                  <a:pt x="699468" y="129730"/>
                </a:lnTo>
                <a:lnTo>
                  <a:pt x="716105" y="134874"/>
                </a:lnTo>
                <a:lnTo>
                  <a:pt x="749442" y="170465"/>
                </a:lnTo>
                <a:lnTo>
                  <a:pt x="759094" y="208311"/>
                </a:lnTo>
                <a:lnTo>
                  <a:pt x="760301" y="231140"/>
                </a:lnTo>
                <a:lnTo>
                  <a:pt x="759094" y="254031"/>
                </a:lnTo>
                <a:lnTo>
                  <a:pt x="749442" y="292385"/>
                </a:lnTo>
                <a:lnTo>
                  <a:pt x="716232" y="328803"/>
                </a:lnTo>
                <a:lnTo>
                  <a:pt x="680545" y="335788"/>
                </a:lnTo>
                <a:lnTo>
                  <a:pt x="771985" y="335788"/>
                </a:lnTo>
                <a:lnTo>
                  <a:pt x="787098" y="315341"/>
                </a:lnTo>
                <a:lnTo>
                  <a:pt x="797893" y="291084"/>
                </a:lnTo>
                <a:lnTo>
                  <a:pt x="804370" y="263017"/>
                </a:lnTo>
                <a:lnTo>
                  <a:pt x="806529" y="231140"/>
                </a:lnTo>
                <a:lnTo>
                  <a:pt x="805513" y="209423"/>
                </a:lnTo>
                <a:lnTo>
                  <a:pt x="802465" y="189484"/>
                </a:lnTo>
                <a:lnTo>
                  <a:pt x="797385" y="171323"/>
                </a:lnTo>
                <a:lnTo>
                  <a:pt x="790273" y="154940"/>
                </a:lnTo>
                <a:lnTo>
                  <a:pt x="781605" y="140144"/>
                </a:lnTo>
                <a:lnTo>
                  <a:pt x="771956" y="128016"/>
                </a:lnTo>
                <a:close/>
              </a:path>
              <a:path w="2607944" h="373379">
                <a:moveTo>
                  <a:pt x="919543" y="95504"/>
                </a:moveTo>
                <a:lnTo>
                  <a:pt x="877379" y="95504"/>
                </a:lnTo>
                <a:lnTo>
                  <a:pt x="877379" y="367792"/>
                </a:lnTo>
                <a:lnTo>
                  <a:pt x="932751" y="367792"/>
                </a:lnTo>
                <a:lnTo>
                  <a:pt x="960867" y="323595"/>
                </a:lnTo>
                <a:lnTo>
                  <a:pt x="916495" y="323595"/>
                </a:lnTo>
                <a:lnTo>
                  <a:pt x="916834" y="319193"/>
                </a:lnTo>
                <a:lnTo>
                  <a:pt x="917172" y="312928"/>
                </a:lnTo>
                <a:lnTo>
                  <a:pt x="917511" y="304800"/>
                </a:lnTo>
                <a:lnTo>
                  <a:pt x="918188" y="296333"/>
                </a:lnTo>
                <a:lnTo>
                  <a:pt x="918696" y="288205"/>
                </a:lnTo>
                <a:lnTo>
                  <a:pt x="919374" y="272288"/>
                </a:lnTo>
                <a:lnTo>
                  <a:pt x="919543" y="266022"/>
                </a:lnTo>
                <a:lnTo>
                  <a:pt x="919543" y="95504"/>
                </a:lnTo>
                <a:close/>
              </a:path>
              <a:path w="2607944" h="373379">
                <a:moveTo>
                  <a:pt x="1117155" y="140208"/>
                </a:moveTo>
                <a:lnTo>
                  <a:pt x="1077531" y="140208"/>
                </a:lnTo>
                <a:lnTo>
                  <a:pt x="1077192" y="144610"/>
                </a:lnTo>
                <a:lnTo>
                  <a:pt x="1076854" y="151214"/>
                </a:lnTo>
                <a:lnTo>
                  <a:pt x="1075499" y="185928"/>
                </a:lnTo>
                <a:lnTo>
                  <a:pt x="1075499" y="367792"/>
                </a:lnTo>
                <a:lnTo>
                  <a:pt x="1117155" y="367792"/>
                </a:lnTo>
                <a:lnTo>
                  <a:pt x="1117155" y="140208"/>
                </a:lnTo>
                <a:close/>
              </a:path>
              <a:path w="2607944" h="373379">
                <a:moveTo>
                  <a:pt x="1117155" y="95504"/>
                </a:moveTo>
                <a:lnTo>
                  <a:pt x="1062291" y="95504"/>
                </a:lnTo>
                <a:lnTo>
                  <a:pt x="916495" y="323595"/>
                </a:lnTo>
                <a:lnTo>
                  <a:pt x="960867" y="323595"/>
                </a:lnTo>
                <a:lnTo>
                  <a:pt x="1077531" y="140208"/>
                </a:lnTo>
                <a:lnTo>
                  <a:pt x="1117155" y="140208"/>
                </a:lnTo>
                <a:lnTo>
                  <a:pt x="1117155" y="95504"/>
                </a:lnTo>
                <a:close/>
              </a:path>
              <a:path w="2607944" h="373379">
                <a:moveTo>
                  <a:pt x="1263245" y="95504"/>
                </a:moveTo>
                <a:lnTo>
                  <a:pt x="1203809" y="95504"/>
                </a:lnTo>
                <a:lnTo>
                  <a:pt x="1203809" y="367792"/>
                </a:lnTo>
                <a:lnTo>
                  <a:pt x="1243941" y="367792"/>
                </a:lnTo>
                <a:lnTo>
                  <a:pt x="1243845" y="183705"/>
                </a:lnTo>
                <a:lnTo>
                  <a:pt x="1243560" y="171958"/>
                </a:lnTo>
                <a:lnTo>
                  <a:pt x="1243083" y="160337"/>
                </a:lnTo>
                <a:lnTo>
                  <a:pt x="1242417" y="148844"/>
                </a:lnTo>
                <a:lnTo>
                  <a:pt x="1284160" y="148844"/>
                </a:lnTo>
                <a:lnTo>
                  <a:pt x="1263245" y="95504"/>
                </a:lnTo>
                <a:close/>
              </a:path>
              <a:path w="2607944" h="373379">
                <a:moveTo>
                  <a:pt x="1284160" y="148844"/>
                </a:moveTo>
                <a:lnTo>
                  <a:pt x="1243941" y="148844"/>
                </a:lnTo>
                <a:lnTo>
                  <a:pt x="1330301" y="367792"/>
                </a:lnTo>
                <a:lnTo>
                  <a:pt x="1367893" y="367792"/>
                </a:lnTo>
                <a:lnTo>
                  <a:pt x="1389550" y="314452"/>
                </a:lnTo>
                <a:lnTo>
                  <a:pt x="1349097" y="314452"/>
                </a:lnTo>
                <a:lnTo>
                  <a:pt x="1284160" y="148844"/>
                </a:lnTo>
                <a:close/>
              </a:path>
              <a:path w="2607944" h="373379">
                <a:moveTo>
                  <a:pt x="1495909" y="148844"/>
                </a:moveTo>
                <a:lnTo>
                  <a:pt x="1458317" y="148844"/>
                </a:lnTo>
                <a:lnTo>
                  <a:pt x="1456285" y="172212"/>
                </a:lnTo>
                <a:lnTo>
                  <a:pt x="1455946" y="179662"/>
                </a:lnTo>
                <a:lnTo>
                  <a:pt x="1455852" y="183705"/>
                </a:lnTo>
                <a:lnTo>
                  <a:pt x="1455777" y="367792"/>
                </a:lnTo>
                <a:lnTo>
                  <a:pt x="1495909" y="367792"/>
                </a:lnTo>
                <a:lnTo>
                  <a:pt x="1495909" y="148844"/>
                </a:lnTo>
                <a:close/>
              </a:path>
              <a:path w="2607944" h="373379">
                <a:moveTo>
                  <a:pt x="1495909" y="95504"/>
                </a:moveTo>
                <a:lnTo>
                  <a:pt x="1436473" y="95504"/>
                </a:lnTo>
                <a:lnTo>
                  <a:pt x="1349097" y="314452"/>
                </a:lnTo>
                <a:lnTo>
                  <a:pt x="1389550" y="314452"/>
                </a:lnTo>
                <a:lnTo>
                  <a:pt x="1456793" y="148844"/>
                </a:lnTo>
                <a:lnTo>
                  <a:pt x="1495909" y="148844"/>
                </a:lnTo>
                <a:lnTo>
                  <a:pt x="1495909" y="95504"/>
                </a:lnTo>
                <a:close/>
              </a:path>
              <a:path w="2607944" h="373379">
                <a:moveTo>
                  <a:pt x="1694076" y="90424"/>
                </a:moveTo>
                <a:lnTo>
                  <a:pt x="1641371" y="99568"/>
                </a:lnTo>
                <a:lnTo>
                  <a:pt x="1601112" y="127000"/>
                </a:lnTo>
                <a:lnTo>
                  <a:pt x="1575966" y="171323"/>
                </a:lnTo>
                <a:lnTo>
                  <a:pt x="1567584" y="231140"/>
                </a:lnTo>
                <a:lnTo>
                  <a:pt x="1568600" y="252920"/>
                </a:lnTo>
                <a:lnTo>
                  <a:pt x="1576728" y="291528"/>
                </a:lnTo>
                <a:lnTo>
                  <a:pt x="1603017" y="336169"/>
                </a:lnTo>
                <a:lnTo>
                  <a:pt x="1642737" y="363728"/>
                </a:lnTo>
                <a:lnTo>
                  <a:pt x="1692552" y="372872"/>
                </a:lnTo>
                <a:lnTo>
                  <a:pt x="1720238" y="370554"/>
                </a:lnTo>
                <a:lnTo>
                  <a:pt x="1744876" y="363601"/>
                </a:lnTo>
                <a:lnTo>
                  <a:pt x="1766466" y="352012"/>
                </a:lnTo>
                <a:lnTo>
                  <a:pt x="1785008" y="335788"/>
                </a:lnTo>
                <a:lnTo>
                  <a:pt x="1693568" y="335788"/>
                </a:lnTo>
                <a:lnTo>
                  <a:pt x="1674137" y="334041"/>
                </a:lnTo>
                <a:lnTo>
                  <a:pt x="1632608" y="307848"/>
                </a:lnTo>
                <a:lnTo>
                  <a:pt x="1614987" y="254031"/>
                </a:lnTo>
                <a:lnTo>
                  <a:pt x="1613812" y="231140"/>
                </a:lnTo>
                <a:lnTo>
                  <a:pt x="1614987" y="208311"/>
                </a:lnTo>
                <a:lnTo>
                  <a:pt x="1624385" y="170465"/>
                </a:lnTo>
                <a:lnTo>
                  <a:pt x="1657119" y="134874"/>
                </a:lnTo>
                <a:lnTo>
                  <a:pt x="1693060" y="128016"/>
                </a:lnTo>
                <a:lnTo>
                  <a:pt x="1784980" y="128016"/>
                </a:lnTo>
                <a:lnTo>
                  <a:pt x="1784373" y="127254"/>
                </a:lnTo>
                <a:lnTo>
                  <a:pt x="1744368" y="99853"/>
                </a:lnTo>
                <a:lnTo>
                  <a:pt x="1711856" y="91471"/>
                </a:lnTo>
                <a:lnTo>
                  <a:pt x="1694076" y="90424"/>
                </a:lnTo>
                <a:close/>
              </a:path>
              <a:path w="2607944" h="373379">
                <a:moveTo>
                  <a:pt x="1784980" y="128016"/>
                </a:moveTo>
                <a:lnTo>
                  <a:pt x="1693060" y="128016"/>
                </a:lnTo>
                <a:lnTo>
                  <a:pt x="1712491" y="129730"/>
                </a:lnTo>
                <a:lnTo>
                  <a:pt x="1729128" y="134874"/>
                </a:lnTo>
                <a:lnTo>
                  <a:pt x="1762466" y="170465"/>
                </a:lnTo>
                <a:lnTo>
                  <a:pt x="1772118" y="208311"/>
                </a:lnTo>
                <a:lnTo>
                  <a:pt x="1773324" y="231140"/>
                </a:lnTo>
                <a:lnTo>
                  <a:pt x="1772118" y="254031"/>
                </a:lnTo>
                <a:lnTo>
                  <a:pt x="1762466" y="292385"/>
                </a:lnTo>
                <a:lnTo>
                  <a:pt x="1729255" y="328803"/>
                </a:lnTo>
                <a:lnTo>
                  <a:pt x="1693568" y="335788"/>
                </a:lnTo>
                <a:lnTo>
                  <a:pt x="1785008" y="335788"/>
                </a:lnTo>
                <a:lnTo>
                  <a:pt x="1800121" y="315341"/>
                </a:lnTo>
                <a:lnTo>
                  <a:pt x="1810916" y="291084"/>
                </a:lnTo>
                <a:lnTo>
                  <a:pt x="1817393" y="263017"/>
                </a:lnTo>
                <a:lnTo>
                  <a:pt x="1819552" y="231140"/>
                </a:lnTo>
                <a:lnTo>
                  <a:pt x="1818536" y="209423"/>
                </a:lnTo>
                <a:lnTo>
                  <a:pt x="1815488" y="189484"/>
                </a:lnTo>
                <a:lnTo>
                  <a:pt x="1810408" y="171323"/>
                </a:lnTo>
                <a:lnTo>
                  <a:pt x="1803296" y="154940"/>
                </a:lnTo>
                <a:lnTo>
                  <a:pt x="1794629" y="140144"/>
                </a:lnTo>
                <a:lnTo>
                  <a:pt x="1784980" y="128016"/>
                </a:lnTo>
                <a:close/>
              </a:path>
              <a:path w="2607944" h="373379">
                <a:moveTo>
                  <a:pt x="2002671" y="90424"/>
                </a:moveTo>
                <a:lnTo>
                  <a:pt x="1952093" y="98710"/>
                </a:lnTo>
                <a:lnTo>
                  <a:pt x="1911230" y="124079"/>
                </a:lnTo>
                <a:lnTo>
                  <a:pt x="1884306" y="168306"/>
                </a:lnTo>
                <a:lnTo>
                  <a:pt x="1876178" y="209200"/>
                </a:lnTo>
                <a:lnTo>
                  <a:pt x="1875162" y="233172"/>
                </a:lnTo>
                <a:lnTo>
                  <a:pt x="1876147" y="256222"/>
                </a:lnTo>
                <a:lnTo>
                  <a:pt x="1884021" y="295846"/>
                </a:lnTo>
                <a:lnTo>
                  <a:pt x="1910087" y="339344"/>
                </a:lnTo>
                <a:lnTo>
                  <a:pt x="1949616" y="364585"/>
                </a:lnTo>
                <a:lnTo>
                  <a:pt x="1999622" y="372872"/>
                </a:lnTo>
                <a:lnTo>
                  <a:pt x="2010862" y="372618"/>
                </a:lnTo>
                <a:lnTo>
                  <a:pt x="2055248" y="364363"/>
                </a:lnTo>
                <a:lnTo>
                  <a:pt x="2069726" y="358140"/>
                </a:lnTo>
                <a:lnTo>
                  <a:pt x="2069726" y="334264"/>
                </a:lnTo>
                <a:lnTo>
                  <a:pt x="1999115" y="334264"/>
                </a:lnTo>
                <a:lnTo>
                  <a:pt x="1980985" y="332644"/>
                </a:lnTo>
                <a:lnTo>
                  <a:pt x="1940694" y="308356"/>
                </a:lnTo>
                <a:lnTo>
                  <a:pt x="1922597" y="255873"/>
                </a:lnTo>
                <a:lnTo>
                  <a:pt x="1921390" y="232664"/>
                </a:lnTo>
                <a:lnTo>
                  <a:pt x="1926407" y="187547"/>
                </a:lnTo>
                <a:lnTo>
                  <a:pt x="1941456" y="155321"/>
                </a:lnTo>
                <a:lnTo>
                  <a:pt x="1966539" y="135985"/>
                </a:lnTo>
                <a:lnTo>
                  <a:pt x="2001654" y="129540"/>
                </a:lnTo>
                <a:lnTo>
                  <a:pt x="2065280" y="129540"/>
                </a:lnTo>
                <a:lnTo>
                  <a:pt x="2074299" y="105156"/>
                </a:lnTo>
                <a:lnTo>
                  <a:pt x="2032579" y="92995"/>
                </a:lnTo>
                <a:lnTo>
                  <a:pt x="2012767" y="90709"/>
                </a:lnTo>
                <a:lnTo>
                  <a:pt x="2002671" y="90424"/>
                </a:lnTo>
                <a:close/>
              </a:path>
              <a:path w="2607944" h="373379">
                <a:moveTo>
                  <a:pt x="2069726" y="318516"/>
                </a:moveTo>
                <a:lnTo>
                  <a:pt x="2029309" y="331692"/>
                </a:lnTo>
                <a:lnTo>
                  <a:pt x="1999115" y="334264"/>
                </a:lnTo>
                <a:lnTo>
                  <a:pt x="2069726" y="334264"/>
                </a:lnTo>
                <a:lnTo>
                  <a:pt x="2069726" y="318516"/>
                </a:lnTo>
                <a:close/>
              </a:path>
              <a:path w="2607944" h="373379">
                <a:moveTo>
                  <a:pt x="2065280" y="129540"/>
                </a:moveTo>
                <a:lnTo>
                  <a:pt x="2001654" y="129540"/>
                </a:lnTo>
                <a:lnTo>
                  <a:pt x="2008893" y="129794"/>
                </a:lnTo>
                <a:lnTo>
                  <a:pt x="2016386" y="130556"/>
                </a:lnTo>
                <a:lnTo>
                  <a:pt x="2054232" y="139985"/>
                </a:lnTo>
                <a:lnTo>
                  <a:pt x="2060582" y="142240"/>
                </a:lnTo>
                <a:lnTo>
                  <a:pt x="2065280" y="129540"/>
                </a:lnTo>
                <a:close/>
              </a:path>
              <a:path w="2607944" h="373379">
                <a:moveTo>
                  <a:pt x="2233541" y="133096"/>
                </a:moveTo>
                <a:lnTo>
                  <a:pt x="2189345" y="133096"/>
                </a:lnTo>
                <a:lnTo>
                  <a:pt x="2189345" y="367792"/>
                </a:lnTo>
                <a:lnTo>
                  <a:pt x="2233541" y="367792"/>
                </a:lnTo>
                <a:lnTo>
                  <a:pt x="2233541" y="133096"/>
                </a:lnTo>
                <a:close/>
              </a:path>
              <a:path w="2607944" h="373379">
                <a:moveTo>
                  <a:pt x="2322441" y="95504"/>
                </a:moveTo>
                <a:lnTo>
                  <a:pt x="2101461" y="95504"/>
                </a:lnTo>
                <a:lnTo>
                  <a:pt x="2101461" y="133096"/>
                </a:lnTo>
                <a:lnTo>
                  <a:pt x="2322441" y="133096"/>
                </a:lnTo>
                <a:lnTo>
                  <a:pt x="2322441" y="95504"/>
                </a:lnTo>
                <a:close/>
              </a:path>
              <a:path w="2607944" h="373379">
                <a:moveTo>
                  <a:pt x="2420782" y="95504"/>
                </a:moveTo>
                <a:lnTo>
                  <a:pt x="2376078" y="95504"/>
                </a:lnTo>
                <a:lnTo>
                  <a:pt x="2376078" y="367792"/>
                </a:lnTo>
                <a:lnTo>
                  <a:pt x="2499522" y="367792"/>
                </a:lnTo>
                <a:lnTo>
                  <a:pt x="2525811" y="366395"/>
                </a:lnTo>
                <a:lnTo>
                  <a:pt x="2566959" y="355219"/>
                </a:lnTo>
                <a:lnTo>
                  <a:pt x="2593909" y="331724"/>
                </a:lnTo>
                <a:lnTo>
                  <a:pt x="2420782" y="331724"/>
                </a:lnTo>
                <a:lnTo>
                  <a:pt x="2420782" y="244348"/>
                </a:lnTo>
                <a:lnTo>
                  <a:pt x="2595852" y="244348"/>
                </a:lnTo>
                <a:lnTo>
                  <a:pt x="2581183" y="226568"/>
                </a:lnTo>
                <a:lnTo>
                  <a:pt x="2548004" y="212090"/>
                </a:lnTo>
                <a:lnTo>
                  <a:pt x="2501554" y="207264"/>
                </a:lnTo>
                <a:lnTo>
                  <a:pt x="2420782" y="207264"/>
                </a:lnTo>
                <a:lnTo>
                  <a:pt x="2420782" y="95504"/>
                </a:lnTo>
                <a:close/>
              </a:path>
              <a:path w="2607944" h="373379">
                <a:moveTo>
                  <a:pt x="2595852" y="244348"/>
                </a:moveTo>
                <a:lnTo>
                  <a:pt x="2496474" y="244348"/>
                </a:lnTo>
                <a:lnTo>
                  <a:pt x="2511333" y="244919"/>
                </a:lnTo>
                <a:lnTo>
                  <a:pt x="2524414" y="246634"/>
                </a:lnTo>
                <a:lnTo>
                  <a:pt x="2558577" y="266192"/>
                </a:lnTo>
                <a:lnTo>
                  <a:pt x="2563022" y="287020"/>
                </a:lnTo>
                <a:lnTo>
                  <a:pt x="2561847" y="298323"/>
                </a:lnTo>
                <a:lnTo>
                  <a:pt x="2534447" y="326009"/>
                </a:lnTo>
                <a:lnTo>
                  <a:pt x="2497490" y="331724"/>
                </a:lnTo>
                <a:lnTo>
                  <a:pt x="2593909" y="331724"/>
                </a:lnTo>
                <a:lnTo>
                  <a:pt x="2601249" y="318770"/>
                </a:lnTo>
                <a:lnTo>
                  <a:pt x="2606107" y="302577"/>
                </a:lnTo>
                <a:lnTo>
                  <a:pt x="2607726" y="284480"/>
                </a:lnTo>
                <a:lnTo>
                  <a:pt x="2601090" y="250698"/>
                </a:lnTo>
                <a:lnTo>
                  <a:pt x="2595852" y="244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17068" y="3545331"/>
            <a:ext cx="1383030" cy="399415"/>
          </a:xfrm>
          <a:custGeom>
            <a:avLst/>
            <a:gdLst/>
            <a:ahLst/>
            <a:cxnLst/>
            <a:rect l="l" t="t" r="r" b="b"/>
            <a:pathLst>
              <a:path w="1383030" h="399414">
                <a:moveTo>
                  <a:pt x="207837" y="36575"/>
                </a:moveTo>
                <a:lnTo>
                  <a:pt x="120396" y="36575"/>
                </a:lnTo>
                <a:lnTo>
                  <a:pt x="133096" y="37401"/>
                </a:lnTo>
                <a:lnTo>
                  <a:pt x="144272" y="39877"/>
                </a:lnTo>
                <a:lnTo>
                  <a:pt x="173101" y="68198"/>
                </a:lnTo>
                <a:lnTo>
                  <a:pt x="176784" y="97028"/>
                </a:lnTo>
                <a:lnTo>
                  <a:pt x="176784" y="113283"/>
                </a:lnTo>
                <a:lnTo>
                  <a:pt x="130555" y="114808"/>
                </a:lnTo>
                <a:lnTo>
                  <a:pt x="99441" y="117094"/>
                </a:lnTo>
                <a:lnTo>
                  <a:pt x="50165" y="129285"/>
                </a:lnTo>
                <a:lnTo>
                  <a:pt x="18002" y="151288"/>
                </a:lnTo>
                <a:lnTo>
                  <a:pt x="0" y="201676"/>
                </a:lnTo>
                <a:lnTo>
                  <a:pt x="698" y="214820"/>
                </a:lnTo>
                <a:lnTo>
                  <a:pt x="17272" y="255714"/>
                </a:lnTo>
                <a:lnTo>
                  <a:pt x="51847" y="277590"/>
                </a:lnTo>
                <a:lnTo>
                  <a:pt x="85851" y="282448"/>
                </a:lnTo>
                <a:lnTo>
                  <a:pt x="96837" y="282162"/>
                </a:lnTo>
                <a:lnTo>
                  <a:pt x="139700" y="272034"/>
                </a:lnTo>
                <a:lnTo>
                  <a:pt x="170886" y="246379"/>
                </a:lnTo>
                <a:lnTo>
                  <a:pt x="96012" y="246379"/>
                </a:lnTo>
                <a:lnTo>
                  <a:pt x="85566" y="245713"/>
                </a:lnTo>
                <a:lnTo>
                  <a:pt x="49657" y="221996"/>
                </a:lnTo>
                <a:lnTo>
                  <a:pt x="46278" y="201676"/>
                </a:lnTo>
                <a:lnTo>
                  <a:pt x="47434" y="189960"/>
                </a:lnTo>
                <a:lnTo>
                  <a:pt x="77374" y="155701"/>
                </a:lnTo>
                <a:lnTo>
                  <a:pt x="136143" y="145796"/>
                </a:lnTo>
                <a:lnTo>
                  <a:pt x="176275" y="144272"/>
                </a:lnTo>
                <a:lnTo>
                  <a:pt x="220472" y="144272"/>
                </a:lnTo>
                <a:lnTo>
                  <a:pt x="220472" y="91948"/>
                </a:lnTo>
                <a:lnTo>
                  <a:pt x="218979" y="69691"/>
                </a:lnTo>
                <a:lnTo>
                  <a:pt x="214503" y="50673"/>
                </a:lnTo>
                <a:lnTo>
                  <a:pt x="207837" y="36575"/>
                </a:lnTo>
                <a:close/>
              </a:path>
              <a:path w="1383030" h="399414">
                <a:moveTo>
                  <a:pt x="220472" y="238760"/>
                </a:moveTo>
                <a:lnTo>
                  <a:pt x="179324" y="238760"/>
                </a:lnTo>
                <a:lnTo>
                  <a:pt x="187959" y="277368"/>
                </a:lnTo>
                <a:lnTo>
                  <a:pt x="220472" y="277368"/>
                </a:lnTo>
                <a:lnTo>
                  <a:pt x="220472" y="238760"/>
                </a:lnTo>
                <a:close/>
              </a:path>
              <a:path w="1383030" h="399414">
                <a:moveTo>
                  <a:pt x="220472" y="144272"/>
                </a:moveTo>
                <a:lnTo>
                  <a:pt x="176275" y="144272"/>
                </a:lnTo>
                <a:lnTo>
                  <a:pt x="176180" y="169894"/>
                </a:lnTo>
                <a:lnTo>
                  <a:pt x="174847" y="187198"/>
                </a:lnTo>
                <a:lnTo>
                  <a:pt x="153416" y="227584"/>
                </a:lnTo>
                <a:lnTo>
                  <a:pt x="112553" y="245205"/>
                </a:lnTo>
                <a:lnTo>
                  <a:pt x="96012" y="246379"/>
                </a:lnTo>
                <a:lnTo>
                  <a:pt x="170886" y="246379"/>
                </a:lnTo>
                <a:lnTo>
                  <a:pt x="171492" y="245713"/>
                </a:lnTo>
                <a:lnTo>
                  <a:pt x="177291" y="238760"/>
                </a:lnTo>
                <a:lnTo>
                  <a:pt x="220472" y="238760"/>
                </a:lnTo>
                <a:lnTo>
                  <a:pt x="220472" y="144272"/>
                </a:lnTo>
                <a:close/>
              </a:path>
              <a:path w="1383030" h="399414">
                <a:moveTo>
                  <a:pt x="122935" y="508"/>
                </a:moveTo>
                <a:lnTo>
                  <a:pt x="84455" y="4508"/>
                </a:lnTo>
                <a:lnTo>
                  <a:pt x="39274" y="19240"/>
                </a:lnTo>
                <a:lnTo>
                  <a:pt x="29971" y="23876"/>
                </a:lnTo>
                <a:lnTo>
                  <a:pt x="43687" y="57404"/>
                </a:lnTo>
                <a:lnTo>
                  <a:pt x="52228" y="53466"/>
                </a:lnTo>
                <a:lnTo>
                  <a:pt x="61086" y="49783"/>
                </a:lnTo>
                <a:lnTo>
                  <a:pt x="99568" y="38226"/>
                </a:lnTo>
                <a:lnTo>
                  <a:pt x="120396" y="36575"/>
                </a:lnTo>
                <a:lnTo>
                  <a:pt x="207837" y="36575"/>
                </a:lnTo>
                <a:lnTo>
                  <a:pt x="207041" y="34893"/>
                </a:lnTo>
                <a:lnTo>
                  <a:pt x="196596" y="22351"/>
                </a:lnTo>
                <a:lnTo>
                  <a:pt x="183038" y="12795"/>
                </a:lnTo>
                <a:lnTo>
                  <a:pt x="166243" y="5969"/>
                </a:lnTo>
                <a:lnTo>
                  <a:pt x="146208" y="1873"/>
                </a:lnTo>
                <a:lnTo>
                  <a:pt x="122935" y="508"/>
                </a:lnTo>
                <a:close/>
              </a:path>
              <a:path w="1383030" h="399414">
                <a:moveTo>
                  <a:pt x="421409" y="5079"/>
                </a:moveTo>
                <a:lnTo>
                  <a:pt x="304569" y="5079"/>
                </a:lnTo>
                <a:lnTo>
                  <a:pt x="304569" y="277368"/>
                </a:lnTo>
                <a:lnTo>
                  <a:pt x="421917" y="277368"/>
                </a:lnTo>
                <a:lnTo>
                  <a:pt x="436110" y="277018"/>
                </a:lnTo>
                <a:lnTo>
                  <a:pt x="482147" y="268446"/>
                </a:lnTo>
                <a:lnTo>
                  <a:pt x="517675" y="243332"/>
                </a:lnTo>
                <a:lnTo>
                  <a:pt x="519023" y="241300"/>
                </a:lnTo>
                <a:lnTo>
                  <a:pt x="349273" y="241300"/>
                </a:lnTo>
                <a:lnTo>
                  <a:pt x="349273" y="153923"/>
                </a:lnTo>
                <a:lnTo>
                  <a:pt x="514385" y="153923"/>
                </a:lnTo>
                <a:lnTo>
                  <a:pt x="513357" y="152908"/>
                </a:lnTo>
                <a:lnTo>
                  <a:pt x="503547" y="146240"/>
                </a:lnTo>
                <a:lnTo>
                  <a:pt x="492910" y="140970"/>
                </a:lnTo>
                <a:lnTo>
                  <a:pt x="481449" y="137096"/>
                </a:lnTo>
                <a:lnTo>
                  <a:pt x="469161" y="134619"/>
                </a:lnTo>
                <a:lnTo>
                  <a:pt x="469161" y="132587"/>
                </a:lnTo>
                <a:lnTo>
                  <a:pt x="480560" y="129476"/>
                </a:lnTo>
                <a:lnTo>
                  <a:pt x="490878" y="125222"/>
                </a:lnTo>
                <a:lnTo>
                  <a:pt x="500118" y="119824"/>
                </a:lnTo>
                <a:lnTo>
                  <a:pt x="503841" y="116840"/>
                </a:lnTo>
                <a:lnTo>
                  <a:pt x="349273" y="116840"/>
                </a:lnTo>
                <a:lnTo>
                  <a:pt x="349273" y="42164"/>
                </a:lnTo>
                <a:lnTo>
                  <a:pt x="516291" y="42164"/>
                </a:lnTo>
                <a:lnTo>
                  <a:pt x="515802" y="41084"/>
                </a:lnTo>
                <a:lnTo>
                  <a:pt x="484274" y="15303"/>
                </a:lnTo>
                <a:lnTo>
                  <a:pt x="435506" y="5492"/>
                </a:lnTo>
                <a:lnTo>
                  <a:pt x="421409" y="5079"/>
                </a:lnTo>
                <a:close/>
              </a:path>
              <a:path w="1383030" h="399414">
                <a:moveTo>
                  <a:pt x="514385" y="153923"/>
                </a:moveTo>
                <a:lnTo>
                  <a:pt x="415821" y="153923"/>
                </a:lnTo>
                <a:lnTo>
                  <a:pt x="432046" y="154558"/>
                </a:lnTo>
                <a:lnTo>
                  <a:pt x="446174" y="156463"/>
                </a:lnTo>
                <a:lnTo>
                  <a:pt x="481480" y="177546"/>
                </a:lnTo>
                <a:lnTo>
                  <a:pt x="485925" y="197612"/>
                </a:lnTo>
                <a:lnTo>
                  <a:pt x="484814" y="208692"/>
                </a:lnTo>
                <a:lnTo>
                  <a:pt x="446428" y="238887"/>
                </a:lnTo>
                <a:lnTo>
                  <a:pt x="416837" y="241300"/>
                </a:lnTo>
                <a:lnTo>
                  <a:pt x="519023" y="241300"/>
                </a:lnTo>
                <a:lnTo>
                  <a:pt x="532153" y="197612"/>
                </a:lnTo>
                <a:lnTo>
                  <a:pt x="530979" y="183388"/>
                </a:lnTo>
                <a:lnTo>
                  <a:pt x="527454" y="171196"/>
                </a:lnTo>
                <a:lnTo>
                  <a:pt x="521581" y="161036"/>
                </a:lnTo>
                <a:lnTo>
                  <a:pt x="514385" y="153923"/>
                </a:lnTo>
                <a:close/>
              </a:path>
              <a:path w="1383030" h="399414">
                <a:moveTo>
                  <a:pt x="516291" y="42164"/>
                </a:moveTo>
                <a:lnTo>
                  <a:pt x="418869" y="42164"/>
                </a:lnTo>
                <a:lnTo>
                  <a:pt x="433506" y="42735"/>
                </a:lnTo>
                <a:lnTo>
                  <a:pt x="445920" y="44450"/>
                </a:lnTo>
                <a:lnTo>
                  <a:pt x="477416" y="70262"/>
                </a:lnTo>
                <a:lnTo>
                  <a:pt x="478305" y="79247"/>
                </a:lnTo>
                <a:lnTo>
                  <a:pt x="477226" y="88264"/>
                </a:lnTo>
                <a:lnTo>
                  <a:pt x="439824" y="114554"/>
                </a:lnTo>
                <a:lnTo>
                  <a:pt x="410741" y="116840"/>
                </a:lnTo>
                <a:lnTo>
                  <a:pt x="503841" y="116840"/>
                </a:lnTo>
                <a:lnTo>
                  <a:pt x="523517" y="73660"/>
                </a:lnTo>
                <a:lnTo>
                  <a:pt x="522660" y="61404"/>
                </a:lnTo>
                <a:lnTo>
                  <a:pt x="520088" y="50545"/>
                </a:lnTo>
                <a:lnTo>
                  <a:pt x="516291" y="42164"/>
                </a:lnTo>
                <a:close/>
              </a:path>
              <a:path w="1383030" h="399414">
                <a:moveTo>
                  <a:pt x="696325" y="42672"/>
                </a:moveTo>
                <a:lnTo>
                  <a:pt x="652129" y="42672"/>
                </a:lnTo>
                <a:lnTo>
                  <a:pt x="652129" y="277368"/>
                </a:lnTo>
                <a:lnTo>
                  <a:pt x="696325" y="277368"/>
                </a:lnTo>
                <a:lnTo>
                  <a:pt x="696325" y="42672"/>
                </a:lnTo>
                <a:close/>
              </a:path>
              <a:path w="1383030" h="399414">
                <a:moveTo>
                  <a:pt x="785225" y="5079"/>
                </a:moveTo>
                <a:lnTo>
                  <a:pt x="564245" y="5079"/>
                </a:lnTo>
                <a:lnTo>
                  <a:pt x="564245" y="42672"/>
                </a:lnTo>
                <a:lnTo>
                  <a:pt x="785225" y="42672"/>
                </a:lnTo>
                <a:lnTo>
                  <a:pt x="785225" y="5079"/>
                </a:lnTo>
                <a:close/>
              </a:path>
              <a:path w="1383030" h="399414">
                <a:moveTo>
                  <a:pt x="945153" y="0"/>
                </a:moveTo>
                <a:lnTo>
                  <a:pt x="892480" y="9429"/>
                </a:lnTo>
                <a:lnTo>
                  <a:pt x="852443" y="36829"/>
                </a:lnTo>
                <a:lnTo>
                  <a:pt x="827234" y="80898"/>
                </a:lnTo>
                <a:lnTo>
                  <a:pt x="819614" y="118998"/>
                </a:lnTo>
                <a:lnTo>
                  <a:pt x="818661" y="140715"/>
                </a:lnTo>
                <a:lnTo>
                  <a:pt x="819233" y="157257"/>
                </a:lnTo>
                <a:lnTo>
                  <a:pt x="827805" y="201168"/>
                </a:lnTo>
                <a:lnTo>
                  <a:pt x="846284" y="235743"/>
                </a:lnTo>
                <a:lnTo>
                  <a:pt x="882796" y="267938"/>
                </a:lnTo>
                <a:lnTo>
                  <a:pt x="930421" y="281876"/>
                </a:lnTo>
                <a:lnTo>
                  <a:pt x="943629" y="282448"/>
                </a:lnTo>
                <a:lnTo>
                  <a:pt x="957758" y="281876"/>
                </a:lnTo>
                <a:lnTo>
                  <a:pt x="995953" y="273304"/>
                </a:lnTo>
                <a:lnTo>
                  <a:pt x="1036085" y="245364"/>
                </a:lnTo>
                <a:lnTo>
                  <a:pt x="944645" y="245364"/>
                </a:lnTo>
                <a:lnTo>
                  <a:pt x="931533" y="244570"/>
                </a:lnTo>
                <a:lnTo>
                  <a:pt x="891115" y="225647"/>
                </a:lnTo>
                <a:lnTo>
                  <a:pt x="869461" y="184149"/>
                </a:lnTo>
                <a:lnTo>
                  <a:pt x="864889" y="140715"/>
                </a:lnTo>
                <a:lnTo>
                  <a:pt x="866064" y="117887"/>
                </a:lnTo>
                <a:lnTo>
                  <a:pt x="875462" y="80041"/>
                </a:lnTo>
                <a:lnTo>
                  <a:pt x="908196" y="44449"/>
                </a:lnTo>
                <a:lnTo>
                  <a:pt x="944137" y="37591"/>
                </a:lnTo>
                <a:lnTo>
                  <a:pt x="1036057" y="37591"/>
                </a:lnTo>
                <a:lnTo>
                  <a:pt x="1035450" y="36829"/>
                </a:lnTo>
                <a:lnTo>
                  <a:pt x="995636" y="9429"/>
                </a:lnTo>
                <a:lnTo>
                  <a:pt x="963124" y="1047"/>
                </a:lnTo>
                <a:lnTo>
                  <a:pt x="945153" y="0"/>
                </a:lnTo>
                <a:close/>
              </a:path>
              <a:path w="1383030" h="399414">
                <a:moveTo>
                  <a:pt x="1036057" y="37591"/>
                </a:moveTo>
                <a:lnTo>
                  <a:pt x="944137" y="37591"/>
                </a:lnTo>
                <a:lnTo>
                  <a:pt x="957441" y="38385"/>
                </a:lnTo>
                <a:lnTo>
                  <a:pt x="969410" y="40766"/>
                </a:lnTo>
                <a:lnTo>
                  <a:pt x="1004843" y="65150"/>
                </a:lnTo>
                <a:lnTo>
                  <a:pt x="1022242" y="110616"/>
                </a:lnTo>
                <a:lnTo>
                  <a:pt x="1024401" y="140715"/>
                </a:lnTo>
                <a:lnTo>
                  <a:pt x="1023862" y="156209"/>
                </a:lnTo>
                <a:lnTo>
                  <a:pt x="1015765" y="196596"/>
                </a:lnTo>
                <a:lnTo>
                  <a:pt x="989857" y="232664"/>
                </a:lnTo>
                <a:lnTo>
                  <a:pt x="944645" y="245364"/>
                </a:lnTo>
                <a:lnTo>
                  <a:pt x="1036085" y="245364"/>
                </a:lnTo>
                <a:lnTo>
                  <a:pt x="1061485" y="201168"/>
                </a:lnTo>
                <a:lnTo>
                  <a:pt x="1070058" y="157257"/>
                </a:lnTo>
                <a:lnTo>
                  <a:pt x="1070629" y="140715"/>
                </a:lnTo>
                <a:lnTo>
                  <a:pt x="1069613" y="118998"/>
                </a:lnTo>
                <a:lnTo>
                  <a:pt x="1066565" y="99059"/>
                </a:lnTo>
                <a:lnTo>
                  <a:pt x="1061485" y="80898"/>
                </a:lnTo>
                <a:lnTo>
                  <a:pt x="1054373" y="64515"/>
                </a:lnTo>
                <a:lnTo>
                  <a:pt x="1045706" y="49720"/>
                </a:lnTo>
                <a:lnTo>
                  <a:pt x="1036057" y="37591"/>
                </a:lnTo>
                <a:close/>
              </a:path>
              <a:path w="1383030" h="399414">
                <a:moveTo>
                  <a:pt x="1178055" y="5079"/>
                </a:moveTo>
                <a:lnTo>
                  <a:pt x="1141479" y="5079"/>
                </a:lnTo>
                <a:lnTo>
                  <a:pt x="1141479" y="399287"/>
                </a:lnTo>
                <a:lnTo>
                  <a:pt x="1186183" y="399287"/>
                </a:lnTo>
                <a:lnTo>
                  <a:pt x="1186069" y="278511"/>
                </a:lnTo>
                <a:lnTo>
                  <a:pt x="1185845" y="273473"/>
                </a:lnTo>
                <a:lnTo>
                  <a:pt x="1184490" y="255862"/>
                </a:lnTo>
                <a:lnTo>
                  <a:pt x="1183752" y="248062"/>
                </a:lnTo>
                <a:lnTo>
                  <a:pt x="1183135" y="242823"/>
                </a:lnTo>
                <a:lnTo>
                  <a:pt x="1240257" y="242823"/>
                </a:lnTo>
                <a:lnTo>
                  <a:pt x="1202820" y="218186"/>
                </a:lnTo>
                <a:lnTo>
                  <a:pt x="1187961" y="171704"/>
                </a:lnTo>
                <a:lnTo>
                  <a:pt x="1186183" y="140715"/>
                </a:lnTo>
                <a:lnTo>
                  <a:pt x="1186183" y="132079"/>
                </a:lnTo>
                <a:lnTo>
                  <a:pt x="1190946" y="90360"/>
                </a:lnTo>
                <a:lnTo>
                  <a:pt x="1210885" y="54006"/>
                </a:lnTo>
                <a:lnTo>
                  <a:pt x="1232194" y="42164"/>
                </a:lnTo>
                <a:lnTo>
                  <a:pt x="1184152" y="42164"/>
                </a:lnTo>
                <a:lnTo>
                  <a:pt x="1178055" y="5079"/>
                </a:lnTo>
                <a:close/>
              </a:path>
              <a:path w="1383030" h="399414">
                <a:moveTo>
                  <a:pt x="1240257" y="242823"/>
                </a:moveTo>
                <a:lnTo>
                  <a:pt x="1186183" y="242823"/>
                </a:lnTo>
                <a:lnTo>
                  <a:pt x="1190438" y="248062"/>
                </a:lnTo>
                <a:lnTo>
                  <a:pt x="1225585" y="273875"/>
                </a:lnTo>
                <a:lnTo>
                  <a:pt x="1270511" y="282448"/>
                </a:lnTo>
                <a:lnTo>
                  <a:pt x="1286958" y="281463"/>
                </a:lnTo>
                <a:lnTo>
                  <a:pt x="1329439" y="266700"/>
                </a:lnTo>
                <a:lnTo>
                  <a:pt x="1352810" y="245364"/>
                </a:lnTo>
                <a:lnTo>
                  <a:pt x="1263907" y="245364"/>
                </a:lnTo>
                <a:lnTo>
                  <a:pt x="1249937" y="244602"/>
                </a:lnTo>
                <a:lnTo>
                  <a:pt x="1240257" y="242823"/>
                </a:lnTo>
                <a:close/>
              </a:path>
              <a:path w="1383030" h="399414">
                <a:moveTo>
                  <a:pt x="1353535" y="37591"/>
                </a:moveTo>
                <a:lnTo>
                  <a:pt x="1262891" y="37591"/>
                </a:lnTo>
                <a:lnTo>
                  <a:pt x="1280449" y="39338"/>
                </a:lnTo>
                <a:lnTo>
                  <a:pt x="1295530" y="44576"/>
                </a:lnTo>
                <a:lnTo>
                  <a:pt x="1326264" y="80676"/>
                </a:lnTo>
                <a:lnTo>
                  <a:pt x="1335408" y="118014"/>
                </a:lnTo>
                <a:lnTo>
                  <a:pt x="1336552" y="140208"/>
                </a:lnTo>
                <a:lnTo>
                  <a:pt x="1336044" y="155035"/>
                </a:lnTo>
                <a:lnTo>
                  <a:pt x="1328424" y="194564"/>
                </a:lnTo>
                <a:lnTo>
                  <a:pt x="1304547" y="231648"/>
                </a:lnTo>
                <a:lnTo>
                  <a:pt x="1263907" y="245364"/>
                </a:lnTo>
                <a:lnTo>
                  <a:pt x="1352810" y="245364"/>
                </a:lnTo>
                <a:lnTo>
                  <a:pt x="1374778" y="202057"/>
                </a:lnTo>
                <a:lnTo>
                  <a:pt x="1381890" y="162941"/>
                </a:lnTo>
                <a:lnTo>
                  <a:pt x="1382779" y="140715"/>
                </a:lnTo>
                <a:lnTo>
                  <a:pt x="1380843" y="107632"/>
                </a:lnTo>
                <a:lnTo>
                  <a:pt x="1375032" y="78993"/>
                </a:lnTo>
                <a:lnTo>
                  <a:pt x="1365349" y="54800"/>
                </a:lnTo>
                <a:lnTo>
                  <a:pt x="1353535" y="37591"/>
                </a:lnTo>
                <a:close/>
              </a:path>
              <a:path w="1383030" h="399414">
                <a:moveTo>
                  <a:pt x="1271019" y="0"/>
                </a:moveTo>
                <a:lnTo>
                  <a:pt x="1232919" y="5587"/>
                </a:lnTo>
                <a:lnTo>
                  <a:pt x="1200090" y="25780"/>
                </a:lnTo>
                <a:lnTo>
                  <a:pt x="1186183" y="42164"/>
                </a:lnTo>
                <a:lnTo>
                  <a:pt x="1232194" y="42164"/>
                </a:lnTo>
                <a:lnTo>
                  <a:pt x="1238126" y="40258"/>
                </a:lnTo>
                <a:lnTo>
                  <a:pt x="1249842" y="38258"/>
                </a:lnTo>
                <a:lnTo>
                  <a:pt x="1262891" y="37591"/>
                </a:lnTo>
                <a:lnTo>
                  <a:pt x="1353535" y="37591"/>
                </a:lnTo>
                <a:lnTo>
                  <a:pt x="1351791" y="35051"/>
                </a:lnTo>
                <a:lnTo>
                  <a:pt x="1335313" y="19716"/>
                </a:lnTo>
                <a:lnTo>
                  <a:pt x="1316358" y="8762"/>
                </a:lnTo>
                <a:lnTo>
                  <a:pt x="1294927" y="2190"/>
                </a:lnTo>
                <a:lnTo>
                  <a:pt x="1271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 descr=""/>
          <p:cNvGrpSpPr/>
          <p:nvPr/>
        </p:nvGrpSpPr>
        <p:grpSpPr>
          <a:xfrm>
            <a:off x="6953250" y="768350"/>
            <a:ext cx="5499100" cy="6097270"/>
            <a:chOff x="6953250" y="768350"/>
            <a:chExt cx="5499100" cy="6097270"/>
          </a:xfrm>
        </p:grpSpPr>
        <p:sp>
          <p:nvSpPr>
            <p:cNvPr id="12" name="object 12" descr=""/>
            <p:cNvSpPr/>
            <p:nvPr/>
          </p:nvSpPr>
          <p:spPr>
            <a:xfrm>
              <a:off x="6953250" y="768350"/>
              <a:ext cx="5499100" cy="6097270"/>
            </a:xfrm>
            <a:custGeom>
              <a:avLst/>
              <a:gdLst/>
              <a:ahLst/>
              <a:cxnLst/>
              <a:rect l="l" t="t" r="r" b="b"/>
              <a:pathLst>
                <a:path w="5499100" h="609727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10680"/>
                  </a:lnTo>
                  <a:lnTo>
                    <a:pt x="4399" y="359761"/>
                  </a:lnTo>
                  <a:lnTo>
                    <a:pt x="17082" y="405956"/>
                  </a:lnTo>
                  <a:lnTo>
                    <a:pt x="37279" y="448493"/>
                  </a:lnTo>
                  <a:lnTo>
                    <a:pt x="64218" y="486603"/>
                  </a:lnTo>
                  <a:lnTo>
                    <a:pt x="97127" y="519512"/>
                  </a:lnTo>
                  <a:lnTo>
                    <a:pt x="135236" y="546451"/>
                  </a:lnTo>
                  <a:lnTo>
                    <a:pt x="177774" y="566647"/>
                  </a:lnTo>
                  <a:lnTo>
                    <a:pt x="223969" y="579331"/>
                  </a:lnTo>
                  <a:lnTo>
                    <a:pt x="273050" y="583730"/>
                  </a:lnTo>
                  <a:lnTo>
                    <a:pt x="273050" y="545630"/>
                  </a:lnTo>
                  <a:lnTo>
                    <a:pt x="225699" y="540856"/>
                  </a:lnTo>
                  <a:lnTo>
                    <a:pt x="181597" y="527166"/>
                  </a:lnTo>
                  <a:lnTo>
                    <a:pt x="141687" y="505504"/>
                  </a:lnTo>
                  <a:lnTo>
                    <a:pt x="106915" y="476815"/>
                  </a:lnTo>
                  <a:lnTo>
                    <a:pt x="78225" y="442043"/>
                  </a:lnTo>
                  <a:lnTo>
                    <a:pt x="56563" y="402133"/>
                  </a:lnTo>
                  <a:lnTo>
                    <a:pt x="42873" y="358030"/>
                  </a:lnTo>
                  <a:lnTo>
                    <a:pt x="38100" y="31068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5499100" h="6097270">
                  <a:moveTo>
                    <a:pt x="5191340" y="545630"/>
                  </a:moveTo>
                  <a:lnTo>
                    <a:pt x="273050" y="545630"/>
                  </a:lnTo>
                  <a:lnTo>
                    <a:pt x="273050" y="583730"/>
                  </a:lnTo>
                  <a:lnTo>
                    <a:pt x="5191340" y="583730"/>
                  </a:lnTo>
                  <a:lnTo>
                    <a:pt x="5191340" y="545630"/>
                  </a:lnTo>
                  <a:close/>
                </a:path>
                <a:path w="5499100" h="6097270">
                  <a:moveTo>
                    <a:pt x="5191339" y="0"/>
                  </a:moveTo>
                  <a:lnTo>
                    <a:pt x="5191339" y="38100"/>
                  </a:lnTo>
                  <a:lnTo>
                    <a:pt x="5238690" y="42873"/>
                  </a:lnTo>
                  <a:lnTo>
                    <a:pt x="5282793" y="56563"/>
                  </a:lnTo>
                  <a:lnTo>
                    <a:pt x="5322702" y="78225"/>
                  </a:lnTo>
                  <a:lnTo>
                    <a:pt x="5357474" y="106915"/>
                  </a:lnTo>
                  <a:lnTo>
                    <a:pt x="5386164" y="141687"/>
                  </a:lnTo>
                  <a:lnTo>
                    <a:pt x="5407826" y="181596"/>
                  </a:lnTo>
                  <a:lnTo>
                    <a:pt x="5421516" y="225699"/>
                  </a:lnTo>
                  <a:lnTo>
                    <a:pt x="5426290" y="273050"/>
                  </a:lnTo>
                  <a:lnTo>
                    <a:pt x="5426290" y="310680"/>
                  </a:lnTo>
                  <a:lnTo>
                    <a:pt x="5421516" y="358030"/>
                  </a:lnTo>
                  <a:lnTo>
                    <a:pt x="5407826" y="402133"/>
                  </a:lnTo>
                  <a:lnTo>
                    <a:pt x="5386164" y="442043"/>
                  </a:lnTo>
                  <a:lnTo>
                    <a:pt x="5357474" y="476815"/>
                  </a:lnTo>
                  <a:lnTo>
                    <a:pt x="5322702" y="505504"/>
                  </a:lnTo>
                  <a:lnTo>
                    <a:pt x="5282793" y="527166"/>
                  </a:lnTo>
                  <a:lnTo>
                    <a:pt x="5238690" y="540856"/>
                  </a:lnTo>
                  <a:lnTo>
                    <a:pt x="5191340" y="545630"/>
                  </a:lnTo>
                  <a:lnTo>
                    <a:pt x="5191340" y="583730"/>
                  </a:lnTo>
                  <a:lnTo>
                    <a:pt x="5240421" y="579331"/>
                  </a:lnTo>
                  <a:lnTo>
                    <a:pt x="5286616" y="566647"/>
                  </a:lnTo>
                  <a:lnTo>
                    <a:pt x="5329153" y="546451"/>
                  </a:lnTo>
                  <a:lnTo>
                    <a:pt x="5367262" y="519512"/>
                  </a:lnTo>
                  <a:lnTo>
                    <a:pt x="5400172" y="486603"/>
                  </a:lnTo>
                  <a:lnTo>
                    <a:pt x="5427110" y="448493"/>
                  </a:lnTo>
                  <a:lnTo>
                    <a:pt x="5447307" y="405956"/>
                  </a:lnTo>
                  <a:lnTo>
                    <a:pt x="5459990" y="359761"/>
                  </a:lnTo>
                  <a:lnTo>
                    <a:pt x="5464390" y="310680"/>
                  </a:lnTo>
                  <a:lnTo>
                    <a:pt x="5464390" y="273050"/>
                  </a:lnTo>
                  <a:lnTo>
                    <a:pt x="5459990" y="223968"/>
                  </a:lnTo>
                  <a:lnTo>
                    <a:pt x="5447307" y="177774"/>
                  </a:lnTo>
                  <a:lnTo>
                    <a:pt x="5427110" y="135236"/>
                  </a:lnTo>
                  <a:lnTo>
                    <a:pt x="5400171" y="97127"/>
                  </a:lnTo>
                  <a:lnTo>
                    <a:pt x="5367262" y="64217"/>
                  </a:lnTo>
                  <a:lnTo>
                    <a:pt x="5329153" y="37279"/>
                  </a:lnTo>
                  <a:lnTo>
                    <a:pt x="5286615" y="17082"/>
                  </a:lnTo>
                  <a:lnTo>
                    <a:pt x="5240420" y="4399"/>
                  </a:lnTo>
                  <a:lnTo>
                    <a:pt x="5191339" y="0"/>
                  </a:lnTo>
                  <a:close/>
                </a:path>
                <a:path w="5499100" h="6097270">
                  <a:moveTo>
                    <a:pt x="5191339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5191339" y="38100"/>
                  </a:lnTo>
                  <a:lnTo>
                    <a:pt x="5191339" y="0"/>
                  </a:lnTo>
                  <a:close/>
                </a:path>
                <a:path w="5499100" h="6097270">
                  <a:moveTo>
                    <a:pt x="307759" y="1389454"/>
                  </a:moveTo>
                  <a:lnTo>
                    <a:pt x="258678" y="1393853"/>
                  </a:lnTo>
                  <a:lnTo>
                    <a:pt x="212483" y="1406537"/>
                  </a:lnTo>
                  <a:lnTo>
                    <a:pt x="169946" y="1426733"/>
                  </a:lnTo>
                  <a:lnTo>
                    <a:pt x="131837" y="1453672"/>
                  </a:lnTo>
                  <a:lnTo>
                    <a:pt x="98927" y="1486581"/>
                  </a:lnTo>
                  <a:lnTo>
                    <a:pt x="71989" y="1524690"/>
                  </a:lnTo>
                  <a:lnTo>
                    <a:pt x="51792" y="1567228"/>
                  </a:lnTo>
                  <a:lnTo>
                    <a:pt x="39108" y="1613423"/>
                  </a:lnTo>
                  <a:lnTo>
                    <a:pt x="34709" y="1662504"/>
                  </a:lnTo>
                  <a:lnTo>
                    <a:pt x="34709" y="1700134"/>
                  </a:lnTo>
                  <a:lnTo>
                    <a:pt x="39108" y="1749215"/>
                  </a:lnTo>
                  <a:lnTo>
                    <a:pt x="51792" y="1795410"/>
                  </a:lnTo>
                  <a:lnTo>
                    <a:pt x="71989" y="1837948"/>
                  </a:lnTo>
                  <a:lnTo>
                    <a:pt x="98927" y="1876057"/>
                  </a:lnTo>
                  <a:lnTo>
                    <a:pt x="131837" y="1908966"/>
                  </a:lnTo>
                  <a:lnTo>
                    <a:pt x="169946" y="1935905"/>
                  </a:lnTo>
                  <a:lnTo>
                    <a:pt x="212484" y="1956101"/>
                  </a:lnTo>
                  <a:lnTo>
                    <a:pt x="258678" y="1968785"/>
                  </a:lnTo>
                  <a:lnTo>
                    <a:pt x="307760" y="1973184"/>
                  </a:lnTo>
                  <a:lnTo>
                    <a:pt x="307760" y="1935084"/>
                  </a:lnTo>
                  <a:lnTo>
                    <a:pt x="260409" y="1930311"/>
                  </a:lnTo>
                  <a:lnTo>
                    <a:pt x="216306" y="1916621"/>
                  </a:lnTo>
                  <a:lnTo>
                    <a:pt x="176397" y="1894958"/>
                  </a:lnTo>
                  <a:lnTo>
                    <a:pt x="141625" y="1866269"/>
                  </a:lnTo>
                  <a:lnTo>
                    <a:pt x="112935" y="1831497"/>
                  </a:lnTo>
                  <a:lnTo>
                    <a:pt x="91273" y="1791587"/>
                  </a:lnTo>
                  <a:lnTo>
                    <a:pt x="77583" y="1747485"/>
                  </a:lnTo>
                  <a:lnTo>
                    <a:pt x="72809" y="1700134"/>
                  </a:lnTo>
                  <a:lnTo>
                    <a:pt x="72809" y="1662504"/>
                  </a:lnTo>
                  <a:lnTo>
                    <a:pt x="77583" y="1615153"/>
                  </a:lnTo>
                  <a:lnTo>
                    <a:pt x="91273" y="1571051"/>
                  </a:lnTo>
                  <a:lnTo>
                    <a:pt x="112935" y="1531141"/>
                  </a:lnTo>
                  <a:lnTo>
                    <a:pt x="141625" y="1496369"/>
                  </a:lnTo>
                  <a:lnTo>
                    <a:pt x="176396" y="1467680"/>
                  </a:lnTo>
                  <a:lnTo>
                    <a:pt x="216306" y="1446017"/>
                  </a:lnTo>
                  <a:lnTo>
                    <a:pt x="260409" y="1432327"/>
                  </a:lnTo>
                  <a:lnTo>
                    <a:pt x="307759" y="1427554"/>
                  </a:lnTo>
                  <a:lnTo>
                    <a:pt x="307759" y="1389454"/>
                  </a:lnTo>
                  <a:close/>
                </a:path>
                <a:path w="5499100" h="6097270">
                  <a:moveTo>
                    <a:pt x="5226050" y="1935084"/>
                  </a:moveTo>
                  <a:lnTo>
                    <a:pt x="307760" y="1935084"/>
                  </a:lnTo>
                  <a:lnTo>
                    <a:pt x="307760" y="1973184"/>
                  </a:lnTo>
                  <a:lnTo>
                    <a:pt x="5226050" y="1973184"/>
                  </a:lnTo>
                  <a:lnTo>
                    <a:pt x="5226050" y="1935084"/>
                  </a:lnTo>
                  <a:close/>
                </a:path>
                <a:path w="5499100" h="6097270">
                  <a:moveTo>
                    <a:pt x="5226049" y="1389454"/>
                  </a:moveTo>
                  <a:lnTo>
                    <a:pt x="5226049" y="1427554"/>
                  </a:lnTo>
                  <a:lnTo>
                    <a:pt x="5273400" y="1432327"/>
                  </a:lnTo>
                  <a:lnTo>
                    <a:pt x="5317502" y="1446017"/>
                  </a:lnTo>
                  <a:lnTo>
                    <a:pt x="5357412" y="1467680"/>
                  </a:lnTo>
                  <a:lnTo>
                    <a:pt x="5392184" y="1496369"/>
                  </a:lnTo>
                  <a:lnTo>
                    <a:pt x="5420874" y="1531141"/>
                  </a:lnTo>
                  <a:lnTo>
                    <a:pt x="5442536" y="1571051"/>
                  </a:lnTo>
                  <a:lnTo>
                    <a:pt x="5456226" y="1615153"/>
                  </a:lnTo>
                  <a:lnTo>
                    <a:pt x="5461000" y="1662504"/>
                  </a:lnTo>
                  <a:lnTo>
                    <a:pt x="5461000" y="1700134"/>
                  </a:lnTo>
                  <a:lnTo>
                    <a:pt x="5456226" y="1747485"/>
                  </a:lnTo>
                  <a:lnTo>
                    <a:pt x="5442536" y="1791587"/>
                  </a:lnTo>
                  <a:lnTo>
                    <a:pt x="5420874" y="1831497"/>
                  </a:lnTo>
                  <a:lnTo>
                    <a:pt x="5392184" y="1866269"/>
                  </a:lnTo>
                  <a:lnTo>
                    <a:pt x="5357412" y="1894958"/>
                  </a:lnTo>
                  <a:lnTo>
                    <a:pt x="5317503" y="1916621"/>
                  </a:lnTo>
                  <a:lnTo>
                    <a:pt x="5273400" y="1930311"/>
                  </a:lnTo>
                  <a:lnTo>
                    <a:pt x="5226050" y="1935084"/>
                  </a:lnTo>
                  <a:lnTo>
                    <a:pt x="5226050" y="1973184"/>
                  </a:lnTo>
                  <a:lnTo>
                    <a:pt x="5275131" y="1968785"/>
                  </a:lnTo>
                  <a:lnTo>
                    <a:pt x="5321325" y="1956101"/>
                  </a:lnTo>
                  <a:lnTo>
                    <a:pt x="5363863" y="1935905"/>
                  </a:lnTo>
                  <a:lnTo>
                    <a:pt x="5401972" y="1908966"/>
                  </a:lnTo>
                  <a:lnTo>
                    <a:pt x="5434882" y="1876057"/>
                  </a:lnTo>
                  <a:lnTo>
                    <a:pt x="5461820" y="1837948"/>
                  </a:lnTo>
                  <a:lnTo>
                    <a:pt x="5482017" y="1795410"/>
                  </a:lnTo>
                  <a:lnTo>
                    <a:pt x="5494700" y="1749215"/>
                  </a:lnTo>
                  <a:lnTo>
                    <a:pt x="5499100" y="1700134"/>
                  </a:lnTo>
                  <a:lnTo>
                    <a:pt x="5499100" y="1662504"/>
                  </a:lnTo>
                  <a:lnTo>
                    <a:pt x="5494700" y="1613423"/>
                  </a:lnTo>
                  <a:lnTo>
                    <a:pt x="5482017" y="1567228"/>
                  </a:lnTo>
                  <a:lnTo>
                    <a:pt x="5461820" y="1524690"/>
                  </a:lnTo>
                  <a:lnTo>
                    <a:pt x="5434881" y="1486581"/>
                  </a:lnTo>
                  <a:lnTo>
                    <a:pt x="5401972" y="1453672"/>
                  </a:lnTo>
                  <a:lnTo>
                    <a:pt x="5363863" y="1426733"/>
                  </a:lnTo>
                  <a:lnTo>
                    <a:pt x="5321325" y="1406537"/>
                  </a:lnTo>
                  <a:lnTo>
                    <a:pt x="5275130" y="1393853"/>
                  </a:lnTo>
                  <a:lnTo>
                    <a:pt x="5226049" y="1389454"/>
                  </a:lnTo>
                  <a:close/>
                </a:path>
                <a:path w="5499100" h="6097270">
                  <a:moveTo>
                    <a:pt x="5226049" y="1389454"/>
                  </a:moveTo>
                  <a:lnTo>
                    <a:pt x="307759" y="1389454"/>
                  </a:lnTo>
                  <a:lnTo>
                    <a:pt x="307759" y="1427554"/>
                  </a:lnTo>
                  <a:lnTo>
                    <a:pt x="5226049" y="1427554"/>
                  </a:lnTo>
                  <a:lnTo>
                    <a:pt x="5226049" y="1389454"/>
                  </a:lnTo>
                  <a:close/>
                </a:path>
                <a:path w="5499100" h="6097270">
                  <a:moveTo>
                    <a:pt x="307759" y="2740841"/>
                  </a:moveTo>
                  <a:lnTo>
                    <a:pt x="258678" y="2745240"/>
                  </a:lnTo>
                  <a:lnTo>
                    <a:pt x="212483" y="2757923"/>
                  </a:lnTo>
                  <a:lnTo>
                    <a:pt x="169946" y="2778120"/>
                  </a:lnTo>
                  <a:lnTo>
                    <a:pt x="131837" y="2805059"/>
                  </a:lnTo>
                  <a:lnTo>
                    <a:pt x="98927" y="2837968"/>
                  </a:lnTo>
                  <a:lnTo>
                    <a:pt x="71989" y="2876077"/>
                  </a:lnTo>
                  <a:lnTo>
                    <a:pt x="51792" y="2918615"/>
                  </a:lnTo>
                  <a:lnTo>
                    <a:pt x="39108" y="2964810"/>
                  </a:lnTo>
                  <a:lnTo>
                    <a:pt x="34709" y="3013891"/>
                  </a:lnTo>
                  <a:lnTo>
                    <a:pt x="34709" y="3051521"/>
                  </a:lnTo>
                  <a:lnTo>
                    <a:pt x="39108" y="3100602"/>
                  </a:lnTo>
                  <a:lnTo>
                    <a:pt x="51792" y="3146797"/>
                  </a:lnTo>
                  <a:lnTo>
                    <a:pt x="71989" y="3189335"/>
                  </a:lnTo>
                  <a:lnTo>
                    <a:pt x="98927" y="3227444"/>
                  </a:lnTo>
                  <a:lnTo>
                    <a:pt x="131837" y="3260353"/>
                  </a:lnTo>
                  <a:lnTo>
                    <a:pt x="169946" y="3287292"/>
                  </a:lnTo>
                  <a:lnTo>
                    <a:pt x="212484" y="3307488"/>
                  </a:lnTo>
                  <a:lnTo>
                    <a:pt x="258678" y="3320172"/>
                  </a:lnTo>
                  <a:lnTo>
                    <a:pt x="307760" y="3324571"/>
                  </a:lnTo>
                  <a:lnTo>
                    <a:pt x="307760" y="3286471"/>
                  </a:lnTo>
                  <a:lnTo>
                    <a:pt x="260409" y="3281698"/>
                  </a:lnTo>
                  <a:lnTo>
                    <a:pt x="216306" y="3268007"/>
                  </a:lnTo>
                  <a:lnTo>
                    <a:pt x="176397" y="3246345"/>
                  </a:lnTo>
                  <a:lnTo>
                    <a:pt x="141625" y="3217656"/>
                  </a:lnTo>
                  <a:lnTo>
                    <a:pt x="112935" y="3182884"/>
                  </a:lnTo>
                  <a:lnTo>
                    <a:pt x="91273" y="3142974"/>
                  </a:lnTo>
                  <a:lnTo>
                    <a:pt x="77583" y="3098872"/>
                  </a:lnTo>
                  <a:lnTo>
                    <a:pt x="72809" y="3051521"/>
                  </a:lnTo>
                  <a:lnTo>
                    <a:pt x="72809" y="3013891"/>
                  </a:lnTo>
                  <a:lnTo>
                    <a:pt x="77583" y="2966540"/>
                  </a:lnTo>
                  <a:lnTo>
                    <a:pt x="91273" y="2922438"/>
                  </a:lnTo>
                  <a:lnTo>
                    <a:pt x="112935" y="2882528"/>
                  </a:lnTo>
                  <a:lnTo>
                    <a:pt x="141625" y="2847756"/>
                  </a:lnTo>
                  <a:lnTo>
                    <a:pt x="176396" y="2819067"/>
                  </a:lnTo>
                  <a:lnTo>
                    <a:pt x="216306" y="2797404"/>
                  </a:lnTo>
                  <a:lnTo>
                    <a:pt x="260409" y="2783714"/>
                  </a:lnTo>
                  <a:lnTo>
                    <a:pt x="307759" y="2778941"/>
                  </a:lnTo>
                  <a:lnTo>
                    <a:pt x="307759" y="2740841"/>
                  </a:lnTo>
                  <a:close/>
                </a:path>
                <a:path w="5499100" h="6097270">
                  <a:moveTo>
                    <a:pt x="5226050" y="3286471"/>
                  </a:moveTo>
                  <a:lnTo>
                    <a:pt x="307760" y="3286471"/>
                  </a:lnTo>
                  <a:lnTo>
                    <a:pt x="307760" y="3324571"/>
                  </a:lnTo>
                  <a:lnTo>
                    <a:pt x="5226050" y="3324571"/>
                  </a:lnTo>
                  <a:lnTo>
                    <a:pt x="5226050" y="3286471"/>
                  </a:lnTo>
                  <a:close/>
                </a:path>
                <a:path w="5499100" h="6097270">
                  <a:moveTo>
                    <a:pt x="5226049" y="2740841"/>
                  </a:moveTo>
                  <a:lnTo>
                    <a:pt x="5226049" y="2778941"/>
                  </a:lnTo>
                  <a:lnTo>
                    <a:pt x="5273400" y="2783714"/>
                  </a:lnTo>
                  <a:lnTo>
                    <a:pt x="5317502" y="2797404"/>
                  </a:lnTo>
                  <a:lnTo>
                    <a:pt x="5357412" y="2819067"/>
                  </a:lnTo>
                  <a:lnTo>
                    <a:pt x="5392184" y="2847756"/>
                  </a:lnTo>
                  <a:lnTo>
                    <a:pt x="5420874" y="2882528"/>
                  </a:lnTo>
                  <a:lnTo>
                    <a:pt x="5442536" y="2922438"/>
                  </a:lnTo>
                  <a:lnTo>
                    <a:pt x="5456226" y="2966540"/>
                  </a:lnTo>
                  <a:lnTo>
                    <a:pt x="5461000" y="3013891"/>
                  </a:lnTo>
                  <a:lnTo>
                    <a:pt x="5461000" y="3051521"/>
                  </a:lnTo>
                  <a:lnTo>
                    <a:pt x="5456226" y="3098872"/>
                  </a:lnTo>
                  <a:lnTo>
                    <a:pt x="5442536" y="3142974"/>
                  </a:lnTo>
                  <a:lnTo>
                    <a:pt x="5420874" y="3182884"/>
                  </a:lnTo>
                  <a:lnTo>
                    <a:pt x="5392184" y="3217656"/>
                  </a:lnTo>
                  <a:lnTo>
                    <a:pt x="5357412" y="3246345"/>
                  </a:lnTo>
                  <a:lnTo>
                    <a:pt x="5317503" y="3268007"/>
                  </a:lnTo>
                  <a:lnTo>
                    <a:pt x="5273400" y="3281698"/>
                  </a:lnTo>
                  <a:lnTo>
                    <a:pt x="5226050" y="3286471"/>
                  </a:lnTo>
                  <a:lnTo>
                    <a:pt x="5226050" y="3324571"/>
                  </a:lnTo>
                  <a:lnTo>
                    <a:pt x="5275130" y="3320172"/>
                  </a:lnTo>
                  <a:lnTo>
                    <a:pt x="5321325" y="3307488"/>
                  </a:lnTo>
                  <a:lnTo>
                    <a:pt x="5363863" y="3287292"/>
                  </a:lnTo>
                  <a:lnTo>
                    <a:pt x="5401972" y="3260353"/>
                  </a:lnTo>
                  <a:lnTo>
                    <a:pt x="5434882" y="3227444"/>
                  </a:lnTo>
                  <a:lnTo>
                    <a:pt x="5461820" y="3189335"/>
                  </a:lnTo>
                  <a:lnTo>
                    <a:pt x="5482017" y="3146797"/>
                  </a:lnTo>
                  <a:lnTo>
                    <a:pt x="5494700" y="3100602"/>
                  </a:lnTo>
                  <a:lnTo>
                    <a:pt x="5499100" y="3051521"/>
                  </a:lnTo>
                  <a:lnTo>
                    <a:pt x="5499100" y="3013891"/>
                  </a:lnTo>
                  <a:lnTo>
                    <a:pt x="5494700" y="2964810"/>
                  </a:lnTo>
                  <a:lnTo>
                    <a:pt x="5482017" y="2918615"/>
                  </a:lnTo>
                  <a:lnTo>
                    <a:pt x="5461820" y="2876077"/>
                  </a:lnTo>
                  <a:lnTo>
                    <a:pt x="5434881" y="2837968"/>
                  </a:lnTo>
                  <a:lnTo>
                    <a:pt x="5401972" y="2805059"/>
                  </a:lnTo>
                  <a:lnTo>
                    <a:pt x="5363863" y="2778120"/>
                  </a:lnTo>
                  <a:lnTo>
                    <a:pt x="5321325" y="2757923"/>
                  </a:lnTo>
                  <a:lnTo>
                    <a:pt x="5275130" y="2745240"/>
                  </a:lnTo>
                  <a:lnTo>
                    <a:pt x="5226049" y="2740841"/>
                  </a:lnTo>
                  <a:close/>
                </a:path>
                <a:path w="5499100" h="6097270">
                  <a:moveTo>
                    <a:pt x="5226049" y="2740841"/>
                  </a:moveTo>
                  <a:lnTo>
                    <a:pt x="307759" y="2740841"/>
                  </a:lnTo>
                  <a:lnTo>
                    <a:pt x="307759" y="2778941"/>
                  </a:lnTo>
                  <a:lnTo>
                    <a:pt x="5226049" y="2778941"/>
                  </a:lnTo>
                  <a:lnTo>
                    <a:pt x="5226049" y="2740841"/>
                  </a:lnTo>
                  <a:close/>
                </a:path>
                <a:path w="5499100" h="6097270">
                  <a:moveTo>
                    <a:pt x="307759" y="4193740"/>
                  </a:moveTo>
                  <a:lnTo>
                    <a:pt x="258678" y="4198140"/>
                  </a:lnTo>
                  <a:lnTo>
                    <a:pt x="212483" y="4210823"/>
                  </a:lnTo>
                  <a:lnTo>
                    <a:pt x="169946" y="4231020"/>
                  </a:lnTo>
                  <a:lnTo>
                    <a:pt x="131837" y="4257958"/>
                  </a:lnTo>
                  <a:lnTo>
                    <a:pt x="98927" y="4290868"/>
                  </a:lnTo>
                  <a:lnTo>
                    <a:pt x="71989" y="4328977"/>
                  </a:lnTo>
                  <a:lnTo>
                    <a:pt x="51792" y="4371514"/>
                  </a:lnTo>
                  <a:lnTo>
                    <a:pt x="39108" y="4417709"/>
                  </a:lnTo>
                  <a:lnTo>
                    <a:pt x="34709" y="4466790"/>
                  </a:lnTo>
                  <a:lnTo>
                    <a:pt x="34709" y="4504421"/>
                  </a:lnTo>
                  <a:lnTo>
                    <a:pt x="39108" y="4553502"/>
                  </a:lnTo>
                  <a:lnTo>
                    <a:pt x="51792" y="4599697"/>
                  </a:lnTo>
                  <a:lnTo>
                    <a:pt x="71989" y="4642234"/>
                  </a:lnTo>
                  <a:lnTo>
                    <a:pt x="98927" y="4680343"/>
                  </a:lnTo>
                  <a:lnTo>
                    <a:pt x="131837" y="4713253"/>
                  </a:lnTo>
                  <a:lnTo>
                    <a:pt x="169946" y="4740191"/>
                  </a:lnTo>
                  <a:lnTo>
                    <a:pt x="212484" y="4760388"/>
                  </a:lnTo>
                  <a:lnTo>
                    <a:pt x="258678" y="4773071"/>
                  </a:lnTo>
                  <a:lnTo>
                    <a:pt x="307760" y="4777471"/>
                  </a:lnTo>
                  <a:lnTo>
                    <a:pt x="307760" y="4739371"/>
                  </a:lnTo>
                  <a:lnTo>
                    <a:pt x="260409" y="4734597"/>
                  </a:lnTo>
                  <a:lnTo>
                    <a:pt x="216306" y="4720907"/>
                  </a:lnTo>
                  <a:lnTo>
                    <a:pt x="176397" y="4699245"/>
                  </a:lnTo>
                  <a:lnTo>
                    <a:pt x="141625" y="4670555"/>
                  </a:lnTo>
                  <a:lnTo>
                    <a:pt x="112935" y="4635783"/>
                  </a:lnTo>
                  <a:lnTo>
                    <a:pt x="91273" y="4595874"/>
                  </a:lnTo>
                  <a:lnTo>
                    <a:pt x="77583" y="4551771"/>
                  </a:lnTo>
                  <a:lnTo>
                    <a:pt x="72809" y="4504421"/>
                  </a:lnTo>
                  <a:lnTo>
                    <a:pt x="72809" y="4466790"/>
                  </a:lnTo>
                  <a:lnTo>
                    <a:pt x="77583" y="4419440"/>
                  </a:lnTo>
                  <a:lnTo>
                    <a:pt x="91273" y="4375337"/>
                  </a:lnTo>
                  <a:lnTo>
                    <a:pt x="112935" y="4335428"/>
                  </a:lnTo>
                  <a:lnTo>
                    <a:pt x="141625" y="4300656"/>
                  </a:lnTo>
                  <a:lnTo>
                    <a:pt x="176396" y="4271966"/>
                  </a:lnTo>
                  <a:lnTo>
                    <a:pt x="216306" y="4250304"/>
                  </a:lnTo>
                  <a:lnTo>
                    <a:pt x="260409" y="4236614"/>
                  </a:lnTo>
                  <a:lnTo>
                    <a:pt x="307759" y="4231840"/>
                  </a:lnTo>
                  <a:lnTo>
                    <a:pt x="307759" y="4193740"/>
                  </a:lnTo>
                  <a:close/>
                </a:path>
                <a:path w="5499100" h="6097270">
                  <a:moveTo>
                    <a:pt x="5226050" y="4739371"/>
                  </a:moveTo>
                  <a:lnTo>
                    <a:pt x="307760" y="4739371"/>
                  </a:lnTo>
                  <a:lnTo>
                    <a:pt x="307760" y="4777471"/>
                  </a:lnTo>
                  <a:lnTo>
                    <a:pt x="5226050" y="4777471"/>
                  </a:lnTo>
                  <a:lnTo>
                    <a:pt x="5226050" y="4739371"/>
                  </a:lnTo>
                  <a:close/>
                </a:path>
                <a:path w="5499100" h="6097270">
                  <a:moveTo>
                    <a:pt x="5226049" y="4193740"/>
                  </a:moveTo>
                  <a:lnTo>
                    <a:pt x="5226049" y="4231840"/>
                  </a:lnTo>
                  <a:lnTo>
                    <a:pt x="5273400" y="4236614"/>
                  </a:lnTo>
                  <a:lnTo>
                    <a:pt x="5317502" y="4250304"/>
                  </a:lnTo>
                  <a:lnTo>
                    <a:pt x="5357412" y="4271966"/>
                  </a:lnTo>
                  <a:lnTo>
                    <a:pt x="5392184" y="4300656"/>
                  </a:lnTo>
                  <a:lnTo>
                    <a:pt x="5420874" y="4335428"/>
                  </a:lnTo>
                  <a:lnTo>
                    <a:pt x="5442536" y="4375337"/>
                  </a:lnTo>
                  <a:lnTo>
                    <a:pt x="5456226" y="4419440"/>
                  </a:lnTo>
                  <a:lnTo>
                    <a:pt x="5461000" y="4466790"/>
                  </a:lnTo>
                  <a:lnTo>
                    <a:pt x="5461000" y="4504421"/>
                  </a:lnTo>
                  <a:lnTo>
                    <a:pt x="5456226" y="4551771"/>
                  </a:lnTo>
                  <a:lnTo>
                    <a:pt x="5442536" y="4595874"/>
                  </a:lnTo>
                  <a:lnTo>
                    <a:pt x="5420874" y="4635783"/>
                  </a:lnTo>
                  <a:lnTo>
                    <a:pt x="5392184" y="4670555"/>
                  </a:lnTo>
                  <a:lnTo>
                    <a:pt x="5357412" y="4699245"/>
                  </a:lnTo>
                  <a:lnTo>
                    <a:pt x="5317503" y="4720907"/>
                  </a:lnTo>
                  <a:lnTo>
                    <a:pt x="5273400" y="4734597"/>
                  </a:lnTo>
                  <a:lnTo>
                    <a:pt x="5226050" y="4739371"/>
                  </a:lnTo>
                  <a:lnTo>
                    <a:pt x="5226050" y="4777471"/>
                  </a:lnTo>
                  <a:lnTo>
                    <a:pt x="5275131" y="4773071"/>
                  </a:lnTo>
                  <a:lnTo>
                    <a:pt x="5321325" y="4760388"/>
                  </a:lnTo>
                  <a:lnTo>
                    <a:pt x="5363863" y="4740191"/>
                  </a:lnTo>
                  <a:lnTo>
                    <a:pt x="5401972" y="4713253"/>
                  </a:lnTo>
                  <a:lnTo>
                    <a:pt x="5434882" y="4680343"/>
                  </a:lnTo>
                  <a:lnTo>
                    <a:pt x="5461820" y="4642234"/>
                  </a:lnTo>
                  <a:lnTo>
                    <a:pt x="5482017" y="4599697"/>
                  </a:lnTo>
                  <a:lnTo>
                    <a:pt x="5494700" y="4553502"/>
                  </a:lnTo>
                  <a:lnTo>
                    <a:pt x="5499100" y="4504421"/>
                  </a:lnTo>
                  <a:lnTo>
                    <a:pt x="5499100" y="4466790"/>
                  </a:lnTo>
                  <a:lnTo>
                    <a:pt x="5494700" y="4417709"/>
                  </a:lnTo>
                  <a:lnTo>
                    <a:pt x="5482017" y="4371514"/>
                  </a:lnTo>
                  <a:lnTo>
                    <a:pt x="5461820" y="4328977"/>
                  </a:lnTo>
                  <a:lnTo>
                    <a:pt x="5434881" y="4290868"/>
                  </a:lnTo>
                  <a:lnTo>
                    <a:pt x="5401972" y="4257958"/>
                  </a:lnTo>
                  <a:lnTo>
                    <a:pt x="5363863" y="4231020"/>
                  </a:lnTo>
                  <a:lnTo>
                    <a:pt x="5321325" y="4210823"/>
                  </a:lnTo>
                  <a:lnTo>
                    <a:pt x="5275130" y="4198140"/>
                  </a:lnTo>
                  <a:lnTo>
                    <a:pt x="5226049" y="4193740"/>
                  </a:lnTo>
                  <a:close/>
                </a:path>
                <a:path w="5499100" h="6097270">
                  <a:moveTo>
                    <a:pt x="5226049" y="4193740"/>
                  </a:moveTo>
                  <a:lnTo>
                    <a:pt x="307759" y="4193740"/>
                  </a:lnTo>
                  <a:lnTo>
                    <a:pt x="307759" y="4231840"/>
                  </a:lnTo>
                  <a:lnTo>
                    <a:pt x="5226049" y="4231840"/>
                  </a:lnTo>
                  <a:lnTo>
                    <a:pt x="5226049" y="4193740"/>
                  </a:lnTo>
                  <a:close/>
                </a:path>
                <a:path w="5499100" h="6097270">
                  <a:moveTo>
                    <a:pt x="273050" y="5513405"/>
                  </a:moveTo>
                  <a:lnTo>
                    <a:pt x="223968" y="5517804"/>
                  </a:lnTo>
                  <a:lnTo>
                    <a:pt x="177774" y="5530488"/>
                  </a:lnTo>
                  <a:lnTo>
                    <a:pt x="135236" y="5550684"/>
                  </a:lnTo>
                  <a:lnTo>
                    <a:pt x="97127" y="5577623"/>
                  </a:lnTo>
                  <a:lnTo>
                    <a:pt x="64217" y="5610532"/>
                  </a:lnTo>
                  <a:lnTo>
                    <a:pt x="37279" y="5648641"/>
                  </a:lnTo>
                  <a:lnTo>
                    <a:pt x="17082" y="5691179"/>
                  </a:lnTo>
                  <a:lnTo>
                    <a:pt x="4399" y="5737374"/>
                  </a:lnTo>
                  <a:lnTo>
                    <a:pt x="0" y="5786455"/>
                  </a:lnTo>
                  <a:lnTo>
                    <a:pt x="0" y="5824085"/>
                  </a:lnTo>
                  <a:lnTo>
                    <a:pt x="4399" y="5873166"/>
                  </a:lnTo>
                  <a:lnTo>
                    <a:pt x="17082" y="5919361"/>
                  </a:lnTo>
                  <a:lnTo>
                    <a:pt x="37279" y="5961899"/>
                  </a:lnTo>
                  <a:lnTo>
                    <a:pt x="64218" y="6000008"/>
                  </a:lnTo>
                  <a:lnTo>
                    <a:pt x="97127" y="6032917"/>
                  </a:lnTo>
                  <a:lnTo>
                    <a:pt x="135236" y="6059856"/>
                  </a:lnTo>
                  <a:lnTo>
                    <a:pt x="177774" y="6080052"/>
                  </a:lnTo>
                  <a:lnTo>
                    <a:pt x="223969" y="6092736"/>
                  </a:lnTo>
                  <a:lnTo>
                    <a:pt x="273050" y="6097135"/>
                  </a:lnTo>
                  <a:lnTo>
                    <a:pt x="273050" y="6059035"/>
                  </a:lnTo>
                  <a:lnTo>
                    <a:pt x="225699" y="6054262"/>
                  </a:lnTo>
                  <a:lnTo>
                    <a:pt x="181597" y="6040572"/>
                  </a:lnTo>
                  <a:lnTo>
                    <a:pt x="141687" y="6018909"/>
                  </a:lnTo>
                  <a:lnTo>
                    <a:pt x="106915" y="5990220"/>
                  </a:lnTo>
                  <a:lnTo>
                    <a:pt x="78225" y="5955448"/>
                  </a:lnTo>
                  <a:lnTo>
                    <a:pt x="56563" y="5915538"/>
                  </a:lnTo>
                  <a:lnTo>
                    <a:pt x="42873" y="5871436"/>
                  </a:lnTo>
                  <a:lnTo>
                    <a:pt x="38100" y="5824085"/>
                  </a:lnTo>
                  <a:lnTo>
                    <a:pt x="38100" y="5786455"/>
                  </a:lnTo>
                  <a:lnTo>
                    <a:pt x="42873" y="5739104"/>
                  </a:lnTo>
                  <a:lnTo>
                    <a:pt x="56563" y="5695002"/>
                  </a:lnTo>
                  <a:lnTo>
                    <a:pt x="78225" y="5655092"/>
                  </a:lnTo>
                  <a:lnTo>
                    <a:pt x="106915" y="5620320"/>
                  </a:lnTo>
                  <a:lnTo>
                    <a:pt x="141687" y="5591631"/>
                  </a:lnTo>
                  <a:lnTo>
                    <a:pt x="181596" y="5569968"/>
                  </a:lnTo>
                  <a:lnTo>
                    <a:pt x="225699" y="5556278"/>
                  </a:lnTo>
                  <a:lnTo>
                    <a:pt x="273050" y="5551505"/>
                  </a:lnTo>
                  <a:lnTo>
                    <a:pt x="273050" y="5513405"/>
                  </a:lnTo>
                  <a:close/>
                </a:path>
                <a:path w="5499100" h="6097270">
                  <a:moveTo>
                    <a:pt x="5191340" y="6059035"/>
                  </a:moveTo>
                  <a:lnTo>
                    <a:pt x="273050" y="6059035"/>
                  </a:lnTo>
                  <a:lnTo>
                    <a:pt x="273050" y="6097135"/>
                  </a:lnTo>
                  <a:lnTo>
                    <a:pt x="5191340" y="6097135"/>
                  </a:lnTo>
                  <a:lnTo>
                    <a:pt x="5191340" y="6059035"/>
                  </a:lnTo>
                  <a:close/>
                </a:path>
                <a:path w="5499100" h="6097270">
                  <a:moveTo>
                    <a:pt x="5191339" y="5513405"/>
                  </a:moveTo>
                  <a:lnTo>
                    <a:pt x="5191339" y="5551505"/>
                  </a:lnTo>
                  <a:lnTo>
                    <a:pt x="5238690" y="5556278"/>
                  </a:lnTo>
                  <a:lnTo>
                    <a:pt x="5282793" y="5569968"/>
                  </a:lnTo>
                  <a:lnTo>
                    <a:pt x="5322702" y="5591631"/>
                  </a:lnTo>
                  <a:lnTo>
                    <a:pt x="5357474" y="5620320"/>
                  </a:lnTo>
                  <a:lnTo>
                    <a:pt x="5386164" y="5655092"/>
                  </a:lnTo>
                  <a:lnTo>
                    <a:pt x="5407826" y="5695002"/>
                  </a:lnTo>
                  <a:lnTo>
                    <a:pt x="5421516" y="5739104"/>
                  </a:lnTo>
                  <a:lnTo>
                    <a:pt x="5426290" y="5786455"/>
                  </a:lnTo>
                  <a:lnTo>
                    <a:pt x="5426290" y="5824085"/>
                  </a:lnTo>
                  <a:lnTo>
                    <a:pt x="5421516" y="5871436"/>
                  </a:lnTo>
                  <a:lnTo>
                    <a:pt x="5407826" y="5915538"/>
                  </a:lnTo>
                  <a:lnTo>
                    <a:pt x="5386164" y="5955448"/>
                  </a:lnTo>
                  <a:lnTo>
                    <a:pt x="5357474" y="5990220"/>
                  </a:lnTo>
                  <a:lnTo>
                    <a:pt x="5322702" y="6018909"/>
                  </a:lnTo>
                  <a:lnTo>
                    <a:pt x="5282793" y="6040572"/>
                  </a:lnTo>
                  <a:lnTo>
                    <a:pt x="5238690" y="6054262"/>
                  </a:lnTo>
                  <a:lnTo>
                    <a:pt x="5191340" y="6059035"/>
                  </a:lnTo>
                  <a:lnTo>
                    <a:pt x="5191340" y="6097135"/>
                  </a:lnTo>
                  <a:lnTo>
                    <a:pt x="5240421" y="6092736"/>
                  </a:lnTo>
                  <a:lnTo>
                    <a:pt x="5286616" y="6080052"/>
                  </a:lnTo>
                  <a:lnTo>
                    <a:pt x="5329153" y="6059856"/>
                  </a:lnTo>
                  <a:lnTo>
                    <a:pt x="5367262" y="6032917"/>
                  </a:lnTo>
                  <a:lnTo>
                    <a:pt x="5400172" y="6000008"/>
                  </a:lnTo>
                  <a:lnTo>
                    <a:pt x="5427110" y="5961899"/>
                  </a:lnTo>
                  <a:lnTo>
                    <a:pt x="5447307" y="5919361"/>
                  </a:lnTo>
                  <a:lnTo>
                    <a:pt x="5459990" y="5873166"/>
                  </a:lnTo>
                  <a:lnTo>
                    <a:pt x="5464390" y="5824085"/>
                  </a:lnTo>
                  <a:lnTo>
                    <a:pt x="5464390" y="5786455"/>
                  </a:lnTo>
                  <a:lnTo>
                    <a:pt x="5459990" y="5737374"/>
                  </a:lnTo>
                  <a:lnTo>
                    <a:pt x="5447307" y="5691179"/>
                  </a:lnTo>
                  <a:lnTo>
                    <a:pt x="5427110" y="5648641"/>
                  </a:lnTo>
                  <a:lnTo>
                    <a:pt x="5400171" y="5610532"/>
                  </a:lnTo>
                  <a:lnTo>
                    <a:pt x="5367262" y="5577623"/>
                  </a:lnTo>
                  <a:lnTo>
                    <a:pt x="5329153" y="5550684"/>
                  </a:lnTo>
                  <a:lnTo>
                    <a:pt x="5286615" y="5530488"/>
                  </a:lnTo>
                  <a:lnTo>
                    <a:pt x="5240420" y="5517804"/>
                  </a:lnTo>
                  <a:lnTo>
                    <a:pt x="5191339" y="5513405"/>
                  </a:lnTo>
                  <a:close/>
                </a:path>
                <a:path w="5499100" h="6097270">
                  <a:moveTo>
                    <a:pt x="5191339" y="5513405"/>
                  </a:moveTo>
                  <a:lnTo>
                    <a:pt x="273050" y="5513405"/>
                  </a:lnTo>
                  <a:lnTo>
                    <a:pt x="273050" y="5551505"/>
                  </a:lnTo>
                  <a:lnTo>
                    <a:pt x="5191339" y="5551505"/>
                  </a:lnTo>
                  <a:lnTo>
                    <a:pt x="5191339" y="55134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972300" y="787399"/>
              <a:ext cx="5461000" cy="6059170"/>
            </a:xfrm>
            <a:custGeom>
              <a:avLst/>
              <a:gdLst/>
              <a:ahLst/>
              <a:cxnLst/>
              <a:rect l="l" t="t" r="r" b="b"/>
              <a:pathLst>
                <a:path w="5461000" h="6059170">
                  <a:moveTo>
                    <a:pt x="5426278" y="5767413"/>
                  </a:moveTo>
                  <a:lnTo>
                    <a:pt x="5422189" y="5721756"/>
                  </a:lnTo>
                  <a:lnTo>
                    <a:pt x="5410390" y="5678779"/>
                  </a:lnTo>
                  <a:lnTo>
                    <a:pt x="5391607" y="5639219"/>
                  </a:lnTo>
                  <a:lnTo>
                    <a:pt x="5366550" y="5603760"/>
                  </a:lnTo>
                  <a:lnTo>
                    <a:pt x="5335930" y="5573153"/>
                  </a:lnTo>
                  <a:lnTo>
                    <a:pt x="5300484" y="5548084"/>
                  </a:lnTo>
                  <a:lnTo>
                    <a:pt x="5260911" y="5529300"/>
                  </a:lnTo>
                  <a:lnTo>
                    <a:pt x="5217934" y="5517502"/>
                  </a:lnTo>
                  <a:lnTo>
                    <a:pt x="5172278" y="5513413"/>
                  </a:lnTo>
                  <a:lnTo>
                    <a:pt x="254000" y="5513413"/>
                  </a:lnTo>
                  <a:lnTo>
                    <a:pt x="208330" y="5517502"/>
                  </a:lnTo>
                  <a:lnTo>
                    <a:pt x="165366" y="5529300"/>
                  </a:lnTo>
                  <a:lnTo>
                    <a:pt x="125793" y="5548084"/>
                  </a:lnTo>
                  <a:lnTo>
                    <a:pt x="90347" y="5573153"/>
                  </a:lnTo>
                  <a:lnTo>
                    <a:pt x="59728" y="5603760"/>
                  </a:lnTo>
                  <a:lnTo>
                    <a:pt x="34671" y="5639219"/>
                  </a:lnTo>
                  <a:lnTo>
                    <a:pt x="15887" y="5678779"/>
                  </a:lnTo>
                  <a:lnTo>
                    <a:pt x="4089" y="5721756"/>
                  </a:lnTo>
                  <a:lnTo>
                    <a:pt x="0" y="5767413"/>
                  </a:lnTo>
                  <a:lnTo>
                    <a:pt x="0" y="5805043"/>
                  </a:lnTo>
                  <a:lnTo>
                    <a:pt x="4089" y="5850699"/>
                  </a:lnTo>
                  <a:lnTo>
                    <a:pt x="15887" y="5893676"/>
                  </a:lnTo>
                  <a:lnTo>
                    <a:pt x="34671" y="5933237"/>
                  </a:lnTo>
                  <a:lnTo>
                    <a:pt x="59728" y="5968695"/>
                  </a:lnTo>
                  <a:lnTo>
                    <a:pt x="90347" y="5999302"/>
                  </a:lnTo>
                  <a:lnTo>
                    <a:pt x="125793" y="6024359"/>
                  </a:lnTo>
                  <a:lnTo>
                    <a:pt x="165366" y="6043155"/>
                  </a:lnTo>
                  <a:lnTo>
                    <a:pt x="208330" y="6054953"/>
                  </a:lnTo>
                  <a:lnTo>
                    <a:pt x="254000" y="6059043"/>
                  </a:lnTo>
                  <a:lnTo>
                    <a:pt x="5172278" y="6059043"/>
                  </a:lnTo>
                  <a:lnTo>
                    <a:pt x="5217934" y="6054953"/>
                  </a:lnTo>
                  <a:lnTo>
                    <a:pt x="5260911" y="6043155"/>
                  </a:lnTo>
                  <a:lnTo>
                    <a:pt x="5300484" y="6024359"/>
                  </a:lnTo>
                  <a:lnTo>
                    <a:pt x="5335930" y="5999302"/>
                  </a:lnTo>
                  <a:lnTo>
                    <a:pt x="5366550" y="5968695"/>
                  </a:lnTo>
                  <a:lnTo>
                    <a:pt x="5391607" y="5933237"/>
                  </a:lnTo>
                  <a:lnTo>
                    <a:pt x="5410390" y="5893676"/>
                  </a:lnTo>
                  <a:lnTo>
                    <a:pt x="5422189" y="5850699"/>
                  </a:lnTo>
                  <a:lnTo>
                    <a:pt x="5426278" y="5805043"/>
                  </a:lnTo>
                  <a:lnTo>
                    <a:pt x="5426278" y="5767413"/>
                  </a:lnTo>
                  <a:close/>
                </a:path>
                <a:path w="5461000" h="6059170">
                  <a:moveTo>
                    <a:pt x="5426278" y="254000"/>
                  </a:moveTo>
                  <a:lnTo>
                    <a:pt x="5422189" y="208343"/>
                  </a:lnTo>
                  <a:lnTo>
                    <a:pt x="5410390" y="165379"/>
                  </a:lnTo>
                  <a:lnTo>
                    <a:pt x="5391607" y="125806"/>
                  </a:lnTo>
                  <a:lnTo>
                    <a:pt x="5366550" y="90360"/>
                  </a:lnTo>
                  <a:lnTo>
                    <a:pt x="5335930" y="59740"/>
                  </a:lnTo>
                  <a:lnTo>
                    <a:pt x="5300484" y="34683"/>
                  </a:lnTo>
                  <a:lnTo>
                    <a:pt x="5260911" y="15900"/>
                  </a:lnTo>
                  <a:lnTo>
                    <a:pt x="5217934" y="4102"/>
                  </a:lnTo>
                  <a:lnTo>
                    <a:pt x="5172278" y="0"/>
                  </a:lnTo>
                  <a:lnTo>
                    <a:pt x="254000" y="0"/>
                  </a:lnTo>
                  <a:lnTo>
                    <a:pt x="208330" y="4102"/>
                  </a:lnTo>
                  <a:lnTo>
                    <a:pt x="165366" y="15900"/>
                  </a:lnTo>
                  <a:lnTo>
                    <a:pt x="125793" y="34683"/>
                  </a:lnTo>
                  <a:lnTo>
                    <a:pt x="90347" y="59740"/>
                  </a:lnTo>
                  <a:lnTo>
                    <a:pt x="59728" y="90360"/>
                  </a:lnTo>
                  <a:lnTo>
                    <a:pt x="34671" y="125806"/>
                  </a:lnTo>
                  <a:lnTo>
                    <a:pt x="15887" y="165379"/>
                  </a:lnTo>
                  <a:lnTo>
                    <a:pt x="4089" y="208343"/>
                  </a:lnTo>
                  <a:lnTo>
                    <a:pt x="0" y="254000"/>
                  </a:lnTo>
                  <a:lnTo>
                    <a:pt x="0" y="291642"/>
                  </a:lnTo>
                  <a:lnTo>
                    <a:pt x="4089" y="337299"/>
                  </a:lnTo>
                  <a:lnTo>
                    <a:pt x="15887" y="380263"/>
                  </a:lnTo>
                  <a:lnTo>
                    <a:pt x="34671" y="419836"/>
                  </a:lnTo>
                  <a:lnTo>
                    <a:pt x="59728" y="455282"/>
                  </a:lnTo>
                  <a:lnTo>
                    <a:pt x="90347" y="485902"/>
                  </a:lnTo>
                  <a:lnTo>
                    <a:pt x="125793" y="510959"/>
                  </a:lnTo>
                  <a:lnTo>
                    <a:pt x="165366" y="529742"/>
                  </a:lnTo>
                  <a:lnTo>
                    <a:pt x="208330" y="541540"/>
                  </a:lnTo>
                  <a:lnTo>
                    <a:pt x="254000" y="545642"/>
                  </a:lnTo>
                  <a:lnTo>
                    <a:pt x="5172278" y="545642"/>
                  </a:lnTo>
                  <a:lnTo>
                    <a:pt x="5217934" y="541540"/>
                  </a:lnTo>
                  <a:lnTo>
                    <a:pt x="5260911" y="529742"/>
                  </a:lnTo>
                  <a:lnTo>
                    <a:pt x="5300484" y="510959"/>
                  </a:lnTo>
                  <a:lnTo>
                    <a:pt x="5335930" y="485902"/>
                  </a:lnTo>
                  <a:lnTo>
                    <a:pt x="5366550" y="455282"/>
                  </a:lnTo>
                  <a:lnTo>
                    <a:pt x="5391607" y="419836"/>
                  </a:lnTo>
                  <a:lnTo>
                    <a:pt x="5410390" y="380263"/>
                  </a:lnTo>
                  <a:lnTo>
                    <a:pt x="5422189" y="337299"/>
                  </a:lnTo>
                  <a:lnTo>
                    <a:pt x="5426278" y="291642"/>
                  </a:lnTo>
                  <a:lnTo>
                    <a:pt x="5426278" y="254000"/>
                  </a:lnTo>
                  <a:close/>
                </a:path>
                <a:path w="5461000" h="6059170">
                  <a:moveTo>
                    <a:pt x="5461000" y="4447743"/>
                  </a:moveTo>
                  <a:lnTo>
                    <a:pt x="5456898" y="4402086"/>
                  </a:lnTo>
                  <a:lnTo>
                    <a:pt x="5445099" y="4359122"/>
                  </a:lnTo>
                  <a:lnTo>
                    <a:pt x="5426316" y="4319549"/>
                  </a:lnTo>
                  <a:lnTo>
                    <a:pt x="5401259" y="4284103"/>
                  </a:lnTo>
                  <a:lnTo>
                    <a:pt x="5370639" y="4253484"/>
                  </a:lnTo>
                  <a:lnTo>
                    <a:pt x="5335194" y="4228427"/>
                  </a:lnTo>
                  <a:lnTo>
                    <a:pt x="5295620" y="4209643"/>
                  </a:lnTo>
                  <a:lnTo>
                    <a:pt x="5252656" y="4197845"/>
                  </a:lnTo>
                  <a:lnTo>
                    <a:pt x="5206987" y="4193743"/>
                  </a:lnTo>
                  <a:lnTo>
                    <a:pt x="288709" y="4193743"/>
                  </a:lnTo>
                  <a:lnTo>
                    <a:pt x="243052" y="4197845"/>
                  </a:lnTo>
                  <a:lnTo>
                    <a:pt x="200075" y="4209643"/>
                  </a:lnTo>
                  <a:lnTo>
                    <a:pt x="160502" y="4228427"/>
                  </a:lnTo>
                  <a:lnTo>
                    <a:pt x="125056" y="4253484"/>
                  </a:lnTo>
                  <a:lnTo>
                    <a:pt x="94437" y="4284103"/>
                  </a:lnTo>
                  <a:lnTo>
                    <a:pt x="69380" y="4319549"/>
                  </a:lnTo>
                  <a:lnTo>
                    <a:pt x="50596" y="4359122"/>
                  </a:lnTo>
                  <a:lnTo>
                    <a:pt x="38798" y="4402086"/>
                  </a:lnTo>
                  <a:lnTo>
                    <a:pt x="34709" y="4447743"/>
                  </a:lnTo>
                  <a:lnTo>
                    <a:pt x="34709" y="4485373"/>
                  </a:lnTo>
                  <a:lnTo>
                    <a:pt x="38798" y="4531030"/>
                  </a:lnTo>
                  <a:lnTo>
                    <a:pt x="50596" y="4574006"/>
                  </a:lnTo>
                  <a:lnTo>
                    <a:pt x="69380" y="4613580"/>
                  </a:lnTo>
                  <a:lnTo>
                    <a:pt x="94437" y="4649025"/>
                  </a:lnTo>
                  <a:lnTo>
                    <a:pt x="125056" y="4679645"/>
                  </a:lnTo>
                  <a:lnTo>
                    <a:pt x="160502" y="4704702"/>
                  </a:lnTo>
                  <a:lnTo>
                    <a:pt x="200075" y="4723485"/>
                  </a:lnTo>
                  <a:lnTo>
                    <a:pt x="243052" y="4735284"/>
                  </a:lnTo>
                  <a:lnTo>
                    <a:pt x="288709" y="4739373"/>
                  </a:lnTo>
                  <a:lnTo>
                    <a:pt x="5207000" y="4739373"/>
                  </a:lnTo>
                  <a:lnTo>
                    <a:pt x="5252656" y="4735284"/>
                  </a:lnTo>
                  <a:lnTo>
                    <a:pt x="5295620" y="4723485"/>
                  </a:lnTo>
                  <a:lnTo>
                    <a:pt x="5335194" y="4704702"/>
                  </a:lnTo>
                  <a:lnTo>
                    <a:pt x="5370639" y="4679645"/>
                  </a:lnTo>
                  <a:lnTo>
                    <a:pt x="5401259" y="4649025"/>
                  </a:lnTo>
                  <a:lnTo>
                    <a:pt x="5426316" y="4613580"/>
                  </a:lnTo>
                  <a:lnTo>
                    <a:pt x="5445099" y="4574006"/>
                  </a:lnTo>
                  <a:lnTo>
                    <a:pt x="5456898" y="4531030"/>
                  </a:lnTo>
                  <a:lnTo>
                    <a:pt x="5461000" y="4485373"/>
                  </a:lnTo>
                  <a:lnTo>
                    <a:pt x="5461000" y="4447743"/>
                  </a:lnTo>
                  <a:close/>
                </a:path>
                <a:path w="5461000" h="6059170">
                  <a:moveTo>
                    <a:pt x="5461000" y="2994850"/>
                  </a:moveTo>
                  <a:lnTo>
                    <a:pt x="5456898" y="2949194"/>
                  </a:lnTo>
                  <a:lnTo>
                    <a:pt x="5445099" y="2906217"/>
                  </a:lnTo>
                  <a:lnTo>
                    <a:pt x="5426316" y="2866644"/>
                  </a:lnTo>
                  <a:lnTo>
                    <a:pt x="5401259" y="2831198"/>
                  </a:lnTo>
                  <a:lnTo>
                    <a:pt x="5370639" y="2800591"/>
                  </a:lnTo>
                  <a:lnTo>
                    <a:pt x="5335194" y="2775521"/>
                  </a:lnTo>
                  <a:lnTo>
                    <a:pt x="5295620" y="2756738"/>
                  </a:lnTo>
                  <a:lnTo>
                    <a:pt x="5252656" y="2744940"/>
                  </a:lnTo>
                  <a:lnTo>
                    <a:pt x="5206987" y="2740850"/>
                  </a:lnTo>
                  <a:lnTo>
                    <a:pt x="288709" y="2740850"/>
                  </a:lnTo>
                  <a:lnTo>
                    <a:pt x="243052" y="2744940"/>
                  </a:lnTo>
                  <a:lnTo>
                    <a:pt x="200075" y="2756738"/>
                  </a:lnTo>
                  <a:lnTo>
                    <a:pt x="160502" y="2775521"/>
                  </a:lnTo>
                  <a:lnTo>
                    <a:pt x="125056" y="2800591"/>
                  </a:lnTo>
                  <a:lnTo>
                    <a:pt x="94437" y="2831198"/>
                  </a:lnTo>
                  <a:lnTo>
                    <a:pt x="69380" y="2866644"/>
                  </a:lnTo>
                  <a:lnTo>
                    <a:pt x="50596" y="2906217"/>
                  </a:lnTo>
                  <a:lnTo>
                    <a:pt x="38798" y="2949194"/>
                  </a:lnTo>
                  <a:lnTo>
                    <a:pt x="34709" y="2994850"/>
                  </a:lnTo>
                  <a:lnTo>
                    <a:pt x="34709" y="3032480"/>
                  </a:lnTo>
                  <a:lnTo>
                    <a:pt x="38798" y="3078137"/>
                  </a:lnTo>
                  <a:lnTo>
                    <a:pt x="50596" y="3121101"/>
                  </a:lnTo>
                  <a:lnTo>
                    <a:pt x="69380" y="3160674"/>
                  </a:lnTo>
                  <a:lnTo>
                    <a:pt x="94437" y="3196132"/>
                  </a:lnTo>
                  <a:lnTo>
                    <a:pt x="125056" y="3226739"/>
                  </a:lnTo>
                  <a:lnTo>
                    <a:pt x="160502" y="3251797"/>
                  </a:lnTo>
                  <a:lnTo>
                    <a:pt x="200075" y="3270593"/>
                  </a:lnTo>
                  <a:lnTo>
                    <a:pt x="243052" y="3282391"/>
                  </a:lnTo>
                  <a:lnTo>
                    <a:pt x="288709" y="3286480"/>
                  </a:lnTo>
                  <a:lnTo>
                    <a:pt x="5207000" y="3286480"/>
                  </a:lnTo>
                  <a:lnTo>
                    <a:pt x="5252656" y="3282391"/>
                  </a:lnTo>
                  <a:lnTo>
                    <a:pt x="5295620" y="3270593"/>
                  </a:lnTo>
                  <a:lnTo>
                    <a:pt x="5335194" y="3251797"/>
                  </a:lnTo>
                  <a:lnTo>
                    <a:pt x="5370639" y="3226739"/>
                  </a:lnTo>
                  <a:lnTo>
                    <a:pt x="5401259" y="3196132"/>
                  </a:lnTo>
                  <a:lnTo>
                    <a:pt x="5426316" y="3160674"/>
                  </a:lnTo>
                  <a:lnTo>
                    <a:pt x="5445099" y="3121101"/>
                  </a:lnTo>
                  <a:lnTo>
                    <a:pt x="5456898" y="3078137"/>
                  </a:lnTo>
                  <a:lnTo>
                    <a:pt x="5461000" y="3032480"/>
                  </a:lnTo>
                  <a:lnTo>
                    <a:pt x="5461000" y="2994850"/>
                  </a:lnTo>
                  <a:close/>
                </a:path>
                <a:path w="5461000" h="6059170">
                  <a:moveTo>
                    <a:pt x="5461000" y="1643456"/>
                  </a:moveTo>
                  <a:lnTo>
                    <a:pt x="5456898" y="1597799"/>
                  </a:lnTo>
                  <a:lnTo>
                    <a:pt x="5445099" y="1554835"/>
                  </a:lnTo>
                  <a:lnTo>
                    <a:pt x="5426316" y="1515262"/>
                  </a:lnTo>
                  <a:lnTo>
                    <a:pt x="5401259" y="1479816"/>
                  </a:lnTo>
                  <a:lnTo>
                    <a:pt x="5370639" y="1449197"/>
                  </a:lnTo>
                  <a:lnTo>
                    <a:pt x="5335194" y="1424139"/>
                  </a:lnTo>
                  <a:lnTo>
                    <a:pt x="5295620" y="1405356"/>
                  </a:lnTo>
                  <a:lnTo>
                    <a:pt x="5252656" y="1393558"/>
                  </a:lnTo>
                  <a:lnTo>
                    <a:pt x="5206987" y="1389456"/>
                  </a:lnTo>
                  <a:lnTo>
                    <a:pt x="288709" y="1389456"/>
                  </a:lnTo>
                  <a:lnTo>
                    <a:pt x="243052" y="1393558"/>
                  </a:lnTo>
                  <a:lnTo>
                    <a:pt x="200075" y="1405356"/>
                  </a:lnTo>
                  <a:lnTo>
                    <a:pt x="160502" y="1424139"/>
                  </a:lnTo>
                  <a:lnTo>
                    <a:pt x="125056" y="1449197"/>
                  </a:lnTo>
                  <a:lnTo>
                    <a:pt x="94437" y="1479816"/>
                  </a:lnTo>
                  <a:lnTo>
                    <a:pt x="69380" y="1515262"/>
                  </a:lnTo>
                  <a:lnTo>
                    <a:pt x="50596" y="1554835"/>
                  </a:lnTo>
                  <a:lnTo>
                    <a:pt x="38798" y="1597799"/>
                  </a:lnTo>
                  <a:lnTo>
                    <a:pt x="34709" y="1643456"/>
                  </a:lnTo>
                  <a:lnTo>
                    <a:pt x="34709" y="1681086"/>
                  </a:lnTo>
                  <a:lnTo>
                    <a:pt x="38798" y="1726742"/>
                  </a:lnTo>
                  <a:lnTo>
                    <a:pt x="50596" y="1769719"/>
                  </a:lnTo>
                  <a:lnTo>
                    <a:pt x="69380" y="1809292"/>
                  </a:lnTo>
                  <a:lnTo>
                    <a:pt x="94437" y="1844738"/>
                  </a:lnTo>
                  <a:lnTo>
                    <a:pt x="125056" y="1875358"/>
                  </a:lnTo>
                  <a:lnTo>
                    <a:pt x="160502" y="1900415"/>
                  </a:lnTo>
                  <a:lnTo>
                    <a:pt x="200075" y="1919198"/>
                  </a:lnTo>
                  <a:lnTo>
                    <a:pt x="243052" y="1930996"/>
                  </a:lnTo>
                  <a:lnTo>
                    <a:pt x="288709" y="1935086"/>
                  </a:lnTo>
                  <a:lnTo>
                    <a:pt x="5207000" y="1935086"/>
                  </a:lnTo>
                  <a:lnTo>
                    <a:pt x="5252656" y="1930996"/>
                  </a:lnTo>
                  <a:lnTo>
                    <a:pt x="5295620" y="1919198"/>
                  </a:lnTo>
                  <a:lnTo>
                    <a:pt x="5335194" y="1900415"/>
                  </a:lnTo>
                  <a:lnTo>
                    <a:pt x="5370639" y="1875358"/>
                  </a:lnTo>
                  <a:lnTo>
                    <a:pt x="5401259" y="1844738"/>
                  </a:lnTo>
                  <a:lnTo>
                    <a:pt x="5426316" y="1809292"/>
                  </a:lnTo>
                  <a:lnTo>
                    <a:pt x="5445099" y="1769719"/>
                  </a:lnTo>
                  <a:lnTo>
                    <a:pt x="5456898" y="1726742"/>
                  </a:lnTo>
                  <a:lnTo>
                    <a:pt x="5461000" y="1681086"/>
                  </a:lnTo>
                  <a:lnTo>
                    <a:pt x="5461000" y="1643456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7048500" y="7874000"/>
            <a:ext cx="2324100" cy="508000"/>
            <a:chOff x="7048500" y="7874000"/>
            <a:chExt cx="2324100" cy="508000"/>
          </a:xfrm>
        </p:grpSpPr>
        <p:sp>
          <p:nvSpPr>
            <p:cNvPr id="15" name="object 15" descr=""/>
            <p:cNvSpPr/>
            <p:nvPr/>
          </p:nvSpPr>
          <p:spPr>
            <a:xfrm>
              <a:off x="7048500" y="7874000"/>
              <a:ext cx="2324100" cy="508000"/>
            </a:xfrm>
            <a:custGeom>
              <a:avLst/>
              <a:gdLst/>
              <a:ahLst/>
              <a:cxnLst/>
              <a:rect l="l" t="t" r="r" b="b"/>
              <a:pathLst>
                <a:path w="2324100" h="508000">
                  <a:moveTo>
                    <a:pt x="254000" y="0"/>
                  </a:move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4092" y="299656"/>
                  </a:lnTo>
                  <a:lnTo>
                    <a:pt x="15890" y="342628"/>
                  </a:lnTo>
                  <a:lnTo>
                    <a:pt x="34678" y="382198"/>
                  </a:lnTo>
                  <a:lnTo>
                    <a:pt x="59737" y="417648"/>
                  </a:lnTo>
                  <a:lnTo>
                    <a:pt x="90351" y="448262"/>
                  </a:lnTo>
                  <a:lnTo>
                    <a:pt x="125801" y="473321"/>
                  </a:lnTo>
                  <a:lnTo>
                    <a:pt x="165371" y="492109"/>
                  </a:lnTo>
                  <a:lnTo>
                    <a:pt x="208343" y="503907"/>
                  </a:lnTo>
                  <a:lnTo>
                    <a:pt x="254000" y="508000"/>
                  </a:lnTo>
                  <a:lnTo>
                    <a:pt x="254000" y="431800"/>
                  </a:lnTo>
                  <a:lnTo>
                    <a:pt x="206733" y="425448"/>
                  </a:lnTo>
                  <a:lnTo>
                    <a:pt x="164260" y="407525"/>
                  </a:lnTo>
                  <a:lnTo>
                    <a:pt x="128276" y="379723"/>
                  </a:lnTo>
                  <a:lnTo>
                    <a:pt x="100474" y="343739"/>
                  </a:lnTo>
                  <a:lnTo>
                    <a:pt x="82551" y="301266"/>
                  </a:lnTo>
                  <a:lnTo>
                    <a:pt x="76200" y="254000"/>
                  </a:lnTo>
                  <a:lnTo>
                    <a:pt x="82551" y="206733"/>
                  </a:lnTo>
                  <a:lnTo>
                    <a:pt x="100474" y="164260"/>
                  </a:lnTo>
                  <a:lnTo>
                    <a:pt x="128276" y="128276"/>
                  </a:lnTo>
                  <a:lnTo>
                    <a:pt x="164260" y="100474"/>
                  </a:lnTo>
                  <a:lnTo>
                    <a:pt x="206733" y="82551"/>
                  </a:lnTo>
                  <a:lnTo>
                    <a:pt x="254000" y="76200"/>
                  </a:lnTo>
                  <a:lnTo>
                    <a:pt x="254000" y="0"/>
                  </a:lnTo>
                  <a:close/>
                </a:path>
                <a:path w="2324100" h="508000">
                  <a:moveTo>
                    <a:pt x="2070100" y="431800"/>
                  </a:moveTo>
                  <a:lnTo>
                    <a:pt x="254000" y="431800"/>
                  </a:lnTo>
                  <a:lnTo>
                    <a:pt x="254000" y="508000"/>
                  </a:lnTo>
                  <a:lnTo>
                    <a:pt x="2070100" y="508000"/>
                  </a:lnTo>
                  <a:lnTo>
                    <a:pt x="2070100" y="43180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070100" y="76200"/>
                  </a:lnTo>
                  <a:lnTo>
                    <a:pt x="2117366" y="82551"/>
                  </a:lnTo>
                  <a:lnTo>
                    <a:pt x="2159839" y="100474"/>
                  </a:lnTo>
                  <a:lnTo>
                    <a:pt x="2195823" y="128276"/>
                  </a:lnTo>
                  <a:lnTo>
                    <a:pt x="2223625" y="164260"/>
                  </a:lnTo>
                  <a:lnTo>
                    <a:pt x="2241548" y="206733"/>
                  </a:lnTo>
                  <a:lnTo>
                    <a:pt x="2247900" y="254000"/>
                  </a:lnTo>
                  <a:lnTo>
                    <a:pt x="2241548" y="301266"/>
                  </a:lnTo>
                  <a:lnTo>
                    <a:pt x="2223625" y="343739"/>
                  </a:lnTo>
                  <a:lnTo>
                    <a:pt x="2195823" y="379723"/>
                  </a:lnTo>
                  <a:lnTo>
                    <a:pt x="2159839" y="407525"/>
                  </a:lnTo>
                  <a:lnTo>
                    <a:pt x="2117366" y="425448"/>
                  </a:lnTo>
                  <a:lnTo>
                    <a:pt x="2070100" y="431800"/>
                  </a:lnTo>
                  <a:lnTo>
                    <a:pt x="2070100" y="508000"/>
                  </a:lnTo>
                  <a:lnTo>
                    <a:pt x="2115756" y="503907"/>
                  </a:lnTo>
                  <a:lnTo>
                    <a:pt x="2158728" y="492109"/>
                  </a:lnTo>
                  <a:lnTo>
                    <a:pt x="2198298" y="473321"/>
                  </a:lnTo>
                  <a:lnTo>
                    <a:pt x="2233748" y="448262"/>
                  </a:lnTo>
                  <a:lnTo>
                    <a:pt x="2264362" y="417648"/>
                  </a:lnTo>
                  <a:lnTo>
                    <a:pt x="2289421" y="382198"/>
                  </a:lnTo>
                  <a:lnTo>
                    <a:pt x="2308209" y="342628"/>
                  </a:lnTo>
                  <a:lnTo>
                    <a:pt x="2320007" y="299656"/>
                  </a:lnTo>
                  <a:lnTo>
                    <a:pt x="2324100" y="254000"/>
                  </a:lnTo>
                  <a:lnTo>
                    <a:pt x="2320007" y="208343"/>
                  </a:lnTo>
                  <a:lnTo>
                    <a:pt x="2308209" y="165371"/>
                  </a:lnTo>
                  <a:lnTo>
                    <a:pt x="2289421" y="125801"/>
                  </a:lnTo>
                  <a:lnTo>
                    <a:pt x="2264362" y="90351"/>
                  </a:lnTo>
                  <a:lnTo>
                    <a:pt x="2233748" y="59737"/>
                  </a:lnTo>
                  <a:lnTo>
                    <a:pt x="2198298" y="34678"/>
                  </a:lnTo>
                  <a:lnTo>
                    <a:pt x="2158728" y="15890"/>
                  </a:lnTo>
                  <a:lnTo>
                    <a:pt x="2115756" y="4092"/>
                  </a:lnTo>
                  <a:lnTo>
                    <a:pt x="2070100" y="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54000" y="0"/>
                  </a:lnTo>
                  <a:lnTo>
                    <a:pt x="254000" y="76200"/>
                  </a:lnTo>
                  <a:lnTo>
                    <a:pt x="2070100" y="76200"/>
                  </a:lnTo>
                  <a:lnTo>
                    <a:pt x="2070100" y="0"/>
                  </a:lnTo>
                  <a:close/>
                </a:path>
              </a:pathLst>
            </a:custGeom>
            <a:solidFill>
              <a:srgbClr val="110A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086600" y="7912100"/>
              <a:ext cx="2247900" cy="431800"/>
            </a:xfrm>
            <a:custGeom>
              <a:avLst/>
              <a:gdLst/>
              <a:ahLst/>
              <a:cxnLst/>
              <a:rect l="l" t="t" r="r" b="b"/>
              <a:pathLst>
                <a:path w="2247900" h="431800">
                  <a:moveTo>
                    <a:pt x="2032000" y="0"/>
                  </a:moveTo>
                  <a:lnTo>
                    <a:pt x="215900" y="0"/>
                  </a:lnTo>
                  <a:lnTo>
                    <a:pt x="166396" y="5702"/>
                  </a:lnTo>
                  <a:lnTo>
                    <a:pt x="120952" y="21944"/>
                  </a:lnTo>
                  <a:lnTo>
                    <a:pt x="80865" y="47430"/>
                  </a:lnTo>
                  <a:lnTo>
                    <a:pt x="47430" y="80865"/>
                  </a:lnTo>
                  <a:lnTo>
                    <a:pt x="21944" y="120952"/>
                  </a:lnTo>
                  <a:lnTo>
                    <a:pt x="5702" y="166396"/>
                  </a:lnTo>
                  <a:lnTo>
                    <a:pt x="0" y="215900"/>
                  </a:lnTo>
                  <a:lnTo>
                    <a:pt x="5702" y="265403"/>
                  </a:lnTo>
                  <a:lnTo>
                    <a:pt x="21944" y="310847"/>
                  </a:lnTo>
                  <a:lnTo>
                    <a:pt x="47430" y="350934"/>
                  </a:lnTo>
                  <a:lnTo>
                    <a:pt x="80865" y="384369"/>
                  </a:lnTo>
                  <a:lnTo>
                    <a:pt x="120952" y="409855"/>
                  </a:lnTo>
                  <a:lnTo>
                    <a:pt x="166396" y="426097"/>
                  </a:lnTo>
                  <a:lnTo>
                    <a:pt x="215900" y="431800"/>
                  </a:lnTo>
                  <a:lnTo>
                    <a:pt x="2032000" y="431800"/>
                  </a:lnTo>
                  <a:lnTo>
                    <a:pt x="2081503" y="426097"/>
                  </a:lnTo>
                  <a:lnTo>
                    <a:pt x="2126947" y="409855"/>
                  </a:lnTo>
                  <a:lnTo>
                    <a:pt x="2167034" y="384369"/>
                  </a:lnTo>
                  <a:lnTo>
                    <a:pt x="2200469" y="350934"/>
                  </a:lnTo>
                  <a:lnTo>
                    <a:pt x="2225955" y="310847"/>
                  </a:lnTo>
                  <a:lnTo>
                    <a:pt x="2242197" y="265403"/>
                  </a:lnTo>
                  <a:lnTo>
                    <a:pt x="2247900" y="215900"/>
                  </a:lnTo>
                  <a:lnTo>
                    <a:pt x="2242197" y="166396"/>
                  </a:lnTo>
                  <a:lnTo>
                    <a:pt x="2225955" y="120952"/>
                  </a:lnTo>
                  <a:lnTo>
                    <a:pt x="2200469" y="80865"/>
                  </a:lnTo>
                  <a:lnTo>
                    <a:pt x="2167034" y="47430"/>
                  </a:lnTo>
                  <a:lnTo>
                    <a:pt x="2126947" y="21944"/>
                  </a:lnTo>
                  <a:lnTo>
                    <a:pt x="2081503" y="5702"/>
                  </a:lnTo>
                  <a:lnTo>
                    <a:pt x="203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3727450" y="8807450"/>
            <a:ext cx="9740900" cy="1981200"/>
            <a:chOff x="3727450" y="8807450"/>
            <a:chExt cx="9740900" cy="1981200"/>
          </a:xfrm>
        </p:grpSpPr>
        <p:sp>
          <p:nvSpPr>
            <p:cNvPr id="18" name="object 18" descr=""/>
            <p:cNvSpPr/>
            <p:nvPr/>
          </p:nvSpPr>
          <p:spPr>
            <a:xfrm>
              <a:off x="3727450" y="8807450"/>
              <a:ext cx="9740900" cy="1981200"/>
            </a:xfrm>
            <a:custGeom>
              <a:avLst/>
              <a:gdLst/>
              <a:ahLst/>
              <a:cxnLst/>
              <a:rect l="l" t="t" r="r" b="b"/>
              <a:pathLst>
                <a:path w="9740900" h="19812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1708150"/>
                  </a:lnTo>
                  <a:lnTo>
                    <a:pt x="4399" y="1757231"/>
                  </a:lnTo>
                  <a:lnTo>
                    <a:pt x="17082" y="1803426"/>
                  </a:lnTo>
                  <a:lnTo>
                    <a:pt x="37279" y="1845963"/>
                  </a:lnTo>
                  <a:lnTo>
                    <a:pt x="64217" y="1884072"/>
                  </a:lnTo>
                  <a:lnTo>
                    <a:pt x="97127" y="1916982"/>
                  </a:lnTo>
                  <a:lnTo>
                    <a:pt x="135236" y="1943920"/>
                  </a:lnTo>
                  <a:lnTo>
                    <a:pt x="177774" y="1964117"/>
                  </a:lnTo>
                  <a:lnTo>
                    <a:pt x="223968" y="1976800"/>
                  </a:lnTo>
                  <a:lnTo>
                    <a:pt x="273049" y="1981200"/>
                  </a:lnTo>
                  <a:lnTo>
                    <a:pt x="273049" y="1943100"/>
                  </a:lnTo>
                  <a:lnTo>
                    <a:pt x="225699" y="1938326"/>
                  </a:lnTo>
                  <a:lnTo>
                    <a:pt x="181596" y="1924636"/>
                  </a:lnTo>
                  <a:lnTo>
                    <a:pt x="141687" y="1902974"/>
                  </a:lnTo>
                  <a:lnTo>
                    <a:pt x="106915" y="1874284"/>
                  </a:lnTo>
                  <a:lnTo>
                    <a:pt x="78225" y="1839512"/>
                  </a:lnTo>
                  <a:lnTo>
                    <a:pt x="56563" y="1799603"/>
                  </a:lnTo>
                  <a:lnTo>
                    <a:pt x="42873" y="1755500"/>
                  </a:lnTo>
                  <a:lnTo>
                    <a:pt x="38100" y="17081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9740900" h="1981200">
                  <a:moveTo>
                    <a:pt x="9467850" y="1943100"/>
                  </a:moveTo>
                  <a:lnTo>
                    <a:pt x="273049" y="1943100"/>
                  </a:lnTo>
                  <a:lnTo>
                    <a:pt x="273049" y="1981200"/>
                  </a:lnTo>
                  <a:lnTo>
                    <a:pt x="9467850" y="1981200"/>
                  </a:lnTo>
                  <a:lnTo>
                    <a:pt x="9467850" y="1943100"/>
                  </a:lnTo>
                  <a:close/>
                </a:path>
                <a:path w="9740900" h="1981200">
                  <a:moveTo>
                    <a:pt x="9467850" y="0"/>
                  </a:moveTo>
                  <a:lnTo>
                    <a:pt x="9467850" y="38100"/>
                  </a:lnTo>
                  <a:lnTo>
                    <a:pt x="9515200" y="42873"/>
                  </a:lnTo>
                  <a:lnTo>
                    <a:pt x="9559303" y="56563"/>
                  </a:lnTo>
                  <a:lnTo>
                    <a:pt x="9599212" y="78225"/>
                  </a:lnTo>
                  <a:lnTo>
                    <a:pt x="9633984" y="106915"/>
                  </a:lnTo>
                  <a:lnTo>
                    <a:pt x="9662674" y="141687"/>
                  </a:lnTo>
                  <a:lnTo>
                    <a:pt x="9684336" y="181596"/>
                  </a:lnTo>
                  <a:lnTo>
                    <a:pt x="9698026" y="225699"/>
                  </a:lnTo>
                  <a:lnTo>
                    <a:pt x="9702800" y="273050"/>
                  </a:lnTo>
                  <a:lnTo>
                    <a:pt x="9702800" y="1708150"/>
                  </a:lnTo>
                  <a:lnTo>
                    <a:pt x="9698026" y="1755500"/>
                  </a:lnTo>
                  <a:lnTo>
                    <a:pt x="9684336" y="1799603"/>
                  </a:lnTo>
                  <a:lnTo>
                    <a:pt x="9662674" y="1839512"/>
                  </a:lnTo>
                  <a:lnTo>
                    <a:pt x="9633984" y="1874284"/>
                  </a:lnTo>
                  <a:lnTo>
                    <a:pt x="9599212" y="1902974"/>
                  </a:lnTo>
                  <a:lnTo>
                    <a:pt x="9559303" y="1924636"/>
                  </a:lnTo>
                  <a:lnTo>
                    <a:pt x="9515200" y="1938326"/>
                  </a:lnTo>
                  <a:lnTo>
                    <a:pt x="9467850" y="1943100"/>
                  </a:lnTo>
                  <a:lnTo>
                    <a:pt x="9467850" y="1981200"/>
                  </a:lnTo>
                  <a:lnTo>
                    <a:pt x="9516931" y="1976800"/>
                  </a:lnTo>
                  <a:lnTo>
                    <a:pt x="9563126" y="1964117"/>
                  </a:lnTo>
                  <a:lnTo>
                    <a:pt x="9605663" y="1943920"/>
                  </a:lnTo>
                  <a:lnTo>
                    <a:pt x="9643772" y="1916982"/>
                  </a:lnTo>
                  <a:lnTo>
                    <a:pt x="9676682" y="1884072"/>
                  </a:lnTo>
                  <a:lnTo>
                    <a:pt x="9703620" y="1845963"/>
                  </a:lnTo>
                  <a:lnTo>
                    <a:pt x="9723817" y="1803425"/>
                  </a:lnTo>
                  <a:lnTo>
                    <a:pt x="9736500" y="1757231"/>
                  </a:lnTo>
                  <a:lnTo>
                    <a:pt x="9740900" y="1708150"/>
                  </a:lnTo>
                  <a:lnTo>
                    <a:pt x="9740900" y="273050"/>
                  </a:lnTo>
                  <a:lnTo>
                    <a:pt x="9736500" y="223968"/>
                  </a:lnTo>
                  <a:lnTo>
                    <a:pt x="9723817" y="177774"/>
                  </a:lnTo>
                  <a:lnTo>
                    <a:pt x="9703620" y="135236"/>
                  </a:lnTo>
                  <a:lnTo>
                    <a:pt x="9676682" y="97127"/>
                  </a:lnTo>
                  <a:lnTo>
                    <a:pt x="9643772" y="64217"/>
                  </a:lnTo>
                  <a:lnTo>
                    <a:pt x="9605663" y="37279"/>
                  </a:lnTo>
                  <a:lnTo>
                    <a:pt x="9563126" y="17082"/>
                  </a:lnTo>
                  <a:lnTo>
                    <a:pt x="9516931" y="4399"/>
                  </a:lnTo>
                  <a:lnTo>
                    <a:pt x="9467850" y="0"/>
                  </a:lnTo>
                  <a:close/>
                </a:path>
                <a:path w="9740900" h="1981200">
                  <a:moveTo>
                    <a:pt x="94678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9467850" y="38100"/>
                  </a:lnTo>
                  <a:lnTo>
                    <a:pt x="9467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746500" y="8826500"/>
              <a:ext cx="9702800" cy="1943100"/>
            </a:xfrm>
            <a:custGeom>
              <a:avLst/>
              <a:gdLst/>
              <a:ahLst/>
              <a:cxnLst/>
              <a:rect l="l" t="t" r="r" b="b"/>
              <a:pathLst>
                <a:path w="9702800" h="1943100">
                  <a:moveTo>
                    <a:pt x="94488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1689100"/>
                  </a:lnTo>
                  <a:lnTo>
                    <a:pt x="4092" y="1734756"/>
                  </a:lnTo>
                  <a:lnTo>
                    <a:pt x="15890" y="1777728"/>
                  </a:lnTo>
                  <a:lnTo>
                    <a:pt x="34678" y="1817298"/>
                  </a:lnTo>
                  <a:lnTo>
                    <a:pt x="59737" y="1852748"/>
                  </a:lnTo>
                  <a:lnTo>
                    <a:pt x="90350" y="1883362"/>
                  </a:lnTo>
                  <a:lnTo>
                    <a:pt x="125801" y="1908421"/>
                  </a:lnTo>
                  <a:lnTo>
                    <a:pt x="165371" y="1927209"/>
                  </a:lnTo>
                  <a:lnTo>
                    <a:pt x="208343" y="1939007"/>
                  </a:lnTo>
                  <a:lnTo>
                    <a:pt x="253999" y="1943100"/>
                  </a:lnTo>
                  <a:lnTo>
                    <a:pt x="9448800" y="1943100"/>
                  </a:lnTo>
                  <a:lnTo>
                    <a:pt x="9494456" y="1939007"/>
                  </a:lnTo>
                  <a:lnTo>
                    <a:pt x="9537428" y="1927209"/>
                  </a:lnTo>
                  <a:lnTo>
                    <a:pt x="9576998" y="1908421"/>
                  </a:lnTo>
                  <a:lnTo>
                    <a:pt x="9612449" y="1883362"/>
                  </a:lnTo>
                  <a:lnTo>
                    <a:pt x="9643062" y="1852748"/>
                  </a:lnTo>
                  <a:lnTo>
                    <a:pt x="9668121" y="1817298"/>
                  </a:lnTo>
                  <a:lnTo>
                    <a:pt x="9686909" y="1777728"/>
                  </a:lnTo>
                  <a:lnTo>
                    <a:pt x="9698707" y="1734756"/>
                  </a:lnTo>
                  <a:lnTo>
                    <a:pt x="9702800" y="1689100"/>
                  </a:lnTo>
                  <a:lnTo>
                    <a:pt x="9702800" y="254000"/>
                  </a:lnTo>
                  <a:lnTo>
                    <a:pt x="9698707" y="208343"/>
                  </a:lnTo>
                  <a:lnTo>
                    <a:pt x="9686909" y="165371"/>
                  </a:lnTo>
                  <a:lnTo>
                    <a:pt x="9668121" y="125801"/>
                  </a:lnTo>
                  <a:lnTo>
                    <a:pt x="9643062" y="90351"/>
                  </a:lnTo>
                  <a:lnTo>
                    <a:pt x="9612449" y="59737"/>
                  </a:lnTo>
                  <a:lnTo>
                    <a:pt x="9576998" y="34678"/>
                  </a:lnTo>
                  <a:lnTo>
                    <a:pt x="9537428" y="15890"/>
                  </a:lnTo>
                  <a:lnTo>
                    <a:pt x="9494456" y="4092"/>
                  </a:lnTo>
                  <a:lnTo>
                    <a:pt x="94488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 descr=""/>
          <p:cNvGrpSpPr/>
          <p:nvPr/>
        </p:nvGrpSpPr>
        <p:grpSpPr>
          <a:xfrm>
            <a:off x="13430250" y="7829550"/>
            <a:ext cx="3911600" cy="469900"/>
            <a:chOff x="13430250" y="7829550"/>
            <a:chExt cx="3911600" cy="469900"/>
          </a:xfrm>
        </p:grpSpPr>
        <p:sp>
          <p:nvSpPr>
            <p:cNvPr id="21" name="object 21" descr=""/>
            <p:cNvSpPr/>
            <p:nvPr/>
          </p:nvSpPr>
          <p:spPr>
            <a:xfrm>
              <a:off x="13430250" y="7829550"/>
              <a:ext cx="3911600" cy="469900"/>
            </a:xfrm>
            <a:custGeom>
              <a:avLst/>
              <a:gdLst/>
              <a:ahLst/>
              <a:cxnLst/>
              <a:rect l="l" t="t" r="r" b="b"/>
              <a:pathLst>
                <a:path w="3911600" h="469900">
                  <a:moveTo>
                    <a:pt x="234950" y="0"/>
                  </a:moveTo>
                  <a:lnTo>
                    <a:pt x="187599" y="4773"/>
                  </a:lnTo>
                  <a:lnTo>
                    <a:pt x="143496" y="18463"/>
                  </a:lnTo>
                  <a:lnTo>
                    <a:pt x="103587" y="40125"/>
                  </a:lnTo>
                  <a:lnTo>
                    <a:pt x="68815" y="68815"/>
                  </a:lnTo>
                  <a:lnTo>
                    <a:pt x="40125" y="103587"/>
                  </a:lnTo>
                  <a:lnTo>
                    <a:pt x="18463" y="143496"/>
                  </a:lnTo>
                  <a:lnTo>
                    <a:pt x="4773" y="187599"/>
                  </a:lnTo>
                  <a:lnTo>
                    <a:pt x="0" y="234950"/>
                  </a:lnTo>
                  <a:lnTo>
                    <a:pt x="4773" y="282300"/>
                  </a:lnTo>
                  <a:lnTo>
                    <a:pt x="18463" y="326403"/>
                  </a:lnTo>
                  <a:lnTo>
                    <a:pt x="40125" y="366312"/>
                  </a:lnTo>
                  <a:lnTo>
                    <a:pt x="68815" y="401084"/>
                  </a:lnTo>
                  <a:lnTo>
                    <a:pt x="103587" y="429774"/>
                  </a:lnTo>
                  <a:lnTo>
                    <a:pt x="143496" y="451436"/>
                  </a:lnTo>
                  <a:lnTo>
                    <a:pt x="187599" y="465126"/>
                  </a:lnTo>
                  <a:lnTo>
                    <a:pt x="234950" y="469900"/>
                  </a:lnTo>
                  <a:lnTo>
                    <a:pt x="234950" y="431800"/>
                  </a:lnTo>
                  <a:lnTo>
                    <a:pt x="189814" y="426601"/>
                  </a:lnTo>
                  <a:lnTo>
                    <a:pt x="148380" y="411791"/>
                  </a:lnTo>
                  <a:lnTo>
                    <a:pt x="111830" y="388554"/>
                  </a:lnTo>
                  <a:lnTo>
                    <a:pt x="81345" y="358069"/>
                  </a:lnTo>
                  <a:lnTo>
                    <a:pt x="58108" y="321519"/>
                  </a:lnTo>
                  <a:lnTo>
                    <a:pt x="43298" y="280085"/>
                  </a:lnTo>
                  <a:lnTo>
                    <a:pt x="38100" y="234950"/>
                  </a:lnTo>
                  <a:lnTo>
                    <a:pt x="43298" y="189814"/>
                  </a:lnTo>
                  <a:lnTo>
                    <a:pt x="58108" y="148380"/>
                  </a:lnTo>
                  <a:lnTo>
                    <a:pt x="81345" y="111830"/>
                  </a:lnTo>
                  <a:lnTo>
                    <a:pt x="111830" y="81345"/>
                  </a:lnTo>
                  <a:lnTo>
                    <a:pt x="148380" y="58108"/>
                  </a:lnTo>
                  <a:lnTo>
                    <a:pt x="189814" y="43298"/>
                  </a:lnTo>
                  <a:lnTo>
                    <a:pt x="234950" y="38100"/>
                  </a:lnTo>
                  <a:lnTo>
                    <a:pt x="234950" y="0"/>
                  </a:lnTo>
                  <a:close/>
                </a:path>
                <a:path w="3911600" h="469900">
                  <a:moveTo>
                    <a:pt x="3676650" y="431800"/>
                  </a:moveTo>
                  <a:lnTo>
                    <a:pt x="234950" y="431800"/>
                  </a:lnTo>
                  <a:lnTo>
                    <a:pt x="234950" y="469900"/>
                  </a:lnTo>
                  <a:lnTo>
                    <a:pt x="3676650" y="469900"/>
                  </a:lnTo>
                  <a:lnTo>
                    <a:pt x="3676650" y="431800"/>
                  </a:lnTo>
                  <a:close/>
                </a:path>
                <a:path w="3911600" h="469900">
                  <a:moveTo>
                    <a:pt x="3676650" y="0"/>
                  </a:moveTo>
                  <a:lnTo>
                    <a:pt x="3676650" y="38100"/>
                  </a:lnTo>
                  <a:lnTo>
                    <a:pt x="3721785" y="43298"/>
                  </a:lnTo>
                  <a:lnTo>
                    <a:pt x="3763219" y="58108"/>
                  </a:lnTo>
                  <a:lnTo>
                    <a:pt x="3799769" y="81345"/>
                  </a:lnTo>
                  <a:lnTo>
                    <a:pt x="3830254" y="111830"/>
                  </a:lnTo>
                  <a:lnTo>
                    <a:pt x="3853491" y="148380"/>
                  </a:lnTo>
                  <a:lnTo>
                    <a:pt x="3868301" y="189814"/>
                  </a:lnTo>
                  <a:lnTo>
                    <a:pt x="3873500" y="234950"/>
                  </a:lnTo>
                  <a:lnTo>
                    <a:pt x="3868301" y="280085"/>
                  </a:lnTo>
                  <a:lnTo>
                    <a:pt x="3853491" y="321519"/>
                  </a:lnTo>
                  <a:lnTo>
                    <a:pt x="3830254" y="358069"/>
                  </a:lnTo>
                  <a:lnTo>
                    <a:pt x="3799769" y="388554"/>
                  </a:lnTo>
                  <a:lnTo>
                    <a:pt x="3763219" y="411791"/>
                  </a:lnTo>
                  <a:lnTo>
                    <a:pt x="3721785" y="426601"/>
                  </a:lnTo>
                  <a:lnTo>
                    <a:pt x="3676650" y="431800"/>
                  </a:lnTo>
                  <a:lnTo>
                    <a:pt x="3676650" y="469900"/>
                  </a:lnTo>
                  <a:lnTo>
                    <a:pt x="3724000" y="465126"/>
                  </a:lnTo>
                  <a:lnTo>
                    <a:pt x="3768103" y="451436"/>
                  </a:lnTo>
                  <a:lnTo>
                    <a:pt x="3808012" y="429774"/>
                  </a:lnTo>
                  <a:lnTo>
                    <a:pt x="3842784" y="401084"/>
                  </a:lnTo>
                  <a:lnTo>
                    <a:pt x="3871474" y="366312"/>
                  </a:lnTo>
                  <a:lnTo>
                    <a:pt x="3893136" y="326403"/>
                  </a:lnTo>
                  <a:lnTo>
                    <a:pt x="3906826" y="282300"/>
                  </a:lnTo>
                  <a:lnTo>
                    <a:pt x="3911600" y="234950"/>
                  </a:lnTo>
                  <a:lnTo>
                    <a:pt x="3906826" y="187599"/>
                  </a:lnTo>
                  <a:lnTo>
                    <a:pt x="3893136" y="143496"/>
                  </a:lnTo>
                  <a:lnTo>
                    <a:pt x="3871474" y="103587"/>
                  </a:lnTo>
                  <a:lnTo>
                    <a:pt x="3842784" y="68815"/>
                  </a:lnTo>
                  <a:lnTo>
                    <a:pt x="3808012" y="40125"/>
                  </a:lnTo>
                  <a:lnTo>
                    <a:pt x="3768103" y="18463"/>
                  </a:lnTo>
                  <a:lnTo>
                    <a:pt x="3724000" y="4773"/>
                  </a:lnTo>
                  <a:lnTo>
                    <a:pt x="3676650" y="0"/>
                  </a:lnTo>
                  <a:close/>
                </a:path>
                <a:path w="3911600" h="469900">
                  <a:moveTo>
                    <a:pt x="3676650" y="0"/>
                  </a:moveTo>
                  <a:lnTo>
                    <a:pt x="234950" y="0"/>
                  </a:lnTo>
                  <a:lnTo>
                    <a:pt x="234950" y="38100"/>
                  </a:lnTo>
                  <a:lnTo>
                    <a:pt x="3676650" y="38100"/>
                  </a:lnTo>
                  <a:lnTo>
                    <a:pt x="36766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3449300" y="7848600"/>
              <a:ext cx="3873500" cy="431800"/>
            </a:xfrm>
            <a:custGeom>
              <a:avLst/>
              <a:gdLst/>
              <a:ahLst/>
              <a:cxnLst/>
              <a:rect l="l" t="t" r="r" b="b"/>
              <a:pathLst>
                <a:path w="3873500" h="431800">
                  <a:moveTo>
                    <a:pt x="3657600" y="0"/>
                  </a:moveTo>
                  <a:lnTo>
                    <a:pt x="215900" y="0"/>
                  </a:lnTo>
                  <a:lnTo>
                    <a:pt x="166396" y="5702"/>
                  </a:lnTo>
                  <a:lnTo>
                    <a:pt x="120952" y="21944"/>
                  </a:lnTo>
                  <a:lnTo>
                    <a:pt x="80865" y="47430"/>
                  </a:lnTo>
                  <a:lnTo>
                    <a:pt x="47430" y="80865"/>
                  </a:lnTo>
                  <a:lnTo>
                    <a:pt x="21944" y="120952"/>
                  </a:lnTo>
                  <a:lnTo>
                    <a:pt x="5702" y="166396"/>
                  </a:lnTo>
                  <a:lnTo>
                    <a:pt x="0" y="215900"/>
                  </a:lnTo>
                  <a:lnTo>
                    <a:pt x="5702" y="265403"/>
                  </a:lnTo>
                  <a:lnTo>
                    <a:pt x="21944" y="310847"/>
                  </a:lnTo>
                  <a:lnTo>
                    <a:pt x="47430" y="350934"/>
                  </a:lnTo>
                  <a:lnTo>
                    <a:pt x="80865" y="384369"/>
                  </a:lnTo>
                  <a:lnTo>
                    <a:pt x="120952" y="409855"/>
                  </a:lnTo>
                  <a:lnTo>
                    <a:pt x="166396" y="426097"/>
                  </a:lnTo>
                  <a:lnTo>
                    <a:pt x="215900" y="431800"/>
                  </a:lnTo>
                  <a:lnTo>
                    <a:pt x="3657600" y="431800"/>
                  </a:lnTo>
                  <a:lnTo>
                    <a:pt x="3707103" y="426097"/>
                  </a:lnTo>
                  <a:lnTo>
                    <a:pt x="3752547" y="409855"/>
                  </a:lnTo>
                  <a:lnTo>
                    <a:pt x="3792634" y="384369"/>
                  </a:lnTo>
                  <a:lnTo>
                    <a:pt x="3826069" y="350934"/>
                  </a:lnTo>
                  <a:lnTo>
                    <a:pt x="3851555" y="310847"/>
                  </a:lnTo>
                  <a:lnTo>
                    <a:pt x="3867797" y="265403"/>
                  </a:lnTo>
                  <a:lnTo>
                    <a:pt x="3873500" y="215900"/>
                  </a:lnTo>
                  <a:lnTo>
                    <a:pt x="3867797" y="166396"/>
                  </a:lnTo>
                  <a:lnTo>
                    <a:pt x="3851555" y="120952"/>
                  </a:lnTo>
                  <a:lnTo>
                    <a:pt x="3826069" y="80865"/>
                  </a:lnTo>
                  <a:lnTo>
                    <a:pt x="3792634" y="47430"/>
                  </a:lnTo>
                  <a:lnTo>
                    <a:pt x="3752547" y="21944"/>
                  </a:lnTo>
                  <a:lnTo>
                    <a:pt x="3707103" y="5702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 descr=""/>
          <p:cNvGrpSpPr/>
          <p:nvPr/>
        </p:nvGrpSpPr>
        <p:grpSpPr>
          <a:xfrm>
            <a:off x="11468100" y="12052300"/>
            <a:ext cx="7264400" cy="876300"/>
            <a:chOff x="11468100" y="12052300"/>
            <a:chExt cx="7264400" cy="876300"/>
          </a:xfrm>
        </p:grpSpPr>
        <p:sp>
          <p:nvSpPr>
            <p:cNvPr id="24" name="object 24" descr=""/>
            <p:cNvSpPr/>
            <p:nvPr/>
          </p:nvSpPr>
          <p:spPr>
            <a:xfrm>
              <a:off x="11468100" y="120523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5100300" y="120523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36620" y="12346330"/>
              <a:ext cx="2582725" cy="413105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07290" y="12342113"/>
              <a:ext cx="1497828" cy="323850"/>
            </a:xfrm>
            <a:prstGeom prst="rect">
              <a:avLst/>
            </a:prstGeom>
          </p:spPr>
        </p:pic>
      </p:grpSp>
      <p:sp>
        <p:nvSpPr>
          <p:cNvPr id="28" name="object 28" descr=""/>
          <p:cNvSpPr/>
          <p:nvPr/>
        </p:nvSpPr>
        <p:spPr>
          <a:xfrm>
            <a:off x="4041140" y="6483096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5" h="292100">
                <a:moveTo>
                  <a:pt x="171196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5" h="292100">
                <a:moveTo>
                  <a:pt x="252476" y="105663"/>
                </a:moveTo>
                <a:lnTo>
                  <a:pt x="172720" y="141731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6" y="105663"/>
                </a:lnTo>
                <a:close/>
              </a:path>
              <a:path w="324485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5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5" h="292100">
                <a:moveTo>
                  <a:pt x="64008" y="215391"/>
                </a:moveTo>
                <a:lnTo>
                  <a:pt x="56388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5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7"/>
                </a:lnTo>
                <a:close/>
              </a:path>
              <a:path w="324485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5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16372839" y="7067295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4" h="292100">
                <a:moveTo>
                  <a:pt x="171195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19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5" y="153415"/>
                </a:lnTo>
                <a:close/>
              </a:path>
              <a:path w="324484" h="292100">
                <a:moveTo>
                  <a:pt x="252475" y="105663"/>
                </a:moveTo>
                <a:lnTo>
                  <a:pt x="172719" y="141731"/>
                </a:lnTo>
                <a:lnTo>
                  <a:pt x="172719" y="151891"/>
                </a:lnTo>
                <a:lnTo>
                  <a:pt x="270763" y="151891"/>
                </a:lnTo>
                <a:lnTo>
                  <a:pt x="270763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5" y="105663"/>
                </a:lnTo>
                <a:close/>
              </a:path>
              <a:path w="324484" h="292100">
                <a:moveTo>
                  <a:pt x="233172" y="0"/>
                </a:moveTo>
                <a:lnTo>
                  <a:pt x="172211" y="47751"/>
                </a:lnTo>
                <a:lnTo>
                  <a:pt x="163576" y="134619"/>
                </a:lnTo>
                <a:lnTo>
                  <a:pt x="172211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4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4" h="292100">
                <a:moveTo>
                  <a:pt x="64007" y="215391"/>
                </a:moveTo>
                <a:lnTo>
                  <a:pt x="56387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7" y="215391"/>
                </a:lnTo>
                <a:close/>
              </a:path>
              <a:path w="324484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7" y="157479"/>
                </a:lnTo>
                <a:lnTo>
                  <a:pt x="151892" y="152907"/>
                </a:lnTo>
                <a:close/>
              </a:path>
              <a:path w="324484" h="292100">
                <a:moveTo>
                  <a:pt x="53339" y="96012"/>
                </a:moveTo>
                <a:lnTo>
                  <a:pt x="37591" y="96012"/>
                </a:lnTo>
                <a:lnTo>
                  <a:pt x="0" y="157479"/>
                </a:lnTo>
                <a:lnTo>
                  <a:pt x="71627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39" y="140715"/>
                </a:lnTo>
                <a:lnTo>
                  <a:pt x="53339" y="96012"/>
                </a:lnTo>
                <a:close/>
              </a:path>
              <a:path w="324484" h="292100">
                <a:moveTo>
                  <a:pt x="71119" y="11683"/>
                </a:moveTo>
                <a:lnTo>
                  <a:pt x="81787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5" y="49276"/>
                </a:lnTo>
                <a:lnTo>
                  <a:pt x="151384" y="26923"/>
                </a:lnTo>
                <a:lnTo>
                  <a:pt x="143255" y="13207"/>
                </a:lnTo>
                <a:lnTo>
                  <a:pt x="71119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2809239" y="602995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5" h="292100">
                <a:moveTo>
                  <a:pt x="171196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5" h="292100">
                <a:moveTo>
                  <a:pt x="252476" y="105663"/>
                </a:moveTo>
                <a:lnTo>
                  <a:pt x="172720" y="141731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6" y="105663"/>
                </a:lnTo>
                <a:close/>
              </a:path>
              <a:path w="324485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5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5" h="292100">
                <a:moveTo>
                  <a:pt x="64008" y="215391"/>
                </a:moveTo>
                <a:lnTo>
                  <a:pt x="56388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5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7"/>
                </a:lnTo>
                <a:close/>
              </a:path>
              <a:path w="324485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5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1856739" y="4717796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5" h="292100">
                <a:moveTo>
                  <a:pt x="171196" y="153415"/>
                </a:moveTo>
                <a:lnTo>
                  <a:pt x="162560" y="158496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400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5" h="292100">
                <a:moveTo>
                  <a:pt x="252476" y="105664"/>
                </a:moveTo>
                <a:lnTo>
                  <a:pt x="172720" y="141732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6"/>
                </a:lnTo>
                <a:lnTo>
                  <a:pt x="286512" y="196596"/>
                </a:lnTo>
                <a:lnTo>
                  <a:pt x="324104" y="134619"/>
                </a:lnTo>
                <a:lnTo>
                  <a:pt x="252476" y="105664"/>
                </a:lnTo>
                <a:close/>
              </a:path>
              <a:path w="324485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700"/>
                </a:lnTo>
                <a:lnTo>
                  <a:pt x="220980" y="54864"/>
                </a:lnTo>
                <a:lnTo>
                  <a:pt x="263018" y="54864"/>
                </a:lnTo>
                <a:lnTo>
                  <a:pt x="233172" y="0"/>
                </a:lnTo>
                <a:close/>
              </a:path>
              <a:path w="324485" h="292100">
                <a:moveTo>
                  <a:pt x="263018" y="54864"/>
                </a:moveTo>
                <a:lnTo>
                  <a:pt x="220980" y="54864"/>
                </a:lnTo>
                <a:lnTo>
                  <a:pt x="260096" y="77215"/>
                </a:lnTo>
                <a:lnTo>
                  <a:pt x="267716" y="63500"/>
                </a:lnTo>
                <a:lnTo>
                  <a:pt x="263018" y="54864"/>
                </a:lnTo>
                <a:close/>
              </a:path>
              <a:path w="324485" h="292100">
                <a:moveTo>
                  <a:pt x="64008" y="215391"/>
                </a:moveTo>
                <a:lnTo>
                  <a:pt x="56388" y="229108"/>
                </a:lnTo>
                <a:lnTo>
                  <a:pt x="90932" y="292100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5" h="292100">
                <a:moveTo>
                  <a:pt x="151892" y="152908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8"/>
                </a:lnTo>
                <a:close/>
              </a:path>
              <a:path w="324485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5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2" name="object 3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906" y="12231369"/>
            <a:ext cx="7934014" cy="529966"/>
          </a:xfrm>
          <a:prstGeom prst="rect">
            <a:avLst/>
          </a:prstGeom>
        </p:spPr>
      </p:pic>
      <p:sp>
        <p:nvSpPr>
          <p:cNvPr id="33" name="object 33" descr=""/>
          <p:cNvSpPr/>
          <p:nvPr/>
        </p:nvSpPr>
        <p:spPr>
          <a:xfrm>
            <a:off x="3746500" y="13106400"/>
            <a:ext cx="558800" cy="457200"/>
          </a:xfrm>
          <a:custGeom>
            <a:avLst/>
            <a:gdLst/>
            <a:ahLst/>
            <a:cxnLst/>
            <a:rect l="l" t="t" r="r" b="b"/>
            <a:pathLst>
              <a:path w="558800" h="457200">
                <a:moveTo>
                  <a:pt x="558800" y="0"/>
                </a:moveTo>
                <a:lnTo>
                  <a:pt x="0" y="0"/>
                </a:lnTo>
                <a:lnTo>
                  <a:pt x="0" y="457200"/>
                </a:lnTo>
                <a:lnTo>
                  <a:pt x="558800" y="457200"/>
                </a:lnTo>
                <a:lnTo>
                  <a:pt x="55880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398779" y="13141452"/>
            <a:ext cx="2555875" cy="504190"/>
          </a:xfrm>
          <a:custGeom>
            <a:avLst/>
            <a:gdLst/>
            <a:ahLst/>
            <a:cxnLst/>
            <a:rect l="l" t="t" r="r" b="b"/>
            <a:pathLst>
              <a:path w="2555875" h="504190">
                <a:moveTo>
                  <a:pt x="116840" y="137159"/>
                </a:moveTo>
                <a:lnTo>
                  <a:pt x="0" y="137159"/>
                </a:lnTo>
                <a:lnTo>
                  <a:pt x="0" y="409448"/>
                </a:lnTo>
                <a:lnTo>
                  <a:pt x="117348" y="409448"/>
                </a:lnTo>
                <a:lnTo>
                  <a:pt x="144716" y="408051"/>
                </a:lnTo>
                <a:lnTo>
                  <a:pt x="186880" y="396874"/>
                </a:lnTo>
                <a:lnTo>
                  <a:pt x="213935" y="373380"/>
                </a:lnTo>
                <a:lnTo>
                  <a:pt x="44704" y="373380"/>
                </a:lnTo>
                <a:lnTo>
                  <a:pt x="44704" y="286004"/>
                </a:lnTo>
                <a:lnTo>
                  <a:pt x="209335" y="286004"/>
                </a:lnTo>
                <a:lnTo>
                  <a:pt x="208280" y="284988"/>
                </a:lnTo>
                <a:lnTo>
                  <a:pt x="198501" y="278320"/>
                </a:lnTo>
                <a:lnTo>
                  <a:pt x="187960" y="273050"/>
                </a:lnTo>
                <a:lnTo>
                  <a:pt x="176657" y="269176"/>
                </a:lnTo>
                <a:lnTo>
                  <a:pt x="164592" y="266700"/>
                </a:lnTo>
                <a:lnTo>
                  <a:pt x="164592" y="264668"/>
                </a:lnTo>
                <a:lnTo>
                  <a:pt x="175990" y="261556"/>
                </a:lnTo>
                <a:lnTo>
                  <a:pt x="186309" y="257302"/>
                </a:lnTo>
                <a:lnTo>
                  <a:pt x="195548" y="251904"/>
                </a:lnTo>
                <a:lnTo>
                  <a:pt x="199271" y="248920"/>
                </a:lnTo>
                <a:lnTo>
                  <a:pt x="44704" y="248920"/>
                </a:lnTo>
                <a:lnTo>
                  <a:pt x="44704" y="174244"/>
                </a:lnTo>
                <a:lnTo>
                  <a:pt x="211721" y="174244"/>
                </a:lnTo>
                <a:lnTo>
                  <a:pt x="211232" y="173164"/>
                </a:lnTo>
                <a:lnTo>
                  <a:pt x="179705" y="147383"/>
                </a:lnTo>
                <a:lnTo>
                  <a:pt x="130937" y="137572"/>
                </a:lnTo>
                <a:lnTo>
                  <a:pt x="116840" y="137159"/>
                </a:lnTo>
                <a:close/>
              </a:path>
              <a:path w="2555875" h="504190">
                <a:moveTo>
                  <a:pt x="209335" y="286004"/>
                </a:moveTo>
                <a:lnTo>
                  <a:pt x="111252" y="286004"/>
                </a:lnTo>
                <a:lnTo>
                  <a:pt x="127476" y="286639"/>
                </a:lnTo>
                <a:lnTo>
                  <a:pt x="141605" y="288544"/>
                </a:lnTo>
                <a:lnTo>
                  <a:pt x="176911" y="309626"/>
                </a:lnTo>
                <a:lnTo>
                  <a:pt x="181356" y="329692"/>
                </a:lnTo>
                <a:lnTo>
                  <a:pt x="180244" y="340772"/>
                </a:lnTo>
                <a:lnTo>
                  <a:pt x="141859" y="370967"/>
                </a:lnTo>
                <a:lnTo>
                  <a:pt x="112268" y="373380"/>
                </a:lnTo>
                <a:lnTo>
                  <a:pt x="213935" y="373380"/>
                </a:lnTo>
                <a:lnTo>
                  <a:pt x="221107" y="361315"/>
                </a:lnTo>
                <a:lnTo>
                  <a:pt x="225964" y="346233"/>
                </a:lnTo>
                <a:lnTo>
                  <a:pt x="227584" y="329692"/>
                </a:lnTo>
                <a:lnTo>
                  <a:pt x="226377" y="315468"/>
                </a:lnTo>
                <a:lnTo>
                  <a:pt x="222758" y="303276"/>
                </a:lnTo>
                <a:lnTo>
                  <a:pt x="216725" y="293116"/>
                </a:lnTo>
                <a:lnTo>
                  <a:pt x="209335" y="286004"/>
                </a:lnTo>
                <a:close/>
              </a:path>
              <a:path w="2555875" h="504190">
                <a:moveTo>
                  <a:pt x="211721" y="174244"/>
                </a:moveTo>
                <a:lnTo>
                  <a:pt x="114300" y="174244"/>
                </a:lnTo>
                <a:lnTo>
                  <a:pt x="128936" y="174815"/>
                </a:lnTo>
                <a:lnTo>
                  <a:pt x="141351" y="176530"/>
                </a:lnTo>
                <a:lnTo>
                  <a:pt x="172847" y="202342"/>
                </a:lnTo>
                <a:lnTo>
                  <a:pt x="173736" y="211327"/>
                </a:lnTo>
                <a:lnTo>
                  <a:pt x="169513" y="227774"/>
                </a:lnTo>
                <a:lnTo>
                  <a:pt x="156845" y="239522"/>
                </a:lnTo>
                <a:lnTo>
                  <a:pt x="135731" y="246570"/>
                </a:lnTo>
                <a:lnTo>
                  <a:pt x="106172" y="248920"/>
                </a:lnTo>
                <a:lnTo>
                  <a:pt x="199271" y="248920"/>
                </a:lnTo>
                <a:lnTo>
                  <a:pt x="218948" y="205740"/>
                </a:lnTo>
                <a:lnTo>
                  <a:pt x="218090" y="193484"/>
                </a:lnTo>
                <a:lnTo>
                  <a:pt x="215519" y="182626"/>
                </a:lnTo>
                <a:lnTo>
                  <a:pt x="211721" y="174244"/>
                </a:lnTo>
                <a:close/>
              </a:path>
              <a:path w="2555875" h="504190">
                <a:moveTo>
                  <a:pt x="337399" y="137159"/>
                </a:moveTo>
                <a:lnTo>
                  <a:pt x="292695" y="137159"/>
                </a:lnTo>
                <a:lnTo>
                  <a:pt x="292695" y="409448"/>
                </a:lnTo>
                <a:lnTo>
                  <a:pt x="405979" y="409448"/>
                </a:lnTo>
                <a:lnTo>
                  <a:pt x="431982" y="408051"/>
                </a:lnTo>
                <a:lnTo>
                  <a:pt x="472368" y="396874"/>
                </a:lnTo>
                <a:lnTo>
                  <a:pt x="498367" y="373380"/>
                </a:lnTo>
                <a:lnTo>
                  <a:pt x="337399" y="373380"/>
                </a:lnTo>
                <a:lnTo>
                  <a:pt x="337399" y="286004"/>
                </a:lnTo>
                <a:lnTo>
                  <a:pt x="501495" y="286004"/>
                </a:lnTo>
                <a:lnTo>
                  <a:pt x="497355" y="279082"/>
                </a:lnTo>
                <a:lnTo>
                  <a:pt x="453985" y="253746"/>
                </a:lnTo>
                <a:lnTo>
                  <a:pt x="408011" y="248920"/>
                </a:lnTo>
                <a:lnTo>
                  <a:pt x="337399" y="248920"/>
                </a:lnTo>
                <a:lnTo>
                  <a:pt x="337399" y="137159"/>
                </a:lnTo>
                <a:close/>
              </a:path>
              <a:path w="2555875" h="504190">
                <a:moveTo>
                  <a:pt x="501495" y="286004"/>
                </a:moveTo>
                <a:lnTo>
                  <a:pt x="402423" y="286004"/>
                </a:lnTo>
                <a:lnTo>
                  <a:pt x="417028" y="286575"/>
                </a:lnTo>
                <a:lnTo>
                  <a:pt x="429855" y="288290"/>
                </a:lnTo>
                <a:lnTo>
                  <a:pt x="463129" y="307848"/>
                </a:lnTo>
                <a:lnTo>
                  <a:pt x="467447" y="328676"/>
                </a:lnTo>
                <a:lnTo>
                  <a:pt x="466304" y="340201"/>
                </a:lnTo>
                <a:lnTo>
                  <a:pt x="439348" y="367950"/>
                </a:lnTo>
                <a:lnTo>
                  <a:pt x="401915" y="373380"/>
                </a:lnTo>
                <a:lnTo>
                  <a:pt x="498367" y="373380"/>
                </a:lnTo>
                <a:lnTo>
                  <a:pt x="505420" y="360426"/>
                </a:lnTo>
                <a:lnTo>
                  <a:pt x="510087" y="344233"/>
                </a:lnTo>
                <a:lnTo>
                  <a:pt x="511643" y="326136"/>
                </a:lnTo>
                <a:lnTo>
                  <a:pt x="510055" y="308038"/>
                </a:lnTo>
                <a:lnTo>
                  <a:pt x="505293" y="292354"/>
                </a:lnTo>
                <a:lnTo>
                  <a:pt x="501495" y="286004"/>
                </a:lnTo>
                <a:close/>
              </a:path>
              <a:path w="2555875" h="504190">
                <a:moveTo>
                  <a:pt x="601559" y="137159"/>
                </a:moveTo>
                <a:lnTo>
                  <a:pt x="556855" y="137159"/>
                </a:lnTo>
                <a:lnTo>
                  <a:pt x="556855" y="409448"/>
                </a:lnTo>
                <a:lnTo>
                  <a:pt x="601559" y="409448"/>
                </a:lnTo>
                <a:lnTo>
                  <a:pt x="601559" y="137159"/>
                </a:lnTo>
                <a:close/>
              </a:path>
              <a:path w="2555875" h="504190">
                <a:moveTo>
                  <a:pt x="929890" y="371856"/>
                </a:moveTo>
                <a:lnTo>
                  <a:pt x="654554" y="371856"/>
                </a:lnTo>
                <a:lnTo>
                  <a:pt x="654554" y="503936"/>
                </a:lnTo>
                <a:lnTo>
                  <a:pt x="697226" y="503936"/>
                </a:lnTo>
                <a:lnTo>
                  <a:pt x="697226" y="409448"/>
                </a:lnTo>
                <a:lnTo>
                  <a:pt x="929890" y="409448"/>
                </a:lnTo>
                <a:lnTo>
                  <a:pt x="929890" y="371856"/>
                </a:lnTo>
                <a:close/>
              </a:path>
              <a:path w="2555875" h="504190">
                <a:moveTo>
                  <a:pt x="929890" y="409448"/>
                </a:moveTo>
                <a:lnTo>
                  <a:pt x="886710" y="409448"/>
                </a:lnTo>
                <a:lnTo>
                  <a:pt x="886710" y="503936"/>
                </a:lnTo>
                <a:lnTo>
                  <a:pt x="929890" y="503936"/>
                </a:lnTo>
                <a:lnTo>
                  <a:pt x="929890" y="409448"/>
                </a:lnTo>
                <a:close/>
              </a:path>
              <a:path w="2555875" h="504190">
                <a:moveTo>
                  <a:pt x="890266" y="137159"/>
                </a:moveTo>
                <a:lnTo>
                  <a:pt x="747010" y="137159"/>
                </a:lnTo>
                <a:lnTo>
                  <a:pt x="745676" y="168592"/>
                </a:lnTo>
                <a:lnTo>
                  <a:pt x="742184" y="199898"/>
                </a:lnTo>
                <a:lnTo>
                  <a:pt x="728722" y="262127"/>
                </a:lnTo>
                <a:lnTo>
                  <a:pt x="707005" y="320293"/>
                </a:lnTo>
                <a:lnTo>
                  <a:pt x="676398" y="371856"/>
                </a:lnTo>
                <a:lnTo>
                  <a:pt x="722626" y="371856"/>
                </a:lnTo>
                <a:lnTo>
                  <a:pt x="746724" y="330136"/>
                </a:lnTo>
                <a:lnTo>
                  <a:pt x="765933" y="279654"/>
                </a:lnTo>
                <a:lnTo>
                  <a:pt x="779394" y="225456"/>
                </a:lnTo>
                <a:lnTo>
                  <a:pt x="786634" y="172212"/>
                </a:lnTo>
                <a:lnTo>
                  <a:pt x="890266" y="172212"/>
                </a:lnTo>
                <a:lnTo>
                  <a:pt x="890266" y="137159"/>
                </a:lnTo>
                <a:close/>
              </a:path>
              <a:path w="2555875" h="504190">
                <a:moveTo>
                  <a:pt x="890266" y="172212"/>
                </a:moveTo>
                <a:lnTo>
                  <a:pt x="847086" y="172212"/>
                </a:lnTo>
                <a:lnTo>
                  <a:pt x="847086" y="371856"/>
                </a:lnTo>
                <a:lnTo>
                  <a:pt x="890266" y="371856"/>
                </a:lnTo>
                <a:lnTo>
                  <a:pt x="890266" y="172212"/>
                </a:lnTo>
                <a:close/>
              </a:path>
              <a:path w="2555875" h="504190">
                <a:moveTo>
                  <a:pt x="1171283" y="168655"/>
                </a:moveTo>
                <a:lnTo>
                  <a:pt x="1083841" y="168655"/>
                </a:lnTo>
                <a:lnTo>
                  <a:pt x="1096541" y="169481"/>
                </a:lnTo>
                <a:lnTo>
                  <a:pt x="1107717" y="171957"/>
                </a:lnTo>
                <a:lnTo>
                  <a:pt x="1136546" y="200278"/>
                </a:lnTo>
                <a:lnTo>
                  <a:pt x="1140229" y="229108"/>
                </a:lnTo>
                <a:lnTo>
                  <a:pt x="1140229" y="245363"/>
                </a:lnTo>
                <a:lnTo>
                  <a:pt x="1094001" y="246888"/>
                </a:lnTo>
                <a:lnTo>
                  <a:pt x="1062886" y="249174"/>
                </a:lnTo>
                <a:lnTo>
                  <a:pt x="1013610" y="261366"/>
                </a:lnTo>
                <a:lnTo>
                  <a:pt x="981448" y="283368"/>
                </a:lnTo>
                <a:lnTo>
                  <a:pt x="963445" y="333756"/>
                </a:lnTo>
                <a:lnTo>
                  <a:pt x="964969" y="353218"/>
                </a:lnTo>
                <a:lnTo>
                  <a:pt x="987829" y="395223"/>
                </a:lnTo>
                <a:lnTo>
                  <a:pt x="1031549" y="413321"/>
                </a:lnTo>
                <a:lnTo>
                  <a:pt x="1049297" y="414528"/>
                </a:lnTo>
                <a:lnTo>
                  <a:pt x="1065426" y="413861"/>
                </a:lnTo>
                <a:lnTo>
                  <a:pt x="1103145" y="403859"/>
                </a:lnTo>
                <a:lnTo>
                  <a:pt x="1134160" y="378459"/>
                </a:lnTo>
                <a:lnTo>
                  <a:pt x="1059457" y="378459"/>
                </a:lnTo>
                <a:lnTo>
                  <a:pt x="1049012" y="377793"/>
                </a:lnTo>
                <a:lnTo>
                  <a:pt x="1013102" y="354076"/>
                </a:lnTo>
                <a:lnTo>
                  <a:pt x="1009723" y="333756"/>
                </a:lnTo>
                <a:lnTo>
                  <a:pt x="1010880" y="322040"/>
                </a:lnTo>
                <a:lnTo>
                  <a:pt x="1040820" y="287782"/>
                </a:lnTo>
                <a:lnTo>
                  <a:pt x="1099589" y="277876"/>
                </a:lnTo>
                <a:lnTo>
                  <a:pt x="1139721" y="276352"/>
                </a:lnTo>
                <a:lnTo>
                  <a:pt x="1183917" y="276352"/>
                </a:lnTo>
                <a:lnTo>
                  <a:pt x="1183917" y="224028"/>
                </a:lnTo>
                <a:lnTo>
                  <a:pt x="1182425" y="201771"/>
                </a:lnTo>
                <a:lnTo>
                  <a:pt x="1177948" y="182753"/>
                </a:lnTo>
                <a:lnTo>
                  <a:pt x="1171283" y="168655"/>
                </a:lnTo>
                <a:close/>
              </a:path>
              <a:path w="2555875" h="504190">
                <a:moveTo>
                  <a:pt x="1183917" y="370840"/>
                </a:moveTo>
                <a:lnTo>
                  <a:pt x="1142769" y="370840"/>
                </a:lnTo>
                <a:lnTo>
                  <a:pt x="1151405" y="409448"/>
                </a:lnTo>
                <a:lnTo>
                  <a:pt x="1183917" y="409448"/>
                </a:lnTo>
                <a:lnTo>
                  <a:pt x="1183917" y="370840"/>
                </a:lnTo>
                <a:close/>
              </a:path>
              <a:path w="2555875" h="504190">
                <a:moveTo>
                  <a:pt x="1183917" y="276352"/>
                </a:moveTo>
                <a:lnTo>
                  <a:pt x="1139721" y="276352"/>
                </a:lnTo>
                <a:lnTo>
                  <a:pt x="1139624" y="301974"/>
                </a:lnTo>
                <a:lnTo>
                  <a:pt x="1138261" y="319278"/>
                </a:lnTo>
                <a:lnTo>
                  <a:pt x="1116353" y="359664"/>
                </a:lnTo>
                <a:lnTo>
                  <a:pt x="1075777" y="377285"/>
                </a:lnTo>
                <a:lnTo>
                  <a:pt x="1059457" y="378459"/>
                </a:lnTo>
                <a:lnTo>
                  <a:pt x="1134160" y="378459"/>
                </a:lnTo>
                <a:lnTo>
                  <a:pt x="1140737" y="370840"/>
                </a:lnTo>
                <a:lnTo>
                  <a:pt x="1183917" y="370840"/>
                </a:lnTo>
                <a:lnTo>
                  <a:pt x="1183917" y="276352"/>
                </a:lnTo>
                <a:close/>
              </a:path>
              <a:path w="2555875" h="504190">
                <a:moveTo>
                  <a:pt x="1086381" y="132588"/>
                </a:moveTo>
                <a:lnTo>
                  <a:pt x="1047900" y="136588"/>
                </a:lnTo>
                <a:lnTo>
                  <a:pt x="1002720" y="151320"/>
                </a:lnTo>
                <a:lnTo>
                  <a:pt x="993417" y="155956"/>
                </a:lnTo>
                <a:lnTo>
                  <a:pt x="1007133" y="189484"/>
                </a:lnTo>
                <a:lnTo>
                  <a:pt x="1015674" y="185547"/>
                </a:lnTo>
                <a:lnTo>
                  <a:pt x="1024532" y="181863"/>
                </a:lnTo>
                <a:lnTo>
                  <a:pt x="1063013" y="170306"/>
                </a:lnTo>
                <a:lnTo>
                  <a:pt x="1083841" y="168655"/>
                </a:lnTo>
                <a:lnTo>
                  <a:pt x="1171283" y="168655"/>
                </a:lnTo>
                <a:lnTo>
                  <a:pt x="1170487" y="166973"/>
                </a:lnTo>
                <a:lnTo>
                  <a:pt x="1160041" y="154432"/>
                </a:lnTo>
                <a:lnTo>
                  <a:pt x="1146484" y="144875"/>
                </a:lnTo>
                <a:lnTo>
                  <a:pt x="1129688" y="138049"/>
                </a:lnTo>
                <a:lnTo>
                  <a:pt x="1109654" y="133953"/>
                </a:lnTo>
                <a:lnTo>
                  <a:pt x="1086381" y="132588"/>
                </a:lnTo>
                <a:close/>
              </a:path>
              <a:path w="2555875" h="504190">
                <a:moveTo>
                  <a:pt x="1384855" y="137159"/>
                </a:moveTo>
                <a:lnTo>
                  <a:pt x="1268015" y="137159"/>
                </a:lnTo>
                <a:lnTo>
                  <a:pt x="1268015" y="409448"/>
                </a:lnTo>
                <a:lnTo>
                  <a:pt x="1385363" y="409448"/>
                </a:lnTo>
                <a:lnTo>
                  <a:pt x="1412732" y="408051"/>
                </a:lnTo>
                <a:lnTo>
                  <a:pt x="1454896" y="396874"/>
                </a:lnTo>
                <a:lnTo>
                  <a:pt x="1481951" y="373380"/>
                </a:lnTo>
                <a:lnTo>
                  <a:pt x="1312719" y="373380"/>
                </a:lnTo>
                <a:lnTo>
                  <a:pt x="1312719" y="286004"/>
                </a:lnTo>
                <a:lnTo>
                  <a:pt x="1477351" y="286004"/>
                </a:lnTo>
                <a:lnTo>
                  <a:pt x="1476295" y="284988"/>
                </a:lnTo>
                <a:lnTo>
                  <a:pt x="1466516" y="278320"/>
                </a:lnTo>
                <a:lnTo>
                  <a:pt x="1455975" y="273050"/>
                </a:lnTo>
                <a:lnTo>
                  <a:pt x="1444672" y="269176"/>
                </a:lnTo>
                <a:lnTo>
                  <a:pt x="1432607" y="266700"/>
                </a:lnTo>
                <a:lnTo>
                  <a:pt x="1432607" y="264668"/>
                </a:lnTo>
                <a:lnTo>
                  <a:pt x="1444005" y="261556"/>
                </a:lnTo>
                <a:lnTo>
                  <a:pt x="1454324" y="257302"/>
                </a:lnTo>
                <a:lnTo>
                  <a:pt x="1463563" y="251904"/>
                </a:lnTo>
                <a:lnTo>
                  <a:pt x="1467287" y="248920"/>
                </a:lnTo>
                <a:lnTo>
                  <a:pt x="1312719" y="248920"/>
                </a:lnTo>
                <a:lnTo>
                  <a:pt x="1312719" y="174244"/>
                </a:lnTo>
                <a:lnTo>
                  <a:pt x="1479737" y="174244"/>
                </a:lnTo>
                <a:lnTo>
                  <a:pt x="1479248" y="173164"/>
                </a:lnTo>
                <a:lnTo>
                  <a:pt x="1447720" y="147383"/>
                </a:lnTo>
                <a:lnTo>
                  <a:pt x="1398952" y="137572"/>
                </a:lnTo>
                <a:lnTo>
                  <a:pt x="1384855" y="137159"/>
                </a:lnTo>
                <a:close/>
              </a:path>
              <a:path w="2555875" h="504190">
                <a:moveTo>
                  <a:pt x="1477351" y="286004"/>
                </a:moveTo>
                <a:lnTo>
                  <a:pt x="1379267" y="286004"/>
                </a:lnTo>
                <a:lnTo>
                  <a:pt x="1395491" y="286639"/>
                </a:lnTo>
                <a:lnTo>
                  <a:pt x="1409620" y="288544"/>
                </a:lnTo>
                <a:lnTo>
                  <a:pt x="1444926" y="309626"/>
                </a:lnTo>
                <a:lnTo>
                  <a:pt x="1449371" y="329692"/>
                </a:lnTo>
                <a:lnTo>
                  <a:pt x="1448260" y="340772"/>
                </a:lnTo>
                <a:lnTo>
                  <a:pt x="1409874" y="370967"/>
                </a:lnTo>
                <a:lnTo>
                  <a:pt x="1380283" y="373380"/>
                </a:lnTo>
                <a:lnTo>
                  <a:pt x="1481951" y="373380"/>
                </a:lnTo>
                <a:lnTo>
                  <a:pt x="1489122" y="361315"/>
                </a:lnTo>
                <a:lnTo>
                  <a:pt x="1493980" y="346233"/>
                </a:lnTo>
                <a:lnTo>
                  <a:pt x="1495599" y="329692"/>
                </a:lnTo>
                <a:lnTo>
                  <a:pt x="1494393" y="315468"/>
                </a:lnTo>
                <a:lnTo>
                  <a:pt x="1490773" y="303276"/>
                </a:lnTo>
                <a:lnTo>
                  <a:pt x="1484741" y="293116"/>
                </a:lnTo>
                <a:lnTo>
                  <a:pt x="1477351" y="286004"/>
                </a:lnTo>
                <a:close/>
              </a:path>
              <a:path w="2555875" h="504190">
                <a:moveTo>
                  <a:pt x="1479737" y="174244"/>
                </a:moveTo>
                <a:lnTo>
                  <a:pt x="1382315" y="174244"/>
                </a:lnTo>
                <a:lnTo>
                  <a:pt x="1396952" y="174815"/>
                </a:lnTo>
                <a:lnTo>
                  <a:pt x="1409366" y="176530"/>
                </a:lnTo>
                <a:lnTo>
                  <a:pt x="1440862" y="202342"/>
                </a:lnTo>
                <a:lnTo>
                  <a:pt x="1441751" y="211327"/>
                </a:lnTo>
                <a:lnTo>
                  <a:pt x="1437528" y="227774"/>
                </a:lnTo>
                <a:lnTo>
                  <a:pt x="1424860" y="239522"/>
                </a:lnTo>
                <a:lnTo>
                  <a:pt x="1403746" y="246570"/>
                </a:lnTo>
                <a:lnTo>
                  <a:pt x="1374187" y="248920"/>
                </a:lnTo>
                <a:lnTo>
                  <a:pt x="1467287" y="248920"/>
                </a:lnTo>
                <a:lnTo>
                  <a:pt x="1486963" y="205740"/>
                </a:lnTo>
                <a:lnTo>
                  <a:pt x="1486106" y="193484"/>
                </a:lnTo>
                <a:lnTo>
                  <a:pt x="1483534" y="182626"/>
                </a:lnTo>
                <a:lnTo>
                  <a:pt x="1479737" y="174244"/>
                </a:lnTo>
                <a:close/>
              </a:path>
              <a:path w="2555875" h="504190">
                <a:moveTo>
                  <a:pt x="1748736" y="168655"/>
                </a:moveTo>
                <a:lnTo>
                  <a:pt x="1661295" y="168655"/>
                </a:lnTo>
                <a:lnTo>
                  <a:pt x="1673995" y="169481"/>
                </a:lnTo>
                <a:lnTo>
                  <a:pt x="1685171" y="171957"/>
                </a:lnTo>
                <a:lnTo>
                  <a:pt x="1713999" y="200278"/>
                </a:lnTo>
                <a:lnTo>
                  <a:pt x="1717682" y="229108"/>
                </a:lnTo>
                <a:lnTo>
                  <a:pt x="1717682" y="245363"/>
                </a:lnTo>
                <a:lnTo>
                  <a:pt x="1671454" y="246888"/>
                </a:lnTo>
                <a:lnTo>
                  <a:pt x="1640339" y="249174"/>
                </a:lnTo>
                <a:lnTo>
                  <a:pt x="1591063" y="261366"/>
                </a:lnTo>
                <a:lnTo>
                  <a:pt x="1558901" y="283368"/>
                </a:lnTo>
                <a:lnTo>
                  <a:pt x="1540898" y="333756"/>
                </a:lnTo>
                <a:lnTo>
                  <a:pt x="1542422" y="353218"/>
                </a:lnTo>
                <a:lnTo>
                  <a:pt x="1565282" y="395223"/>
                </a:lnTo>
                <a:lnTo>
                  <a:pt x="1609002" y="413321"/>
                </a:lnTo>
                <a:lnTo>
                  <a:pt x="1626751" y="414528"/>
                </a:lnTo>
                <a:lnTo>
                  <a:pt x="1642880" y="413861"/>
                </a:lnTo>
                <a:lnTo>
                  <a:pt x="1680598" y="403859"/>
                </a:lnTo>
                <a:lnTo>
                  <a:pt x="1711613" y="378459"/>
                </a:lnTo>
                <a:lnTo>
                  <a:pt x="1636910" y="378459"/>
                </a:lnTo>
                <a:lnTo>
                  <a:pt x="1626465" y="377793"/>
                </a:lnTo>
                <a:lnTo>
                  <a:pt x="1590555" y="354076"/>
                </a:lnTo>
                <a:lnTo>
                  <a:pt x="1587177" y="333756"/>
                </a:lnTo>
                <a:lnTo>
                  <a:pt x="1588333" y="322040"/>
                </a:lnTo>
                <a:lnTo>
                  <a:pt x="1618273" y="287782"/>
                </a:lnTo>
                <a:lnTo>
                  <a:pt x="1677042" y="277876"/>
                </a:lnTo>
                <a:lnTo>
                  <a:pt x="1717174" y="276352"/>
                </a:lnTo>
                <a:lnTo>
                  <a:pt x="1761370" y="276352"/>
                </a:lnTo>
                <a:lnTo>
                  <a:pt x="1761370" y="224028"/>
                </a:lnTo>
                <a:lnTo>
                  <a:pt x="1759878" y="201771"/>
                </a:lnTo>
                <a:lnTo>
                  <a:pt x="1755401" y="182753"/>
                </a:lnTo>
                <a:lnTo>
                  <a:pt x="1748736" y="168655"/>
                </a:lnTo>
                <a:close/>
              </a:path>
              <a:path w="2555875" h="504190">
                <a:moveTo>
                  <a:pt x="1761370" y="370840"/>
                </a:moveTo>
                <a:lnTo>
                  <a:pt x="1720223" y="370840"/>
                </a:lnTo>
                <a:lnTo>
                  <a:pt x="1728858" y="409448"/>
                </a:lnTo>
                <a:lnTo>
                  <a:pt x="1761370" y="409448"/>
                </a:lnTo>
                <a:lnTo>
                  <a:pt x="1761370" y="370840"/>
                </a:lnTo>
                <a:close/>
              </a:path>
              <a:path w="2555875" h="504190">
                <a:moveTo>
                  <a:pt x="1761370" y="276352"/>
                </a:moveTo>
                <a:lnTo>
                  <a:pt x="1717174" y="276352"/>
                </a:lnTo>
                <a:lnTo>
                  <a:pt x="1717077" y="301974"/>
                </a:lnTo>
                <a:lnTo>
                  <a:pt x="1715714" y="319278"/>
                </a:lnTo>
                <a:lnTo>
                  <a:pt x="1693807" y="359664"/>
                </a:lnTo>
                <a:lnTo>
                  <a:pt x="1653230" y="377285"/>
                </a:lnTo>
                <a:lnTo>
                  <a:pt x="1636910" y="378459"/>
                </a:lnTo>
                <a:lnTo>
                  <a:pt x="1711613" y="378459"/>
                </a:lnTo>
                <a:lnTo>
                  <a:pt x="1718190" y="370840"/>
                </a:lnTo>
                <a:lnTo>
                  <a:pt x="1761370" y="370840"/>
                </a:lnTo>
                <a:lnTo>
                  <a:pt x="1761370" y="276352"/>
                </a:lnTo>
                <a:close/>
              </a:path>
              <a:path w="2555875" h="504190">
                <a:moveTo>
                  <a:pt x="1663834" y="132588"/>
                </a:moveTo>
                <a:lnTo>
                  <a:pt x="1625353" y="136588"/>
                </a:lnTo>
                <a:lnTo>
                  <a:pt x="1580173" y="151320"/>
                </a:lnTo>
                <a:lnTo>
                  <a:pt x="1570870" y="155956"/>
                </a:lnTo>
                <a:lnTo>
                  <a:pt x="1584586" y="189484"/>
                </a:lnTo>
                <a:lnTo>
                  <a:pt x="1593127" y="185547"/>
                </a:lnTo>
                <a:lnTo>
                  <a:pt x="1601985" y="181863"/>
                </a:lnTo>
                <a:lnTo>
                  <a:pt x="1640466" y="170306"/>
                </a:lnTo>
                <a:lnTo>
                  <a:pt x="1661295" y="168655"/>
                </a:lnTo>
                <a:lnTo>
                  <a:pt x="1748736" y="168655"/>
                </a:lnTo>
                <a:lnTo>
                  <a:pt x="1747940" y="166973"/>
                </a:lnTo>
                <a:lnTo>
                  <a:pt x="1737495" y="154432"/>
                </a:lnTo>
                <a:lnTo>
                  <a:pt x="1723937" y="144875"/>
                </a:lnTo>
                <a:lnTo>
                  <a:pt x="1707141" y="138049"/>
                </a:lnTo>
                <a:lnTo>
                  <a:pt x="1687107" y="133953"/>
                </a:lnTo>
                <a:lnTo>
                  <a:pt x="1663834" y="132588"/>
                </a:lnTo>
                <a:close/>
              </a:path>
              <a:path w="2555875" h="504190">
                <a:moveTo>
                  <a:pt x="1944528" y="174752"/>
                </a:moveTo>
                <a:lnTo>
                  <a:pt x="1900332" y="174752"/>
                </a:lnTo>
                <a:lnTo>
                  <a:pt x="1900332" y="409448"/>
                </a:lnTo>
                <a:lnTo>
                  <a:pt x="1944528" y="409448"/>
                </a:lnTo>
                <a:lnTo>
                  <a:pt x="1944528" y="174752"/>
                </a:lnTo>
                <a:close/>
              </a:path>
              <a:path w="2555875" h="504190">
                <a:moveTo>
                  <a:pt x="2033428" y="137159"/>
                </a:moveTo>
                <a:lnTo>
                  <a:pt x="1812448" y="137159"/>
                </a:lnTo>
                <a:lnTo>
                  <a:pt x="1812448" y="174752"/>
                </a:lnTo>
                <a:lnTo>
                  <a:pt x="2033428" y="174752"/>
                </a:lnTo>
                <a:lnTo>
                  <a:pt x="2033428" y="137159"/>
                </a:lnTo>
                <a:close/>
              </a:path>
              <a:path w="2555875" h="504190">
                <a:moveTo>
                  <a:pt x="2131770" y="137159"/>
                </a:moveTo>
                <a:lnTo>
                  <a:pt x="2087066" y="137159"/>
                </a:lnTo>
                <a:lnTo>
                  <a:pt x="2087066" y="409448"/>
                </a:lnTo>
                <a:lnTo>
                  <a:pt x="2210510" y="409448"/>
                </a:lnTo>
                <a:lnTo>
                  <a:pt x="2236799" y="408051"/>
                </a:lnTo>
                <a:lnTo>
                  <a:pt x="2277947" y="396874"/>
                </a:lnTo>
                <a:lnTo>
                  <a:pt x="2304896" y="373380"/>
                </a:lnTo>
                <a:lnTo>
                  <a:pt x="2131770" y="373380"/>
                </a:lnTo>
                <a:lnTo>
                  <a:pt x="2131770" y="286004"/>
                </a:lnTo>
                <a:lnTo>
                  <a:pt x="2306839" y="286004"/>
                </a:lnTo>
                <a:lnTo>
                  <a:pt x="2292171" y="268224"/>
                </a:lnTo>
                <a:lnTo>
                  <a:pt x="2258992" y="253746"/>
                </a:lnTo>
                <a:lnTo>
                  <a:pt x="2212542" y="248920"/>
                </a:lnTo>
                <a:lnTo>
                  <a:pt x="2131770" y="248920"/>
                </a:lnTo>
                <a:lnTo>
                  <a:pt x="2131770" y="137159"/>
                </a:lnTo>
                <a:close/>
              </a:path>
              <a:path w="2555875" h="504190">
                <a:moveTo>
                  <a:pt x="2306839" y="286004"/>
                </a:moveTo>
                <a:lnTo>
                  <a:pt x="2207462" y="286004"/>
                </a:lnTo>
                <a:lnTo>
                  <a:pt x="2222321" y="286575"/>
                </a:lnTo>
                <a:lnTo>
                  <a:pt x="2235402" y="288290"/>
                </a:lnTo>
                <a:lnTo>
                  <a:pt x="2269565" y="307848"/>
                </a:lnTo>
                <a:lnTo>
                  <a:pt x="2274010" y="328676"/>
                </a:lnTo>
                <a:lnTo>
                  <a:pt x="2272835" y="339979"/>
                </a:lnTo>
                <a:lnTo>
                  <a:pt x="2245435" y="367665"/>
                </a:lnTo>
                <a:lnTo>
                  <a:pt x="2208478" y="373380"/>
                </a:lnTo>
                <a:lnTo>
                  <a:pt x="2304896" y="373380"/>
                </a:lnTo>
                <a:lnTo>
                  <a:pt x="2312237" y="360426"/>
                </a:lnTo>
                <a:lnTo>
                  <a:pt x="2317095" y="344233"/>
                </a:lnTo>
                <a:lnTo>
                  <a:pt x="2318714" y="326136"/>
                </a:lnTo>
                <a:lnTo>
                  <a:pt x="2312078" y="292354"/>
                </a:lnTo>
                <a:lnTo>
                  <a:pt x="2306839" y="286004"/>
                </a:lnTo>
                <a:close/>
              </a:path>
              <a:path w="2555875" h="504190">
                <a:moveTo>
                  <a:pt x="2534961" y="43180"/>
                </a:moveTo>
                <a:lnTo>
                  <a:pt x="2420187" y="43180"/>
                </a:lnTo>
                <a:lnTo>
                  <a:pt x="2429331" y="43942"/>
                </a:lnTo>
                <a:lnTo>
                  <a:pt x="2438475" y="46228"/>
                </a:lnTo>
                <a:lnTo>
                  <a:pt x="2473400" y="68706"/>
                </a:lnTo>
                <a:lnTo>
                  <a:pt x="2495498" y="100076"/>
                </a:lnTo>
                <a:lnTo>
                  <a:pt x="2498419" y="113792"/>
                </a:lnTo>
                <a:lnTo>
                  <a:pt x="2498419" y="119549"/>
                </a:lnTo>
                <a:lnTo>
                  <a:pt x="2469336" y="148653"/>
                </a:lnTo>
                <a:lnTo>
                  <a:pt x="2460319" y="155448"/>
                </a:lnTo>
                <a:lnTo>
                  <a:pt x="2448127" y="164814"/>
                </a:lnTo>
                <a:lnTo>
                  <a:pt x="2414694" y="197008"/>
                </a:lnTo>
                <a:lnTo>
                  <a:pt x="2406979" y="221488"/>
                </a:lnTo>
                <a:lnTo>
                  <a:pt x="2408566" y="235077"/>
                </a:lnTo>
                <a:lnTo>
                  <a:pt x="2413329" y="248412"/>
                </a:lnTo>
                <a:lnTo>
                  <a:pt x="2421266" y="261493"/>
                </a:lnTo>
                <a:lnTo>
                  <a:pt x="2432379" y="274320"/>
                </a:lnTo>
                <a:lnTo>
                  <a:pt x="2485719" y="247904"/>
                </a:lnTo>
                <a:lnTo>
                  <a:pt x="2485719" y="232156"/>
                </a:lnTo>
                <a:lnTo>
                  <a:pt x="2476384" y="222281"/>
                </a:lnTo>
                <a:lnTo>
                  <a:pt x="2469717" y="212471"/>
                </a:lnTo>
                <a:lnTo>
                  <a:pt x="2465716" y="202723"/>
                </a:lnTo>
                <a:lnTo>
                  <a:pt x="2464383" y="193040"/>
                </a:lnTo>
                <a:lnTo>
                  <a:pt x="2464383" y="187621"/>
                </a:lnTo>
                <a:lnTo>
                  <a:pt x="2492164" y="160464"/>
                </a:lnTo>
                <a:lnTo>
                  <a:pt x="2500959" y="153923"/>
                </a:lnTo>
                <a:lnTo>
                  <a:pt x="2513595" y="144113"/>
                </a:lnTo>
                <a:lnTo>
                  <a:pt x="2547822" y="111061"/>
                </a:lnTo>
                <a:lnTo>
                  <a:pt x="2555823" y="85344"/>
                </a:lnTo>
                <a:lnTo>
                  <a:pt x="2554680" y="75438"/>
                </a:lnTo>
                <a:lnTo>
                  <a:pt x="2551251" y="65532"/>
                </a:lnTo>
                <a:lnTo>
                  <a:pt x="2545536" y="55626"/>
                </a:lnTo>
                <a:lnTo>
                  <a:pt x="2537535" y="45720"/>
                </a:lnTo>
                <a:lnTo>
                  <a:pt x="2534961" y="43180"/>
                </a:lnTo>
                <a:close/>
              </a:path>
              <a:path w="2555875" h="504190">
                <a:moveTo>
                  <a:pt x="2449651" y="0"/>
                </a:moveTo>
                <a:lnTo>
                  <a:pt x="2411551" y="2285"/>
                </a:lnTo>
                <a:lnTo>
                  <a:pt x="2350591" y="43180"/>
                </a:lnTo>
                <a:lnTo>
                  <a:pt x="2365831" y="62484"/>
                </a:lnTo>
                <a:lnTo>
                  <a:pt x="2381801" y="54038"/>
                </a:lnTo>
                <a:lnTo>
                  <a:pt x="2396184" y="48006"/>
                </a:lnTo>
                <a:lnTo>
                  <a:pt x="2408979" y="44386"/>
                </a:lnTo>
                <a:lnTo>
                  <a:pt x="2420187" y="43180"/>
                </a:lnTo>
                <a:lnTo>
                  <a:pt x="2534961" y="43180"/>
                </a:lnTo>
                <a:lnTo>
                  <a:pt x="2527946" y="36258"/>
                </a:lnTo>
                <a:lnTo>
                  <a:pt x="2493847" y="13208"/>
                </a:lnTo>
                <a:lnTo>
                  <a:pt x="2459462" y="825"/>
                </a:lnTo>
                <a:lnTo>
                  <a:pt x="2449651" y="0"/>
                </a:lnTo>
                <a:close/>
              </a:path>
              <a:path w="2555875" h="504190">
                <a:moveTo>
                  <a:pt x="2452699" y="330708"/>
                </a:moveTo>
                <a:lnTo>
                  <a:pt x="2445926" y="330708"/>
                </a:lnTo>
                <a:lnTo>
                  <a:pt x="2438983" y="332740"/>
                </a:lnTo>
                <a:lnTo>
                  <a:pt x="2424759" y="340868"/>
                </a:lnTo>
                <a:lnTo>
                  <a:pt x="2418832" y="346455"/>
                </a:lnTo>
                <a:lnTo>
                  <a:pt x="2414091" y="353568"/>
                </a:lnTo>
                <a:lnTo>
                  <a:pt x="2409349" y="360341"/>
                </a:lnTo>
                <a:lnTo>
                  <a:pt x="2406979" y="367622"/>
                </a:lnTo>
                <a:lnTo>
                  <a:pt x="2406979" y="375412"/>
                </a:lnTo>
                <a:lnTo>
                  <a:pt x="2428061" y="411734"/>
                </a:lnTo>
                <a:lnTo>
                  <a:pt x="2442031" y="414528"/>
                </a:lnTo>
                <a:lnTo>
                  <a:pt x="2448804" y="414528"/>
                </a:lnTo>
                <a:lnTo>
                  <a:pt x="2480639" y="392176"/>
                </a:lnTo>
                <a:lnTo>
                  <a:pt x="2487751" y="377613"/>
                </a:lnTo>
                <a:lnTo>
                  <a:pt x="2487751" y="369823"/>
                </a:lnTo>
                <a:lnTo>
                  <a:pt x="2466542" y="333502"/>
                </a:lnTo>
                <a:lnTo>
                  <a:pt x="2459970" y="331406"/>
                </a:lnTo>
                <a:lnTo>
                  <a:pt x="2452699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5" name="object 3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8779" y="14349476"/>
            <a:ext cx="12045001" cy="618744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5975" y="15375636"/>
            <a:ext cx="5679570" cy="5826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0053300" cy="16560800"/>
          </a:xfrm>
          <a:custGeom>
            <a:avLst/>
            <a:gdLst/>
            <a:ahLst/>
            <a:cxnLst/>
            <a:rect l="l" t="t" r="r" b="b"/>
            <a:pathLst>
              <a:path w="20053300" h="16560800">
                <a:moveTo>
                  <a:pt x="20053300" y="0"/>
                </a:moveTo>
                <a:lnTo>
                  <a:pt x="0" y="0"/>
                </a:lnTo>
                <a:lnTo>
                  <a:pt x="0" y="16560800"/>
                </a:lnTo>
                <a:lnTo>
                  <a:pt x="20053300" y="16560800"/>
                </a:lnTo>
                <a:lnTo>
                  <a:pt x="200533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42976" y="754887"/>
            <a:ext cx="2349500" cy="368300"/>
          </a:xfrm>
          <a:custGeom>
            <a:avLst/>
            <a:gdLst/>
            <a:ahLst/>
            <a:cxnLst/>
            <a:rect l="l" t="t" r="r" b="b"/>
            <a:pathLst>
              <a:path w="2349500" h="368300">
                <a:moveTo>
                  <a:pt x="45719" y="0"/>
                </a:moveTo>
                <a:lnTo>
                  <a:pt x="0" y="0"/>
                </a:lnTo>
                <a:lnTo>
                  <a:pt x="0" y="362712"/>
                </a:lnTo>
                <a:lnTo>
                  <a:pt x="45719" y="362712"/>
                </a:lnTo>
                <a:lnTo>
                  <a:pt x="45719" y="193548"/>
                </a:lnTo>
                <a:lnTo>
                  <a:pt x="277368" y="193548"/>
                </a:lnTo>
                <a:lnTo>
                  <a:pt x="277368" y="153416"/>
                </a:lnTo>
                <a:lnTo>
                  <a:pt x="45719" y="153416"/>
                </a:lnTo>
                <a:lnTo>
                  <a:pt x="45719" y="0"/>
                </a:lnTo>
                <a:close/>
              </a:path>
              <a:path w="2349500" h="368300">
                <a:moveTo>
                  <a:pt x="277368" y="193548"/>
                </a:moveTo>
                <a:lnTo>
                  <a:pt x="231648" y="193548"/>
                </a:lnTo>
                <a:lnTo>
                  <a:pt x="231648" y="362712"/>
                </a:lnTo>
                <a:lnTo>
                  <a:pt x="277368" y="362712"/>
                </a:lnTo>
                <a:lnTo>
                  <a:pt x="277368" y="193548"/>
                </a:lnTo>
                <a:close/>
              </a:path>
              <a:path w="2349500" h="368300">
                <a:moveTo>
                  <a:pt x="277368" y="0"/>
                </a:moveTo>
                <a:lnTo>
                  <a:pt x="231648" y="0"/>
                </a:lnTo>
                <a:lnTo>
                  <a:pt x="231648" y="153416"/>
                </a:lnTo>
                <a:lnTo>
                  <a:pt x="277368" y="153416"/>
                </a:lnTo>
                <a:lnTo>
                  <a:pt x="277368" y="0"/>
                </a:lnTo>
                <a:close/>
              </a:path>
              <a:path w="2349500" h="368300">
                <a:moveTo>
                  <a:pt x="558464" y="121919"/>
                </a:moveTo>
                <a:lnTo>
                  <a:pt x="471023" y="121919"/>
                </a:lnTo>
                <a:lnTo>
                  <a:pt x="483723" y="122745"/>
                </a:lnTo>
                <a:lnTo>
                  <a:pt x="494899" y="125221"/>
                </a:lnTo>
                <a:lnTo>
                  <a:pt x="523728" y="153542"/>
                </a:lnTo>
                <a:lnTo>
                  <a:pt x="527411" y="182372"/>
                </a:lnTo>
                <a:lnTo>
                  <a:pt x="527411" y="198627"/>
                </a:lnTo>
                <a:lnTo>
                  <a:pt x="481183" y="200152"/>
                </a:lnTo>
                <a:lnTo>
                  <a:pt x="450068" y="202438"/>
                </a:lnTo>
                <a:lnTo>
                  <a:pt x="400792" y="214630"/>
                </a:lnTo>
                <a:lnTo>
                  <a:pt x="368629" y="236632"/>
                </a:lnTo>
                <a:lnTo>
                  <a:pt x="350627" y="287020"/>
                </a:lnTo>
                <a:lnTo>
                  <a:pt x="352151" y="306482"/>
                </a:lnTo>
                <a:lnTo>
                  <a:pt x="375011" y="348487"/>
                </a:lnTo>
                <a:lnTo>
                  <a:pt x="418730" y="366585"/>
                </a:lnTo>
                <a:lnTo>
                  <a:pt x="436479" y="367792"/>
                </a:lnTo>
                <a:lnTo>
                  <a:pt x="452608" y="367125"/>
                </a:lnTo>
                <a:lnTo>
                  <a:pt x="490327" y="357123"/>
                </a:lnTo>
                <a:lnTo>
                  <a:pt x="521341" y="331723"/>
                </a:lnTo>
                <a:lnTo>
                  <a:pt x="446639" y="331723"/>
                </a:lnTo>
                <a:lnTo>
                  <a:pt x="436193" y="331057"/>
                </a:lnTo>
                <a:lnTo>
                  <a:pt x="400284" y="307340"/>
                </a:lnTo>
                <a:lnTo>
                  <a:pt x="396905" y="287020"/>
                </a:lnTo>
                <a:lnTo>
                  <a:pt x="398061" y="275304"/>
                </a:lnTo>
                <a:lnTo>
                  <a:pt x="428001" y="241045"/>
                </a:lnTo>
                <a:lnTo>
                  <a:pt x="486771" y="231140"/>
                </a:lnTo>
                <a:lnTo>
                  <a:pt x="526903" y="229616"/>
                </a:lnTo>
                <a:lnTo>
                  <a:pt x="571099" y="229616"/>
                </a:lnTo>
                <a:lnTo>
                  <a:pt x="571099" y="177292"/>
                </a:lnTo>
                <a:lnTo>
                  <a:pt x="569606" y="155035"/>
                </a:lnTo>
                <a:lnTo>
                  <a:pt x="565130" y="136017"/>
                </a:lnTo>
                <a:lnTo>
                  <a:pt x="558464" y="121919"/>
                </a:lnTo>
                <a:close/>
              </a:path>
              <a:path w="2349500" h="368300">
                <a:moveTo>
                  <a:pt x="571099" y="324104"/>
                </a:moveTo>
                <a:lnTo>
                  <a:pt x="529951" y="324104"/>
                </a:lnTo>
                <a:lnTo>
                  <a:pt x="538587" y="362712"/>
                </a:lnTo>
                <a:lnTo>
                  <a:pt x="571099" y="362712"/>
                </a:lnTo>
                <a:lnTo>
                  <a:pt x="571099" y="324104"/>
                </a:lnTo>
                <a:close/>
              </a:path>
              <a:path w="2349500" h="368300">
                <a:moveTo>
                  <a:pt x="571099" y="229616"/>
                </a:moveTo>
                <a:lnTo>
                  <a:pt x="526903" y="229616"/>
                </a:lnTo>
                <a:lnTo>
                  <a:pt x="526805" y="255238"/>
                </a:lnTo>
                <a:lnTo>
                  <a:pt x="525442" y="272542"/>
                </a:lnTo>
                <a:lnTo>
                  <a:pt x="503535" y="312928"/>
                </a:lnTo>
                <a:lnTo>
                  <a:pt x="462958" y="330549"/>
                </a:lnTo>
                <a:lnTo>
                  <a:pt x="446639" y="331723"/>
                </a:lnTo>
                <a:lnTo>
                  <a:pt x="521341" y="331723"/>
                </a:lnTo>
                <a:lnTo>
                  <a:pt x="527919" y="324104"/>
                </a:lnTo>
                <a:lnTo>
                  <a:pt x="571099" y="324104"/>
                </a:lnTo>
                <a:lnTo>
                  <a:pt x="571099" y="229616"/>
                </a:lnTo>
                <a:close/>
              </a:path>
              <a:path w="2349500" h="368300">
                <a:moveTo>
                  <a:pt x="473563" y="85852"/>
                </a:moveTo>
                <a:lnTo>
                  <a:pt x="435082" y="89852"/>
                </a:lnTo>
                <a:lnTo>
                  <a:pt x="389901" y="104584"/>
                </a:lnTo>
                <a:lnTo>
                  <a:pt x="380599" y="109220"/>
                </a:lnTo>
                <a:lnTo>
                  <a:pt x="394315" y="142748"/>
                </a:lnTo>
                <a:lnTo>
                  <a:pt x="402855" y="138810"/>
                </a:lnTo>
                <a:lnTo>
                  <a:pt x="411714" y="135127"/>
                </a:lnTo>
                <a:lnTo>
                  <a:pt x="450195" y="123570"/>
                </a:lnTo>
                <a:lnTo>
                  <a:pt x="471023" y="121919"/>
                </a:lnTo>
                <a:lnTo>
                  <a:pt x="558464" y="121919"/>
                </a:lnTo>
                <a:lnTo>
                  <a:pt x="557668" y="120237"/>
                </a:lnTo>
                <a:lnTo>
                  <a:pt x="547223" y="107695"/>
                </a:lnTo>
                <a:lnTo>
                  <a:pt x="533665" y="98139"/>
                </a:lnTo>
                <a:lnTo>
                  <a:pt x="516870" y="91313"/>
                </a:lnTo>
                <a:lnTo>
                  <a:pt x="496835" y="87217"/>
                </a:lnTo>
                <a:lnTo>
                  <a:pt x="473563" y="85852"/>
                </a:lnTo>
                <a:close/>
              </a:path>
              <a:path w="2349500" h="368300">
                <a:moveTo>
                  <a:pt x="628780" y="309880"/>
                </a:moveTo>
                <a:lnTo>
                  <a:pt x="628780" y="350012"/>
                </a:lnTo>
                <a:lnTo>
                  <a:pt x="637162" y="354076"/>
                </a:lnTo>
                <a:lnTo>
                  <a:pt x="680692" y="365220"/>
                </a:lnTo>
                <a:lnTo>
                  <a:pt x="721744" y="367792"/>
                </a:lnTo>
                <a:lnTo>
                  <a:pt x="749716" y="366363"/>
                </a:lnTo>
                <a:lnTo>
                  <a:pt x="793658" y="354933"/>
                </a:lnTo>
                <a:lnTo>
                  <a:pt x="822961" y="331215"/>
                </a:lnTo>
                <a:lnTo>
                  <a:pt x="721236" y="331215"/>
                </a:lnTo>
                <a:lnTo>
                  <a:pt x="707520" y="330803"/>
                </a:lnTo>
                <a:lnTo>
                  <a:pt x="669420" y="324612"/>
                </a:lnTo>
                <a:lnTo>
                  <a:pt x="637797" y="313848"/>
                </a:lnTo>
                <a:lnTo>
                  <a:pt x="628780" y="309880"/>
                </a:lnTo>
                <a:close/>
              </a:path>
              <a:path w="2349500" h="368300">
                <a:moveTo>
                  <a:pt x="818871" y="122427"/>
                </a:moveTo>
                <a:lnTo>
                  <a:pt x="724284" y="122427"/>
                </a:lnTo>
                <a:lnTo>
                  <a:pt x="738381" y="123031"/>
                </a:lnTo>
                <a:lnTo>
                  <a:pt x="750700" y="124840"/>
                </a:lnTo>
                <a:lnTo>
                  <a:pt x="785244" y="151987"/>
                </a:lnTo>
                <a:lnTo>
                  <a:pt x="786260" y="161036"/>
                </a:lnTo>
                <a:lnTo>
                  <a:pt x="784927" y="171640"/>
                </a:lnTo>
                <a:lnTo>
                  <a:pt x="753621" y="197548"/>
                </a:lnTo>
                <a:lnTo>
                  <a:pt x="709044" y="202691"/>
                </a:lnTo>
                <a:lnTo>
                  <a:pt x="679580" y="202691"/>
                </a:lnTo>
                <a:lnTo>
                  <a:pt x="679580" y="239268"/>
                </a:lnTo>
                <a:lnTo>
                  <a:pt x="716156" y="239268"/>
                </a:lnTo>
                <a:lnTo>
                  <a:pt x="750161" y="242125"/>
                </a:lnTo>
                <a:lnTo>
                  <a:pt x="774449" y="250698"/>
                </a:lnTo>
                <a:lnTo>
                  <a:pt x="789023" y="264985"/>
                </a:lnTo>
                <a:lnTo>
                  <a:pt x="793880" y="284988"/>
                </a:lnTo>
                <a:lnTo>
                  <a:pt x="792547" y="296767"/>
                </a:lnTo>
                <a:lnTo>
                  <a:pt x="761527" y="325501"/>
                </a:lnTo>
                <a:lnTo>
                  <a:pt x="721236" y="331215"/>
                </a:lnTo>
                <a:lnTo>
                  <a:pt x="822961" y="331215"/>
                </a:lnTo>
                <a:lnTo>
                  <a:pt x="830965" y="318897"/>
                </a:lnTo>
                <a:lnTo>
                  <a:pt x="836299" y="303879"/>
                </a:lnTo>
                <a:lnTo>
                  <a:pt x="838077" y="287528"/>
                </a:lnTo>
                <a:lnTo>
                  <a:pt x="837537" y="277812"/>
                </a:lnTo>
                <a:lnTo>
                  <a:pt x="819916" y="241681"/>
                </a:lnTo>
                <a:lnTo>
                  <a:pt x="785594" y="221964"/>
                </a:lnTo>
                <a:lnTo>
                  <a:pt x="777624" y="219456"/>
                </a:lnTo>
                <a:lnTo>
                  <a:pt x="777624" y="217423"/>
                </a:lnTo>
                <a:lnTo>
                  <a:pt x="814708" y="196595"/>
                </a:lnTo>
                <a:lnTo>
                  <a:pt x="828932" y="156972"/>
                </a:lnTo>
                <a:lnTo>
                  <a:pt x="827186" y="140906"/>
                </a:lnTo>
                <a:lnTo>
                  <a:pt x="821947" y="126746"/>
                </a:lnTo>
                <a:lnTo>
                  <a:pt x="818871" y="122427"/>
                </a:lnTo>
                <a:close/>
              </a:path>
              <a:path w="2349500" h="368300">
                <a:moveTo>
                  <a:pt x="726824" y="85344"/>
                </a:moveTo>
                <a:lnTo>
                  <a:pt x="701266" y="86518"/>
                </a:lnTo>
                <a:lnTo>
                  <a:pt x="676913" y="90043"/>
                </a:lnTo>
                <a:lnTo>
                  <a:pt x="653768" y="95916"/>
                </a:lnTo>
                <a:lnTo>
                  <a:pt x="631828" y="104140"/>
                </a:lnTo>
                <a:lnTo>
                  <a:pt x="647576" y="139700"/>
                </a:lnTo>
                <a:lnTo>
                  <a:pt x="657514" y="135667"/>
                </a:lnTo>
                <a:lnTo>
                  <a:pt x="667007" y="132206"/>
                </a:lnTo>
                <a:lnTo>
                  <a:pt x="713426" y="122713"/>
                </a:lnTo>
                <a:lnTo>
                  <a:pt x="724284" y="122427"/>
                </a:lnTo>
                <a:lnTo>
                  <a:pt x="818871" y="122427"/>
                </a:lnTo>
                <a:lnTo>
                  <a:pt x="813216" y="114490"/>
                </a:lnTo>
                <a:lnTo>
                  <a:pt x="800992" y="104140"/>
                </a:lnTo>
                <a:lnTo>
                  <a:pt x="786070" y="95916"/>
                </a:lnTo>
                <a:lnTo>
                  <a:pt x="768734" y="90043"/>
                </a:lnTo>
                <a:lnTo>
                  <a:pt x="748986" y="86518"/>
                </a:lnTo>
                <a:lnTo>
                  <a:pt x="726824" y="85344"/>
                </a:lnTo>
                <a:close/>
              </a:path>
              <a:path w="2349500" h="368300">
                <a:moveTo>
                  <a:pt x="1021076" y="90423"/>
                </a:moveTo>
                <a:lnTo>
                  <a:pt x="904236" y="90423"/>
                </a:lnTo>
                <a:lnTo>
                  <a:pt x="904236" y="362712"/>
                </a:lnTo>
                <a:lnTo>
                  <a:pt x="1021584" y="362712"/>
                </a:lnTo>
                <a:lnTo>
                  <a:pt x="1048952" y="361315"/>
                </a:lnTo>
                <a:lnTo>
                  <a:pt x="1091116" y="350138"/>
                </a:lnTo>
                <a:lnTo>
                  <a:pt x="1118171" y="326644"/>
                </a:lnTo>
                <a:lnTo>
                  <a:pt x="948940" y="326644"/>
                </a:lnTo>
                <a:lnTo>
                  <a:pt x="948940" y="239268"/>
                </a:lnTo>
                <a:lnTo>
                  <a:pt x="1113571" y="239268"/>
                </a:lnTo>
                <a:lnTo>
                  <a:pt x="1112516" y="238252"/>
                </a:lnTo>
                <a:lnTo>
                  <a:pt x="1102737" y="231584"/>
                </a:lnTo>
                <a:lnTo>
                  <a:pt x="1092196" y="226314"/>
                </a:lnTo>
                <a:lnTo>
                  <a:pt x="1080893" y="222440"/>
                </a:lnTo>
                <a:lnTo>
                  <a:pt x="1068828" y="219963"/>
                </a:lnTo>
                <a:lnTo>
                  <a:pt x="1068828" y="217932"/>
                </a:lnTo>
                <a:lnTo>
                  <a:pt x="1080226" y="214820"/>
                </a:lnTo>
                <a:lnTo>
                  <a:pt x="1090545" y="210566"/>
                </a:lnTo>
                <a:lnTo>
                  <a:pt x="1099784" y="205168"/>
                </a:lnTo>
                <a:lnTo>
                  <a:pt x="1103507" y="202184"/>
                </a:lnTo>
                <a:lnTo>
                  <a:pt x="948940" y="202184"/>
                </a:lnTo>
                <a:lnTo>
                  <a:pt x="948940" y="127508"/>
                </a:lnTo>
                <a:lnTo>
                  <a:pt x="1115957" y="127508"/>
                </a:lnTo>
                <a:lnTo>
                  <a:pt x="1115468" y="126428"/>
                </a:lnTo>
                <a:lnTo>
                  <a:pt x="1083941" y="100647"/>
                </a:lnTo>
                <a:lnTo>
                  <a:pt x="1035172" y="90836"/>
                </a:lnTo>
                <a:lnTo>
                  <a:pt x="1021076" y="90423"/>
                </a:lnTo>
                <a:close/>
              </a:path>
              <a:path w="2349500" h="368300">
                <a:moveTo>
                  <a:pt x="1113571" y="239268"/>
                </a:moveTo>
                <a:lnTo>
                  <a:pt x="1015488" y="239268"/>
                </a:lnTo>
                <a:lnTo>
                  <a:pt x="1031712" y="239902"/>
                </a:lnTo>
                <a:lnTo>
                  <a:pt x="1045841" y="241807"/>
                </a:lnTo>
                <a:lnTo>
                  <a:pt x="1081147" y="262890"/>
                </a:lnTo>
                <a:lnTo>
                  <a:pt x="1085592" y="282956"/>
                </a:lnTo>
                <a:lnTo>
                  <a:pt x="1084480" y="294036"/>
                </a:lnTo>
                <a:lnTo>
                  <a:pt x="1046095" y="324231"/>
                </a:lnTo>
                <a:lnTo>
                  <a:pt x="1016503" y="326644"/>
                </a:lnTo>
                <a:lnTo>
                  <a:pt x="1118171" y="326644"/>
                </a:lnTo>
                <a:lnTo>
                  <a:pt x="1125343" y="314579"/>
                </a:lnTo>
                <a:lnTo>
                  <a:pt x="1130200" y="299497"/>
                </a:lnTo>
                <a:lnTo>
                  <a:pt x="1131820" y="282956"/>
                </a:lnTo>
                <a:lnTo>
                  <a:pt x="1130613" y="268732"/>
                </a:lnTo>
                <a:lnTo>
                  <a:pt x="1126994" y="256540"/>
                </a:lnTo>
                <a:lnTo>
                  <a:pt x="1120961" y="246380"/>
                </a:lnTo>
                <a:lnTo>
                  <a:pt x="1113571" y="239268"/>
                </a:lnTo>
                <a:close/>
              </a:path>
              <a:path w="2349500" h="368300">
                <a:moveTo>
                  <a:pt x="1115957" y="127508"/>
                </a:moveTo>
                <a:lnTo>
                  <a:pt x="1018536" y="127508"/>
                </a:lnTo>
                <a:lnTo>
                  <a:pt x="1033172" y="128079"/>
                </a:lnTo>
                <a:lnTo>
                  <a:pt x="1045587" y="129794"/>
                </a:lnTo>
                <a:lnTo>
                  <a:pt x="1077083" y="155606"/>
                </a:lnTo>
                <a:lnTo>
                  <a:pt x="1077972" y="164591"/>
                </a:lnTo>
                <a:lnTo>
                  <a:pt x="1073749" y="181038"/>
                </a:lnTo>
                <a:lnTo>
                  <a:pt x="1061081" y="192786"/>
                </a:lnTo>
                <a:lnTo>
                  <a:pt x="1039967" y="199834"/>
                </a:lnTo>
                <a:lnTo>
                  <a:pt x="1010408" y="202184"/>
                </a:lnTo>
                <a:lnTo>
                  <a:pt x="1103507" y="202184"/>
                </a:lnTo>
                <a:lnTo>
                  <a:pt x="1123184" y="159004"/>
                </a:lnTo>
                <a:lnTo>
                  <a:pt x="1122326" y="146748"/>
                </a:lnTo>
                <a:lnTo>
                  <a:pt x="1119755" y="135890"/>
                </a:lnTo>
                <a:lnTo>
                  <a:pt x="1115957" y="127508"/>
                </a:lnTo>
                <a:close/>
              </a:path>
              <a:path w="2349500" h="368300">
                <a:moveTo>
                  <a:pt x="1384956" y="121919"/>
                </a:moveTo>
                <a:lnTo>
                  <a:pt x="1297515" y="121919"/>
                </a:lnTo>
                <a:lnTo>
                  <a:pt x="1310215" y="122745"/>
                </a:lnTo>
                <a:lnTo>
                  <a:pt x="1321391" y="125221"/>
                </a:lnTo>
                <a:lnTo>
                  <a:pt x="1350220" y="153542"/>
                </a:lnTo>
                <a:lnTo>
                  <a:pt x="1353903" y="182372"/>
                </a:lnTo>
                <a:lnTo>
                  <a:pt x="1353903" y="198627"/>
                </a:lnTo>
                <a:lnTo>
                  <a:pt x="1307675" y="200152"/>
                </a:lnTo>
                <a:lnTo>
                  <a:pt x="1276560" y="202438"/>
                </a:lnTo>
                <a:lnTo>
                  <a:pt x="1227284" y="214630"/>
                </a:lnTo>
                <a:lnTo>
                  <a:pt x="1195121" y="236632"/>
                </a:lnTo>
                <a:lnTo>
                  <a:pt x="1177119" y="287020"/>
                </a:lnTo>
                <a:lnTo>
                  <a:pt x="1178643" y="306482"/>
                </a:lnTo>
                <a:lnTo>
                  <a:pt x="1201503" y="348487"/>
                </a:lnTo>
                <a:lnTo>
                  <a:pt x="1245223" y="366585"/>
                </a:lnTo>
                <a:lnTo>
                  <a:pt x="1262971" y="367792"/>
                </a:lnTo>
                <a:lnTo>
                  <a:pt x="1279100" y="367125"/>
                </a:lnTo>
                <a:lnTo>
                  <a:pt x="1316819" y="357123"/>
                </a:lnTo>
                <a:lnTo>
                  <a:pt x="1347833" y="331723"/>
                </a:lnTo>
                <a:lnTo>
                  <a:pt x="1273131" y="331723"/>
                </a:lnTo>
                <a:lnTo>
                  <a:pt x="1262685" y="331057"/>
                </a:lnTo>
                <a:lnTo>
                  <a:pt x="1226776" y="307340"/>
                </a:lnTo>
                <a:lnTo>
                  <a:pt x="1223397" y="287020"/>
                </a:lnTo>
                <a:lnTo>
                  <a:pt x="1224553" y="275304"/>
                </a:lnTo>
                <a:lnTo>
                  <a:pt x="1254494" y="241045"/>
                </a:lnTo>
                <a:lnTo>
                  <a:pt x="1313263" y="231140"/>
                </a:lnTo>
                <a:lnTo>
                  <a:pt x="1353395" y="229616"/>
                </a:lnTo>
                <a:lnTo>
                  <a:pt x="1397591" y="229616"/>
                </a:lnTo>
                <a:lnTo>
                  <a:pt x="1397591" y="177292"/>
                </a:lnTo>
                <a:lnTo>
                  <a:pt x="1396099" y="155035"/>
                </a:lnTo>
                <a:lnTo>
                  <a:pt x="1391622" y="136017"/>
                </a:lnTo>
                <a:lnTo>
                  <a:pt x="1384956" y="121919"/>
                </a:lnTo>
                <a:close/>
              </a:path>
              <a:path w="2349500" h="368300">
                <a:moveTo>
                  <a:pt x="1397591" y="324104"/>
                </a:moveTo>
                <a:lnTo>
                  <a:pt x="1356443" y="324104"/>
                </a:lnTo>
                <a:lnTo>
                  <a:pt x="1365079" y="362712"/>
                </a:lnTo>
                <a:lnTo>
                  <a:pt x="1397591" y="362712"/>
                </a:lnTo>
                <a:lnTo>
                  <a:pt x="1397591" y="324104"/>
                </a:lnTo>
                <a:close/>
              </a:path>
              <a:path w="2349500" h="368300">
                <a:moveTo>
                  <a:pt x="1397591" y="229616"/>
                </a:moveTo>
                <a:lnTo>
                  <a:pt x="1353395" y="229616"/>
                </a:lnTo>
                <a:lnTo>
                  <a:pt x="1353297" y="255238"/>
                </a:lnTo>
                <a:lnTo>
                  <a:pt x="1351934" y="272542"/>
                </a:lnTo>
                <a:lnTo>
                  <a:pt x="1330027" y="312928"/>
                </a:lnTo>
                <a:lnTo>
                  <a:pt x="1289450" y="330549"/>
                </a:lnTo>
                <a:lnTo>
                  <a:pt x="1273131" y="331723"/>
                </a:lnTo>
                <a:lnTo>
                  <a:pt x="1347833" y="331723"/>
                </a:lnTo>
                <a:lnTo>
                  <a:pt x="1354411" y="324104"/>
                </a:lnTo>
                <a:lnTo>
                  <a:pt x="1397591" y="324104"/>
                </a:lnTo>
                <a:lnTo>
                  <a:pt x="1397591" y="229616"/>
                </a:lnTo>
                <a:close/>
              </a:path>
              <a:path w="2349500" h="368300">
                <a:moveTo>
                  <a:pt x="1300055" y="85852"/>
                </a:moveTo>
                <a:lnTo>
                  <a:pt x="1261574" y="89852"/>
                </a:lnTo>
                <a:lnTo>
                  <a:pt x="1216394" y="104584"/>
                </a:lnTo>
                <a:lnTo>
                  <a:pt x="1207091" y="109220"/>
                </a:lnTo>
                <a:lnTo>
                  <a:pt x="1220807" y="142748"/>
                </a:lnTo>
                <a:lnTo>
                  <a:pt x="1229348" y="138810"/>
                </a:lnTo>
                <a:lnTo>
                  <a:pt x="1238206" y="135127"/>
                </a:lnTo>
                <a:lnTo>
                  <a:pt x="1276687" y="123570"/>
                </a:lnTo>
                <a:lnTo>
                  <a:pt x="1297515" y="121919"/>
                </a:lnTo>
                <a:lnTo>
                  <a:pt x="1384956" y="121919"/>
                </a:lnTo>
                <a:lnTo>
                  <a:pt x="1384161" y="120237"/>
                </a:lnTo>
                <a:lnTo>
                  <a:pt x="1373715" y="107695"/>
                </a:lnTo>
                <a:lnTo>
                  <a:pt x="1360158" y="98139"/>
                </a:lnTo>
                <a:lnTo>
                  <a:pt x="1343362" y="91313"/>
                </a:lnTo>
                <a:lnTo>
                  <a:pt x="1323328" y="87217"/>
                </a:lnTo>
                <a:lnTo>
                  <a:pt x="1300055" y="85852"/>
                </a:lnTo>
                <a:close/>
              </a:path>
              <a:path w="2349500" h="368300">
                <a:moveTo>
                  <a:pt x="1526393" y="90423"/>
                </a:moveTo>
                <a:lnTo>
                  <a:pt x="1481689" y="90423"/>
                </a:lnTo>
                <a:lnTo>
                  <a:pt x="1481689" y="362712"/>
                </a:lnTo>
                <a:lnTo>
                  <a:pt x="1526393" y="362712"/>
                </a:lnTo>
                <a:lnTo>
                  <a:pt x="1526393" y="241300"/>
                </a:lnTo>
                <a:lnTo>
                  <a:pt x="1718925" y="241300"/>
                </a:lnTo>
                <a:lnTo>
                  <a:pt x="1718925" y="203708"/>
                </a:lnTo>
                <a:lnTo>
                  <a:pt x="1526393" y="203708"/>
                </a:lnTo>
                <a:lnTo>
                  <a:pt x="1526393" y="90423"/>
                </a:lnTo>
                <a:close/>
              </a:path>
              <a:path w="2349500" h="368300">
                <a:moveTo>
                  <a:pt x="1718925" y="241300"/>
                </a:moveTo>
                <a:lnTo>
                  <a:pt x="1674221" y="241300"/>
                </a:lnTo>
                <a:lnTo>
                  <a:pt x="1674221" y="362712"/>
                </a:lnTo>
                <a:lnTo>
                  <a:pt x="1718925" y="362712"/>
                </a:lnTo>
                <a:lnTo>
                  <a:pt x="1718925" y="241300"/>
                </a:lnTo>
                <a:close/>
              </a:path>
              <a:path w="2349500" h="368300">
                <a:moveTo>
                  <a:pt x="1718925" y="90423"/>
                </a:moveTo>
                <a:lnTo>
                  <a:pt x="1674221" y="90423"/>
                </a:lnTo>
                <a:lnTo>
                  <a:pt x="1674221" y="203708"/>
                </a:lnTo>
                <a:lnTo>
                  <a:pt x="1718925" y="203708"/>
                </a:lnTo>
                <a:lnTo>
                  <a:pt x="1718925" y="90423"/>
                </a:lnTo>
                <a:close/>
              </a:path>
              <a:path w="2349500" h="368300">
                <a:moveTo>
                  <a:pt x="1847306" y="90423"/>
                </a:moveTo>
                <a:lnTo>
                  <a:pt x="1805142" y="90423"/>
                </a:lnTo>
                <a:lnTo>
                  <a:pt x="1805142" y="362712"/>
                </a:lnTo>
                <a:lnTo>
                  <a:pt x="1860514" y="362712"/>
                </a:lnTo>
                <a:lnTo>
                  <a:pt x="1888630" y="318515"/>
                </a:lnTo>
                <a:lnTo>
                  <a:pt x="1844258" y="318515"/>
                </a:lnTo>
                <a:lnTo>
                  <a:pt x="1844596" y="314113"/>
                </a:lnTo>
                <a:lnTo>
                  <a:pt x="1844935" y="307848"/>
                </a:lnTo>
                <a:lnTo>
                  <a:pt x="1845274" y="299720"/>
                </a:lnTo>
                <a:lnTo>
                  <a:pt x="1845951" y="291253"/>
                </a:lnTo>
                <a:lnTo>
                  <a:pt x="1846459" y="283125"/>
                </a:lnTo>
                <a:lnTo>
                  <a:pt x="1847136" y="267208"/>
                </a:lnTo>
                <a:lnTo>
                  <a:pt x="1847306" y="260942"/>
                </a:lnTo>
                <a:lnTo>
                  <a:pt x="1847306" y="90423"/>
                </a:lnTo>
                <a:close/>
              </a:path>
              <a:path w="2349500" h="368300">
                <a:moveTo>
                  <a:pt x="2044918" y="135127"/>
                </a:moveTo>
                <a:lnTo>
                  <a:pt x="2005294" y="135127"/>
                </a:lnTo>
                <a:lnTo>
                  <a:pt x="2004955" y="139530"/>
                </a:lnTo>
                <a:lnTo>
                  <a:pt x="2004616" y="146134"/>
                </a:lnTo>
                <a:lnTo>
                  <a:pt x="2003262" y="180848"/>
                </a:lnTo>
                <a:lnTo>
                  <a:pt x="2003262" y="362712"/>
                </a:lnTo>
                <a:lnTo>
                  <a:pt x="2044918" y="362712"/>
                </a:lnTo>
                <a:lnTo>
                  <a:pt x="2044918" y="135127"/>
                </a:lnTo>
                <a:close/>
              </a:path>
              <a:path w="2349500" h="368300">
                <a:moveTo>
                  <a:pt x="2044918" y="90423"/>
                </a:moveTo>
                <a:lnTo>
                  <a:pt x="1990054" y="90423"/>
                </a:lnTo>
                <a:lnTo>
                  <a:pt x="1844258" y="318515"/>
                </a:lnTo>
                <a:lnTo>
                  <a:pt x="1888630" y="318515"/>
                </a:lnTo>
                <a:lnTo>
                  <a:pt x="2005294" y="135127"/>
                </a:lnTo>
                <a:lnTo>
                  <a:pt x="2044918" y="135127"/>
                </a:lnTo>
                <a:lnTo>
                  <a:pt x="2044918" y="90423"/>
                </a:lnTo>
                <a:close/>
              </a:path>
              <a:path w="2349500" h="368300">
                <a:moveTo>
                  <a:pt x="2236728" y="85344"/>
                </a:moveTo>
                <a:lnTo>
                  <a:pt x="2187483" y="95059"/>
                </a:lnTo>
                <a:lnTo>
                  <a:pt x="2149224" y="123571"/>
                </a:lnTo>
                <a:lnTo>
                  <a:pt x="2124618" y="168687"/>
                </a:lnTo>
                <a:lnTo>
                  <a:pt x="2117252" y="207041"/>
                </a:lnTo>
                <a:lnTo>
                  <a:pt x="2116331" y="228600"/>
                </a:lnTo>
                <a:lnTo>
                  <a:pt x="2117347" y="250539"/>
                </a:lnTo>
                <a:lnTo>
                  <a:pt x="2125475" y="288893"/>
                </a:lnTo>
                <a:lnTo>
                  <a:pt x="2152526" y="332486"/>
                </a:lnTo>
                <a:lnTo>
                  <a:pt x="2194151" y="358933"/>
                </a:lnTo>
                <a:lnTo>
                  <a:pt x="2247396" y="367792"/>
                </a:lnTo>
                <a:lnTo>
                  <a:pt x="2260889" y="367506"/>
                </a:lnTo>
                <a:lnTo>
                  <a:pt x="2305847" y="360870"/>
                </a:lnTo>
                <a:lnTo>
                  <a:pt x="2336803" y="350012"/>
                </a:lnTo>
                <a:lnTo>
                  <a:pt x="2336803" y="329692"/>
                </a:lnTo>
                <a:lnTo>
                  <a:pt x="2249427" y="329692"/>
                </a:lnTo>
                <a:lnTo>
                  <a:pt x="2230219" y="328199"/>
                </a:lnTo>
                <a:lnTo>
                  <a:pt x="2185927" y="305816"/>
                </a:lnTo>
                <a:lnTo>
                  <a:pt x="2164401" y="256952"/>
                </a:lnTo>
                <a:lnTo>
                  <a:pt x="2162559" y="235204"/>
                </a:lnTo>
                <a:lnTo>
                  <a:pt x="2348996" y="235204"/>
                </a:lnTo>
                <a:lnTo>
                  <a:pt x="2348936" y="207041"/>
                </a:lnTo>
                <a:lnTo>
                  <a:pt x="2348583" y="199644"/>
                </a:lnTo>
                <a:lnTo>
                  <a:pt x="2163575" y="199644"/>
                </a:lnTo>
                <a:lnTo>
                  <a:pt x="2166274" y="182372"/>
                </a:lnTo>
                <a:lnTo>
                  <a:pt x="2185419" y="142748"/>
                </a:lnTo>
                <a:lnTo>
                  <a:pt x="2221043" y="123221"/>
                </a:lnTo>
                <a:lnTo>
                  <a:pt x="2236219" y="121919"/>
                </a:lnTo>
                <a:lnTo>
                  <a:pt x="2321264" y="121919"/>
                </a:lnTo>
                <a:lnTo>
                  <a:pt x="2319023" y="118999"/>
                </a:lnTo>
                <a:lnTo>
                  <a:pt x="2283400" y="93916"/>
                </a:lnTo>
                <a:lnTo>
                  <a:pt x="2253428" y="86296"/>
                </a:lnTo>
                <a:lnTo>
                  <a:pt x="2236728" y="85344"/>
                </a:lnTo>
                <a:close/>
              </a:path>
              <a:path w="2349500" h="368300">
                <a:moveTo>
                  <a:pt x="2336803" y="310895"/>
                </a:moveTo>
                <a:lnTo>
                  <a:pt x="2295147" y="325120"/>
                </a:lnTo>
                <a:lnTo>
                  <a:pt x="2249427" y="329692"/>
                </a:lnTo>
                <a:lnTo>
                  <a:pt x="2336803" y="329692"/>
                </a:lnTo>
                <a:lnTo>
                  <a:pt x="2336803" y="310895"/>
                </a:lnTo>
                <a:close/>
              </a:path>
              <a:path w="2349500" h="368300">
                <a:moveTo>
                  <a:pt x="2321264" y="121919"/>
                </a:moveTo>
                <a:lnTo>
                  <a:pt x="2236219" y="121919"/>
                </a:lnTo>
                <a:lnTo>
                  <a:pt x="2252094" y="123285"/>
                </a:lnTo>
                <a:lnTo>
                  <a:pt x="2265683" y="127380"/>
                </a:lnTo>
                <a:lnTo>
                  <a:pt x="2292925" y="155257"/>
                </a:lnTo>
                <a:lnTo>
                  <a:pt x="2302259" y="199644"/>
                </a:lnTo>
                <a:lnTo>
                  <a:pt x="2348583" y="199644"/>
                </a:lnTo>
                <a:lnTo>
                  <a:pt x="2341280" y="158083"/>
                </a:lnTo>
                <a:lnTo>
                  <a:pt x="2327913" y="130587"/>
                </a:lnTo>
                <a:lnTo>
                  <a:pt x="2321264" y="121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36880" y="7799831"/>
            <a:ext cx="764540" cy="372110"/>
          </a:xfrm>
          <a:custGeom>
            <a:avLst/>
            <a:gdLst/>
            <a:ahLst/>
            <a:cxnLst/>
            <a:rect l="l" t="t" r="r" b="b"/>
            <a:pathLst>
              <a:path w="764540" h="372109">
                <a:moveTo>
                  <a:pt x="166116" y="5079"/>
                </a:moveTo>
                <a:lnTo>
                  <a:pt x="0" y="5079"/>
                </a:lnTo>
                <a:lnTo>
                  <a:pt x="0" y="277368"/>
                </a:lnTo>
                <a:lnTo>
                  <a:pt x="44704" y="277368"/>
                </a:lnTo>
                <a:lnTo>
                  <a:pt x="44704" y="42672"/>
                </a:lnTo>
                <a:lnTo>
                  <a:pt x="166116" y="42672"/>
                </a:lnTo>
                <a:lnTo>
                  <a:pt x="166116" y="5079"/>
                </a:lnTo>
                <a:close/>
              </a:path>
              <a:path w="764540" h="372109">
                <a:moveTo>
                  <a:pt x="326060" y="0"/>
                </a:moveTo>
                <a:lnTo>
                  <a:pt x="273387" y="9429"/>
                </a:lnTo>
                <a:lnTo>
                  <a:pt x="233350" y="36829"/>
                </a:lnTo>
                <a:lnTo>
                  <a:pt x="208141" y="80898"/>
                </a:lnTo>
                <a:lnTo>
                  <a:pt x="200521" y="118998"/>
                </a:lnTo>
                <a:lnTo>
                  <a:pt x="199568" y="140715"/>
                </a:lnTo>
                <a:lnTo>
                  <a:pt x="200140" y="157257"/>
                </a:lnTo>
                <a:lnTo>
                  <a:pt x="208712" y="201168"/>
                </a:lnTo>
                <a:lnTo>
                  <a:pt x="227191" y="235743"/>
                </a:lnTo>
                <a:lnTo>
                  <a:pt x="263703" y="267938"/>
                </a:lnTo>
                <a:lnTo>
                  <a:pt x="311328" y="281876"/>
                </a:lnTo>
                <a:lnTo>
                  <a:pt x="324536" y="282448"/>
                </a:lnTo>
                <a:lnTo>
                  <a:pt x="338665" y="281876"/>
                </a:lnTo>
                <a:lnTo>
                  <a:pt x="376860" y="273304"/>
                </a:lnTo>
                <a:lnTo>
                  <a:pt x="416992" y="245364"/>
                </a:lnTo>
                <a:lnTo>
                  <a:pt x="325552" y="245364"/>
                </a:lnTo>
                <a:lnTo>
                  <a:pt x="312439" y="244570"/>
                </a:lnTo>
                <a:lnTo>
                  <a:pt x="272022" y="225647"/>
                </a:lnTo>
                <a:lnTo>
                  <a:pt x="250368" y="184149"/>
                </a:lnTo>
                <a:lnTo>
                  <a:pt x="245796" y="140715"/>
                </a:lnTo>
                <a:lnTo>
                  <a:pt x="246971" y="117887"/>
                </a:lnTo>
                <a:lnTo>
                  <a:pt x="256369" y="80041"/>
                </a:lnTo>
                <a:lnTo>
                  <a:pt x="289103" y="44449"/>
                </a:lnTo>
                <a:lnTo>
                  <a:pt x="325044" y="37591"/>
                </a:lnTo>
                <a:lnTo>
                  <a:pt x="416963" y="37591"/>
                </a:lnTo>
                <a:lnTo>
                  <a:pt x="416357" y="36829"/>
                </a:lnTo>
                <a:lnTo>
                  <a:pt x="376543" y="9429"/>
                </a:lnTo>
                <a:lnTo>
                  <a:pt x="344031" y="1047"/>
                </a:lnTo>
                <a:lnTo>
                  <a:pt x="326060" y="0"/>
                </a:lnTo>
                <a:close/>
              </a:path>
              <a:path w="764540" h="372109">
                <a:moveTo>
                  <a:pt x="416963" y="37591"/>
                </a:moveTo>
                <a:lnTo>
                  <a:pt x="325044" y="37591"/>
                </a:lnTo>
                <a:lnTo>
                  <a:pt x="338347" y="38385"/>
                </a:lnTo>
                <a:lnTo>
                  <a:pt x="350317" y="40766"/>
                </a:lnTo>
                <a:lnTo>
                  <a:pt x="385750" y="65150"/>
                </a:lnTo>
                <a:lnTo>
                  <a:pt x="403149" y="110616"/>
                </a:lnTo>
                <a:lnTo>
                  <a:pt x="405308" y="140715"/>
                </a:lnTo>
                <a:lnTo>
                  <a:pt x="404768" y="156209"/>
                </a:lnTo>
                <a:lnTo>
                  <a:pt x="396672" y="196595"/>
                </a:lnTo>
                <a:lnTo>
                  <a:pt x="370764" y="232664"/>
                </a:lnTo>
                <a:lnTo>
                  <a:pt x="325552" y="245364"/>
                </a:lnTo>
                <a:lnTo>
                  <a:pt x="416992" y="245364"/>
                </a:lnTo>
                <a:lnTo>
                  <a:pt x="442392" y="201168"/>
                </a:lnTo>
                <a:lnTo>
                  <a:pt x="450965" y="157257"/>
                </a:lnTo>
                <a:lnTo>
                  <a:pt x="451536" y="140715"/>
                </a:lnTo>
                <a:lnTo>
                  <a:pt x="450520" y="118998"/>
                </a:lnTo>
                <a:lnTo>
                  <a:pt x="447472" y="99059"/>
                </a:lnTo>
                <a:lnTo>
                  <a:pt x="442392" y="80898"/>
                </a:lnTo>
                <a:lnTo>
                  <a:pt x="435280" y="64515"/>
                </a:lnTo>
                <a:lnTo>
                  <a:pt x="426612" y="49720"/>
                </a:lnTo>
                <a:lnTo>
                  <a:pt x="416963" y="37591"/>
                </a:lnTo>
                <a:close/>
              </a:path>
              <a:path w="764540" h="372109">
                <a:moveTo>
                  <a:pt x="764194" y="239776"/>
                </a:moveTo>
                <a:lnTo>
                  <a:pt x="488858" y="239776"/>
                </a:lnTo>
                <a:lnTo>
                  <a:pt x="488858" y="371856"/>
                </a:lnTo>
                <a:lnTo>
                  <a:pt x="531530" y="371856"/>
                </a:lnTo>
                <a:lnTo>
                  <a:pt x="531530" y="277368"/>
                </a:lnTo>
                <a:lnTo>
                  <a:pt x="764194" y="277368"/>
                </a:lnTo>
                <a:lnTo>
                  <a:pt x="764194" y="239776"/>
                </a:lnTo>
                <a:close/>
              </a:path>
              <a:path w="764540" h="372109">
                <a:moveTo>
                  <a:pt x="764194" y="277368"/>
                </a:moveTo>
                <a:lnTo>
                  <a:pt x="721014" y="277368"/>
                </a:lnTo>
                <a:lnTo>
                  <a:pt x="721014" y="371856"/>
                </a:lnTo>
                <a:lnTo>
                  <a:pt x="764194" y="371856"/>
                </a:lnTo>
                <a:lnTo>
                  <a:pt x="764194" y="277368"/>
                </a:lnTo>
                <a:close/>
              </a:path>
              <a:path w="764540" h="372109">
                <a:moveTo>
                  <a:pt x="724570" y="5079"/>
                </a:moveTo>
                <a:lnTo>
                  <a:pt x="581314" y="5079"/>
                </a:lnTo>
                <a:lnTo>
                  <a:pt x="580584" y="25939"/>
                </a:lnTo>
                <a:lnTo>
                  <a:pt x="578901" y="46862"/>
                </a:lnTo>
                <a:lnTo>
                  <a:pt x="572678" y="88899"/>
                </a:lnTo>
                <a:lnTo>
                  <a:pt x="563006" y="129857"/>
                </a:lnTo>
                <a:lnTo>
                  <a:pt x="549310" y="169163"/>
                </a:lnTo>
                <a:lnTo>
                  <a:pt x="532038" y="205866"/>
                </a:lnTo>
                <a:lnTo>
                  <a:pt x="510702" y="239776"/>
                </a:lnTo>
                <a:lnTo>
                  <a:pt x="556930" y="239776"/>
                </a:lnTo>
                <a:lnTo>
                  <a:pt x="581028" y="198056"/>
                </a:lnTo>
                <a:lnTo>
                  <a:pt x="600364" y="147574"/>
                </a:lnTo>
                <a:lnTo>
                  <a:pt x="614175" y="93376"/>
                </a:lnTo>
                <a:lnTo>
                  <a:pt x="620938" y="40131"/>
                </a:lnTo>
                <a:lnTo>
                  <a:pt x="724570" y="40131"/>
                </a:lnTo>
                <a:lnTo>
                  <a:pt x="724570" y="5079"/>
                </a:lnTo>
                <a:close/>
              </a:path>
              <a:path w="764540" h="372109">
                <a:moveTo>
                  <a:pt x="724570" y="40131"/>
                </a:moveTo>
                <a:lnTo>
                  <a:pt x="681390" y="40131"/>
                </a:lnTo>
                <a:lnTo>
                  <a:pt x="681390" y="239776"/>
                </a:lnTo>
                <a:lnTo>
                  <a:pt x="724570" y="239776"/>
                </a:lnTo>
                <a:lnTo>
                  <a:pt x="724570" y="40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19100" y="5064252"/>
            <a:ext cx="1375410" cy="420370"/>
          </a:xfrm>
          <a:custGeom>
            <a:avLst/>
            <a:gdLst/>
            <a:ahLst/>
            <a:cxnLst/>
            <a:rect l="l" t="t" r="r" b="b"/>
            <a:pathLst>
              <a:path w="1375410" h="420370">
                <a:moveTo>
                  <a:pt x="164592" y="10159"/>
                </a:moveTo>
                <a:lnTo>
                  <a:pt x="10159" y="10159"/>
                </a:lnTo>
                <a:lnTo>
                  <a:pt x="0" y="30479"/>
                </a:lnTo>
                <a:lnTo>
                  <a:pt x="52832" y="48259"/>
                </a:lnTo>
                <a:lnTo>
                  <a:pt x="52832" y="356108"/>
                </a:lnTo>
                <a:lnTo>
                  <a:pt x="5079" y="393700"/>
                </a:lnTo>
                <a:lnTo>
                  <a:pt x="5079" y="409448"/>
                </a:lnTo>
                <a:lnTo>
                  <a:pt x="159512" y="409448"/>
                </a:lnTo>
                <a:lnTo>
                  <a:pt x="169672" y="389128"/>
                </a:lnTo>
                <a:lnTo>
                  <a:pt x="116332" y="370840"/>
                </a:lnTo>
                <a:lnTo>
                  <a:pt x="116332" y="63499"/>
                </a:lnTo>
                <a:lnTo>
                  <a:pt x="164592" y="25908"/>
                </a:lnTo>
                <a:lnTo>
                  <a:pt x="164592" y="10159"/>
                </a:lnTo>
                <a:close/>
              </a:path>
              <a:path w="1375410" h="420370">
                <a:moveTo>
                  <a:pt x="252269" y="297688"/>
                </a:moveTo>
                <a:lnTo>
                  <a:pt x="232965" y="297688"/>
                </a:lnTo>
                <a:lnTo>
                  <a:pt x="232965" y="396240"/>
                </a:lnTo>
                <a:lnTo>
                  <a:pt x="276971" y="408622"/>
                </a:lnTo>
                <a:lnTo>
                  <a:pt x="320055" y="415829"/>
                </a:lnTo>
                <a:lnTo>
                  <a:pt x="359425" y="419639"/>
                </a:lnTo>
                <a:lnTo>
                  <a:pt x="376729" y="420115"/>
                </a:lnTo>
                <a:lnTo>
                  <a:pt x="390540" y="418877"/>
                </a:lnTo>
                <a:lnTo>
                  <a:pt x="436165" y="400304"/>
                </a:lnTo>
                <a:lnTo>
                  <a:pt x="458299" y="384556"/>
                </a:lnTo>
                <a:lnTo>
                  <a:pt x="379269" y="384556"/>
                </a:lnTo>
                <a:lnTo>
                  <a:pt x="361870" y="383127"/>
                </a:lnTo>
                <a:lnTo>
                  <a:pt x="311197" y="361695"/>
                </a:lnTo>
                <a:lnTo>
                  <a:pt x="279955" y="334264"/>
                </a:lnTo>
                <a:lnTo>
                  <a:pt x="265668" y="317119"/>
                </a:lnTo>
                <a:lnTo>
                  <a:pt x="252269" y="297688"/>
                </a:lnTo>
                <a:close/>
              </a:path>
              <a:path w="1375410" h="420370">
                <a:moveTo>
                  <a:pt x="365553" y="0"/>
                </a:moveTo>
                <a:lnTo>
                  <a:pt x="323834" y="11430"/>
                </a:lnTo>
                <a:lnTo>
                  <a:pt x="280463" y="42545"/>
                </a:lnTo>
                <a:lnTo>
                  <a:pt x="247507" y="83851"/>
                </a:lnTo>
                <a:lnTo>
                  <a:pt x="235662" y="122428"/>
                </a:lnTo>
                <a:lnTo>
                  <a:pt x="235560" y="124587"/>
                </a:lnTo>
                <a:lnTo>
                  <a:pt x="236521" y="135635"/>
                </a:lnTo>
                <a:lnTo>
                  <a:pt x="260556" y="177228"/>
                </a:lnTo>
                <a:lnTo>
                  <a:pt x="291893" y="202184"/>
                </a:lnTo>
                <a:lnTo>
                  <a:pt x="335518" y="226949"/>
                </a:lnTo>
                <a:lnTo>
                  <a:pt x="369268" y="244792"/>
                </a:lnTo>
                <a:lnTo>
                  <a:pt x="382952" y="252222"/>
                </a:lnTo>
                <a:lnTo>
                  <a:pt x="422830" y="276987"/>
                </a:lnTo>
                <a:lnTo>
                  <a:pt x="449087" y="311785"/>
                </a:lnTo>
                <a:lnTo>
                  <a:pt x="449881" y="319531"/>
                </a:lnTo>
                <a:lnTo>
                  <a:pt x="449341" y="327818"/>
                </a:lnTo>
                <a:lnTo>
                  <a:pt x="430704" y="364871"/>
                </a:lnTo>
                <a:lnTo>
                  <a:pt x="389397" y="383984"/>
                </a:lnTo>
                <a:lnTo>
                  <a:pt x="379269" y="384556"/>
                </a:lnTo>
                <a:lnTo>
                  <a:pt x="458299" y="384556"/>
                </a:lnTo>
                <a:lnTo>
                  <a:pt x="492045" y="351028"/>
                </a:lnTo>
                <a:lnTo>
                  <a:pt x="513476" y="309117"/>
                </a:lnTo>
                <a:lnTo>
                  <a:pt x="514905" y="296163"/>
                </a:lnTo>
                <a:lnTo>
                  <a:pt x="513889" y="284543"/>
                </a:lnTo>
                <a:lnTo>
                  <a:pt x="490299" y="244157"/>
                </a:lnTo>
                <a:lnTo>
                  <a:pt x="459533" y="219963"/>
                </a:lnTo>
                <a:lnTo>
                  <a:pt x="416480" y="195580"/>
                </a:lnTo>
                <a:lnTo>
                  <a:pt x="398573" y="186436"/>
                </a:lnTo>
                <a:lnTo>
                  <a:pt x="382476" y="177958"/>
                </a:lnTo>
                <a:lnTo>
                  <a:pt x="345233" y="157480"/>
                </a:lnTo>
                <a:lnTo>
                  <a:pt x="313229" y="132080"/>
                </a:lnTo>
                <a:lnTo>
                  <a:pt x="300529" y="100584"/>
                </a:lnTo>
                <a:lnTo>
                  <a:pt x="301577" y="86804"/>
                </a:lnTo>
                <a:lnTo>
                  <a:pt x="326659" y="45847"/>
                </a:lnTo>
                <a:lnTo>
                  <a:pt x="363521" y="35559"/>
                </a:lnTo>
                <a:lnTo>
                  <a:pt x="499665" y="35559"/>
                </a:lnTo>
                <a:lnTo>
                  <a:pt x="499665" y="23876"/>
                </a:lnTo>
                <a:lnTo>
                  <a:pt x="458136" y="11493"/>
                </a:lnTo>
                <a:lnTo>
                  <a:pt x="418512" y="4286"/>
                </a:lnTo>
                <a:lnTo>
                  <a:pt x="381936" y="476"/>
                </a:lnTo>
                <a:lnTo>
                  <a:pt x="365553" y="0"/>
                </a:lnTo>
                <a:close/>
              </a:path>
              <a:path w="1375410" h="420370">
                <a:moveTo>
                  <a:pt x="499665" y="35559"/>
                </a:moveTo>
                <a:lnTo>
                  <a:pt x="363521" y="35559"/>
                </a:lnTo>
                <a:lnTo>
                  <a:pt x="379587" y="36988"/>
                </a:lnTo>
                <a:lnTo>
                  <a:pt x="395271" y="41274"/>
                </a:lnTo>
                <a:lnTo>
                  <a:pt x="440166" y="70992"/>
                </a:lnTo>
                <a:lnTo>
                  <a:pt x="467598" y="102997"/>
                </a:lnTo>
                <a:lnTo>
                  <a:pt x="480361" y="122428"/>
                </a:lnTo>
                <a:lnTo>
                  <a:pt x="499665" y="122428"/>
                </a:lnTo>
                <a:lnTo>
                  <a:pt x="499665" y="35559"/>
                </a:lnTo>
                <a:close/>
              </a:path>
              <a:path w="1375410" h="420370">
                <a:moveTo>
                  <a:pt x="786784" y="5079"/>
                </a:moveTo>
                <a:lnTo>
                  <a:pt x="777513" y="5206"/>
                </a:lnTo>
                <a:lnTo>
                  <a:pt x="765956" y="5587"/>
                </a:lnTo>
                <a:lnTo>
                  <a:pt x="752113" y="6222"/>
                </a:lnTo>
                <a:lnTo>
                  <a:pt x="713537" y="8445"/>
                </a:lnTo>
                <a:lnTo>
                  <a:pt x="690899" y="9398"/>
                </a:lnTo>
                <a:lnTo>
                  <a:pt x="668071" y="9969"/>
                </a:lnTo>
                <a:lnTo>
                  <a:pt x="645052" y="10159"/>
                </a:lnTo>
                <a:lnTo>
                  <a:pt x="586124" y="10159"/>
                </a:lnTo>
                <a:lnTo>
                  <a:pt x="575964" y="30479"/>
                </a:lnTo>
                <a:lnTo>
                  <a:pt x="628796" y="47752"/>
                </a:lnTo>
                <a:lnTo>
                  <a:pt x="628796" y="356616"/>
                </a:lnTo>
                <a:lnTo>
                  <a:pt x="581044" y="394208"/>
                </a:lnTo>
                <a:lnTo>
                  <a:pt x="581044" y="409956"/>
                </a:lnTo>
                <a:lnTo>
                  <a:pt x="645560" y="409956"/>
                </a:lnTo>
                <a:lnTo>
                  <a:pt x="657879" y="410114"/>
                </a:lnTo>
                <a:lnTo>
                  <a:pt x="672484" y="410591"/>
                </a:lnTo>
                <a:lnTo>
                  <a:pt x="689375" y="411384"/>
                </a:lnTo>
                <a:lnTo>
                  <a:pt x="708552" y="412495"/>
                </a:lnTo>
                <a:lnTo>
                  <a:pt x="720808" y="413607"/>
                </a:lnTo>
                <a:lnTo>
                  <a:pt x="733190" y="414401"/>
                </a:lnTo>
                <a:lnTo>
                  <a:pt x="745700" y="414877"/>
                </a:lnTo>
                <a:lnTo>
                  <a:pt x="758336" y="415036"/>
                </a:lnTo>
                <a:lnTo>
                  <a:pt x="775831" y="413988"/>
                </a:lnTo>
                <a:lnTo>
                  <a:pt x="830980" y="398272"/>
                </a:lnTo>
                <a:lnTo>
                  <a:pt x="866286" y="378714"/>
                </a:lnTo>
                <a:lnTo>
                  <a:pt x="866611" y="378459"/>
                </a:lnTo>
                <a:lnTo>
                  <a:pt x="772560" y="378459"/>
                </a:lnTo>
                <a:lnTo>
                  <a:pt x="750208" y="377602"/>
                </a:lnTo>
                <a:lnTo>
                  <a:pt x="729380" y="375030"/>
                </a:lnTo>
                <a:lnTo>
                  <a:pt x="710076" y="370744"/>
                </a:lnTo>
                <a:lnTo>
                  <a:pt x="692296" y="364744"/>
                </a:lnTo>
                <a:lnTo>
                  <a:pt x="692296" y="220980"/>
                </a:lnTo>
                <a:lnTo>
                  <a:pt x="754780" y="220980"/>
                </a:lnTo>
                <a:lnTo>
                  <a:pt x="757998" y="220810"/>
                </a:lnTo>
                <a:lnTo>
                  <a:pt x="760368" y="220472"/>
                </a:lnTo>
                <a:lnTo>
                  <a:pt x="886891" y="220472"/>
                </a:lnTo>
                <a:lnTo>
                  <a:pt x="886321" y="219900"/>
                </a:lnTo>
                <a:lnTo>
                  <a:pt x="872001" y="209550"/>
                </a:lnTo>
                <a:lnTo>
                  <a:pt x="855587" y="201104"/>
                </a:lnTo>
                <a:lnTo>
                  <a:pt x="837076" y="194563"/>
                </a:lnTo>
                <a:lnTo>
                  <a:pt x="837076" y="193548"/>
                </a:lnTo>
                <a:lnTo>
                  <a:pt x="840900" y="191008"/>
                </a:lnTo>
                <a:lnTo>
                  <a:pt x="692296" y="191008"/>
                </a:lnTo>
                <a:lnTo>
                  <a:pt x="692296" y="56387"/>
                </a:lnTo>
                <a:lnTo>
                  <a:pt x="704869" y="48831"/>
                </a:lnTo>
                <a:lnTo>
                  <a:pt x="718204" y="43434"/>
                </a:lnTo>
                <a:lnTo>
                  <a:pt x="732301" y="40195"/>
                </a:lnTo>
                <a:lnTo>
                  <a:pt x="747160" y="39116"/>
                </a:lnTo>
                <a:lnTo>
                  <a:pt x="874538" y="39116"/>
                </a:lnTo>
                <a:lnTo>
                  <a:pt x="869588" y="33908"/>
                </a:lnTo>
                <a:lnTo>
                  <a:pt x="833266" y="12509"/>
                </a:lnTo>
                <a:lnTo>
                  <a:pt x="803294" y="5905"/>
                </a:lnTo>
                <a:lnTo>
                  <a:pt x="786784" y="5079"/>
                </a:lnTo>
                <a:close/>
              </a:path>
              <a:path w="1375410" h="420370">
                <a:moveTo>
                  <a:pt x="886891" y="220472"/>
                </a:moveTo>
                <a:lnTo>
                  <a:pt x="760368" y="220472"/>
                </a:lnTo>
                <a:lnTo>
                  <a:pt x="781800" y="222662"/>
                </a:lnTo>
                <a:lnTo>
                  <a:pt x="800373" y="227710"/>
                </a:lnTo>
                <a:lnTo>
                  <a:pt x="839172" y="259524"/>
                </a:lnTo>
                <a:lnTo>
                  <a:pt x="852316" y="310388"/>
                </a:lnTo>
                <a:lnTo>
                  <a:pt x="850951" y="325088"/>
                </a:lnTo>
                <a:lnTo>
                  <a:pt x="830472" y="359664"/>
                </a:lnTo>
                <a:lnTo>
                  <a:pt x="789896" y="376808"/>
                </a:lnTo>
                <a:lnTo>
                  <a:pt x="772560" y="377951"/>
                </a:lnTo>
                <a:lnTo>
                  <a:pt x="772560" y="378459"/>
                </a:lnTo>
                <a:lnTo>
                  <a:pt x="866611" y="378459"/>
                </a:lnTo>
                <a:lnTo>
                  <a:pt x="881463" y="366839"/>
                </a:lnTo>
                <a:lnTo>
                  <a:pt x="914419" y="324231"/>
                </a:lnTo>
                <a:lnTo>
                  <a:pt x="920896" y="293116"/>
                </a:lnTo>
                <a:lnTo>
                  <a:pt x="919499" y="276352"/>
                </a:lnTo>
                <a:lnTo>
                  <a:pt x="915308" y="260604"/>
                </a:lnTo>
                <a:lnTo>
                  <a:pt x="908323" y="245872"/>
                </a:lnTo>
                <a:lnTo>
                  <a:pt x="898544" y="232156"/>
                </a:lnTo>
                <a:lnTo>
                  <a:pt x="886891" y="220472"/>
                </a:lnTo>
                <a:close/>
              </a:path>
              <a:path w="1375410" h="420370">
                <a:moveTo>
                  <a:pt x="896131" y="129540"/>
                </a:moveTo>
                <a:lnTo>
                  <a:pt x="831996" y="129540"/>
                </a:lnTo>
                <a:lnTo>
                  <a:pt x="831996" y="130048"/>
                </a:lnTo>
                <a:lnTo>
                  <a:pt x="814216" y="175259"/>
                </a:lnTo>
                <a:lnTo>
                  <a:pt x="764940" y="191008"/>
                </a:lnTo>
                <a:lnTo>
                  <a:pt x="840900" y="191008"/>
                </a:lnTo>
                <a:lnTo>
                  <a:pt x="873462" y="164496"/>
                </a:lnTo>
                <a:lnTo>
                  <a:pt x="890575" y="141605"/>
                </a:lnTo>
                <a:lnTo>
                  <a:pt x="896131" y="129540"/>
                </a:lnTo>
                <a:close/>
              </a:path>
              <a:path w="1375410" h="420370">
                <a:moveTo>
                  <a:pt x="831977" y="129776"/>
                </a:moveTo>
                <a:lnTo>
                  <a:pt x="831956" y="130048"/>
                </a:lnTo>
                <a:lnTo>
                  <a:pt x="831977" y="129776"/>
                </a:lnTo>
                <a:close/>
              </a:path>
              <a:path w="1375410" h="420370">
                <a:moveTo>
                  <a:pt x="874538" y="39116"/>
                </a:moveTo>
                <a:lnTo>
                  <a:pt x="747160" y="39116"/>
                </a:lnTo>
                <a:lnTo>
                  <a:pt x="766941" y="40703"/>
                </a:lnTo>
                <a:lnTo>
                  <a:pt x="784117" y="45466"/>
                </a:lnTo>
                <a:lnTo>
                  <a:pt x="819995" y="78136"/>
                </a:lnTo>
                <a:lnTo>
                  <a:pt x="831977" y="129776"/>
                </a:lnTo>
                <a:lnTo>
                  <a:pt x="831996" y="129540"/>
                </a:lnTo>
                <a:lnTo>
                  <a:pt x="896131" y="129540"/>
                </a:lnTo>
                <a:lnTo>
                  <a:pt x="899465" y="117221"/>
                </a:lnTo>
                <a:lnTo>
                  <a:pt x="900576" y="104648"/>
                </a:lnTo>
                <a:lnTo>
                  <a:pt x="899687" y="91027"/>
                </a:lnTo>
                <a:lnTo>
                  <a:pt x="897020" y="78105"/>
                </a:lnTo>
                <a:lnTo>
                  <a:pt x="892575" y="65881"/>
                </a:lnTo>
                <a:lnTo>
                  <a:pt x="886352" y="54355"/>
                </a:lnTo>
                <a:lnTo>
                  <a:pt x="878732" y="43529"/>
                </a:lnTo>
                <a:lnTo>
                  <a:pt x="874538" y="39116"/>
                </a:lnTo>
                <a:close/>
              </a:path>
              <a:path w="1375410" h="420370">
                <a:moveTo>
                  <a:pt x="1063676" y="10159"/>
                </a:moveTo>
                <a:lnTo>
                  <a:pt x="986968" y="10159"/>
                </a:lnTo>
                <a:lnTo>
                  <a:pt x="976808" y="30479"/>
                </a:lnTo>
                <a:lnTo>
                  <a:pt x="1029640" y="58927"/>
                </a:lnTo>
                <a:lnTo>
                  <a:pt x="1029640" y="356616"/>
                </a:lnTo>
                <a:lnTo>
                  <a:pt x="981888" y="394208"/>
                </a:lnTo>
                <a:lnTo>
                  <a:pt x="981888" y="409956"/>
                </a:lnTo>
                <a:lnTo>
                  <a:pt x="1100760" y="409956"/>
                </a:lnTo>
                <a:lnTo>
                  <a:pt x="1110920" y="389636"/>
                </a:lnTo>
                <a:lnTo>
                  <a:pt x="1057580" y="362712"/>
                </a:lnTo>
                <a:lnTo>
                  <a:pt x="1057580" y="104648"/>
                </a:lnTo>
                <a:lnTo>
                  <a:pt x="1138331" y="104648"/>
                </a:lnTo>
                <a:lnTo>
                  <a:pt x="1063676" y="10159"/>
                </a:lnTo>
                <a:close/>
              </a:path>
              <a:path w="1375410" h="420370">
                <a:moveTo>
                  <a:pt x="1138331" y="104648"/>
                </a:moveTo>
                <a:lnTo>
                  <a:pt x="1057580" y="104648"/>
                </a:lnTo>
                <a:lnTo>
                  <a:pt x="1298880" y="409956"/>
                </a:lnTo>
                <a:lnTo>
                  <a:pt x="1326820" y="409956"/>
                </a:lnTo>
                <a:lnTo>
                  <a:pt x="1326820" y="307848"/>
                </a:lnTo>
                <a:lnTo>
                  <a:pt x="1298880" y="307848"/>
                </a:lnTo>
                <a:lnTo>
                  <a:pt x="1138331" y="104648"/>
                </a:lnTo>
                <a:close/>
              </a:path>
              <a:path w="1375410" h="420370">
                <a:moveTo>
                  <a:pt x="1375080" y="10159"/>
                </a:moveTo>
                <a:lnTo>
                  <a:pt x="1256208" y="10159"/>
                </a:lnTo>
                <a:lnTo>
                  <a:pt x="1246048" y="30479"/>
                </a:lnTo>
                <a:lnTo>
                  <a:pt x="1298880" y="56895"/>
                </a:lnTo>
                <a:lnTo>
                  <a:pt x="1298880" y="307848"/>
                </a:lnTo>
                <a:lnTo>
                  <a:pt x="1326820" y="307848"/>
                </a:lnTo>
                <a:lnTo>
                  <a:pt x="1326820" y="64008"/>
                </a:lnTo>
                <a:lnTo>
                  <a:pt x="1375080" y="26416"/>
                </a:lnTo>
                <a:lnTo>
                  <a:pt x="137508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24687" y="9271000"/>
            <a:ext cx="2449195" cy="373380"/>
          </a:xfrm>
          <a:custGeom>
            <a:avLst/>
            <a:gdLst/>
            <a:ahLst/>
            <a:cxnLst/>
            <a:rect l="l" t="t" r="r" b="b"/>
            <a:pathLst>
              <a:path w="2449195" h="373379">
                <a:moveTo>
                  <a:pt x="168148" y="0"/>
                </a:moveTo>
                <a:lnTo>
                  <a:pt x="116077" y="5842"/>
                </a:lnTo>
                <a:lnTo>
                  <a:pt x="73660" y="23368"/>
                </a:lnTo>
                <a:lnTo>
                  <a:pt x="41275" y="51435"/>
                </a:lnTo>
                <a:lnTo>
                  <a:pt x="18288" y="88900"/>
                </a:lnTo>
                <a:lnTo>
                  <a:pt x="4572" y="133984"/>
                </a:lnTo>
                <a:lnTo>
                  <a:pt x="0" y="185928"/>
                </a:lnTo>
                <a:lnTo>
                  <a:pt x="1143" y="213232"/>
                </a:lnTo>
                <a:lnTo>
                  <a:pt x="10287" y="262509"/>
                </a:lnTo>
                <a:lnTo>
                  <a:pt x="28606" y="304387"/>
                </a:lnTo>
                <a:lnTo>
                  <a:pt x="56335" y="337185"/>
                </a:lnTo>
                <a:lnTo>
                  <a:pt x="93630" y="360235"/>
                </a:lnTo>
                <a:lnTo>
                  <a:pt x="140620" y="371919"/>
                </a:lnTo>
                <a:lnTo>
                  <a:pt x="167640" y="373380"/>
                </a:lnTo>
                <a:lnTo>
                  <a:pt x="193738" y="371919"/>
                </a:lnTo>
                <a:lnTo>
                  <a:pt x="239458" y="360235"/>
                </a:lnTo>
                <a:lnTo>
                  <a:pt x="276733" y="337153"/>
                </a:lnTo>
                <a:lnTo>
                  <a:pt x="280166" y="333755"/>
                </a:lnTo>
                <a:lnTo>
                  <a:pt x="167640" y="333755"/>
                </a:lnTo>
                <a:lnTo>
                  <a:pt x="138938" y="331311"/>
                </a:lnTo>
                <a:lnTo>
                  <a:pt x="93726" y="311753"/>
                </a:lnTo>
                <a:lnTo>
                  <a:pt x="64547" y="273018"/>
                </a:lnTo>
                <a:lnTo>
                  <a:pt x="50069" y="218916"/>
                </a:lnTo>
                <a:lnTo>
                  <a:pt x="48260" y="186436"/>
                </a:lnTo>
                <a:lnTo>
                  <a:pt x="50069" y="154019"/>
                </a:lnTo>
                <a:lnTo>
                  <a:pt x="64547" y="100425"/>
                </a:lnTo>
                <a:lnTo>
                  <a:pt x="93757" y="62134"/>
                </a:lnTo>
                <a:lnTo>
                  <a:pt x="139223" y="42576"/>
                </a:lnTo>
                <a:lnTo>
                  <a:pt x="168148" y="40132"/>
                </a:lnTo>
                <a:lnTo>
                  <a:pt x="281131" y="40132"/>
                </a:lnTo>
                <a:lnTo>
                  <a:pt x="276987" y="36004"/>
                </a:lnTo>
                <a:lnTo>
                  <a:pt x="259588" y="23368"/>
                </a:lnTo>
                <a:lnTo>
                  <a:pt x="239966" y="13144"/>
                </a:lnTo>
                <a:lnTo>
                  <a:pt x="218186" y="5842"/>
                </a:lnTo>
                <a:lnTo>
                  <a:pt x="194246" y="1460"/>
                </a:lnTo>
                <a:lnTo>
                  <a:pt x="168148" y="0"/>
                </a:lnTo>
                <a:close/>
              </a:path>
              <a:path w="2449195" h="373379">
                <a:moveTo>
                  <a:pt x="281131" y="40132"/>
                </a:moveTo>
                <a:lnTo>
                  <a:pt x="168148" y="40132"/>
                </a:lnTo>
                <a:lnTo>
                  <a:pt x="196818" y="42576"/>
                </a:lnTo>
                <a:lnTo>
                  <a:pt x="221361" y="49910"/>
                </a:lnTo>
                <a:lnTo>
                  <a:pt x="258064" y="79247"/>
                </a:lnTo>
                <a:lnTo>
                  <a:pt x="279400" y="125348"/>
                </a:lnTo>
                <a:lnTo>
                  <a:pt x="286512" y="186436"/>
                </a:lnTo>
                <a:lnTo>
                  <a:pt x="284702" y="218916"/>
                </a:lnTo>
                <a:lnTo>
                  <a:pt x="270224" y="273018"/>
                </a:lnTo>
                <a:lnTo>
                  <a:pt x="241268" y="311753"/>
                </a:lnTo>
                <a:lnTo>
                  <a:pt x="196310" y="331311"/>
                </a:lnTo>
                <a:lnTo>
                  <a:pt x="167640" y="333755"/>
                </a:lnTo>
                <a:lnTo>
                  <a:pt x="280166" y="333755"/>
                </a:lnTo>
                <a:lnTo>
                  <a:pt x="304895" y="304673"/>
                </a:lnTo>
                <a:lnTo>
                  <a:pt x="323913" y="263016"/>
                </a:lnTo>
                <a:lnTo>
                  <a:pt x="333565" y="213741"/>
                </a:lnTo>
                <a:lnTo>
                  <a:pt x="334772" y="186436"/>
                </a:lnTo>
                <a:lnTo>
                  <a:pt x="333556" y="159099"/>
                </a:lnTo>
                <a:lnTo>
                  <a:pt x="323913" y="110140"/>
                </a:lnTo>
                <a:lnTo>
                  <a:pt x="304927" y="68516"/>
                </a:lnTo>
                <a:lnTo>
                  <a:pt x="292100" y="51054"/>
                </a:lnTo>
                <a:lnTo>
                  <a:pt x="281131" y="40132"/>
                </a:lnTo>
                <a:close/>
              </a:path>
              <a:path w="2449195" h="373379">
                <a:moveTo>
                  <a:pt x="639191" y="96011"/>
                </a:moveTo>
                <a:lnTo>
                  <a:pt x="409067" y="96011"/>
                </a:lnTo>
                <a:lnTo>
                  <a:pt x="409067" y="368300"/>
                </a:lnTo>
                <a:lnTo>
                  <a:pt x="453771" y="368300"/>
                </a:lnTo>
                <a:lnTo>
                  <a:pt x="453771" y="134111"/>
                </a:lnTo>
                <a:lnTo>
                  <a:pt x="639191" y="134111"/>
                </a:lnTo>
                <a:lnTo>
                  <a:pt x="639191" y="96011"/>
                </a:lnTo>
                <a:close/>
              </a:path>
              <a:path w="2449195" h="373379">
                <a:moveTo>
                  <a:pt x="639191" y="134111"/>
                </a:moveTo>
                <a:lnTo>
                  <a:pt x="594487" y="134111"/>
                </a:lnTo>
                <a:lnTo>
                  <a:pt x="594487" y="368300"/>
                </a:lnTo>
                <a:lnTo>
                  <a:pt x="639191" y="368300"/>
                </a:lnTo>
                <a:lnTo>
                  <a:pt x="639191" y="134111"/>
                </a:lnTo>
                <a:close/>
              </a:path>
              <a:path w="2449195" h="373379">
                <a:moveTo>
                  <a:pt x="768234" y="96011"/>
                </a:moveTo>
                <a:lnTo>
                  <a:pt x="726070" y="96011"/>
                </a:lnTo>
                <a:lnTo>
                  <a:pt x="726070" y="368300"/>
                </a:lnTo>
                <a:lnTo>
                  <a:pt x="781442" y="368300"/>
                </a:lnTo>
                <a:lnTo>
                  <a:pt x="809558" y="324103"/>
                </a:lnTo>
                <a:lnTo>
                  <a:pt x="765186" y="324103"/>
                </a:lnTo>
                <a:lnTo>
                  <a:pt x="765525" y="319701"/>
                </a:lnTo>
                <a:lnTo>
                  <a:pt x="765864" y="313436"/>
                </a:lnTo>
                <a:lnTo>
                  <a:pt x="766202" y="305308"/>
                </a:lnTo>
                <a:lnTo>
                  <a:pt x="766880" y="296841"/>
                </a:lnTo>
                <a:lnTo>
                  <a:pt x="767388" y="288713"/>
                </a:lnTo>
                <a:lnTo>
                  <a:pt x="768065" y="272796"/>
                </a:lnTo>
                <a:lnTo>
                  <a:pt x="768234" y="266530"/>
                </a:lnTo>
                <a:lnTo>
                  <a:pt x="768234" y="96011"/>
                </a:lnTo>
                <a:close/>
              </a:path>
              <a:path w="2449195" h="373379">
                <a:moveTo>
                  <a:pt x="965846" y="140715"/>
                </a:moveTo>
                <a:lnTo>
                  <a:pt x="926222" y="140715"/>
                </a:lnTo>
                <a:lnTo>
                  <a:pt x="925884" y="145118"/>
                </a:lnTo>
                <a:lnTo>
                  <a:pt x="925545" y="151722"/>
                </a:lnTo>
                <a:lnTo>
                  <a:pt x="924190" y="186436"/>
                </a:lnTo>
                <a:lnTo>
                  <a:pt x="924190" y="368300"/>
                </a:lnTo>
                <a:lnTo>
                  <a:pt x="965846" y="368300"/>
                </a:lnTo>
                <a:lnTo>
                  <a:pt x="965846" y="140715"/>
                </a:lnTo>
                <a:close/>
              </a:path>
              <a:path w="2449195" h="373379">
                <a:moveTo>
                  <a:pt x="965846" y="96011"/>
                </a:moveTo>
                <a:lnTo>
                  <a:pt x="910982" y="96011"/>
                </a:lnTo>
                <a:lnTo>
                  <a:pt x="765186" y="324103"/>
                </a:lnTo>
                <a:lnTo>
                  <a:pt x="809558" y="324103"/>
                </a:lnTo>
                <a:lnTo>
                  <a:pt x="926222" y="140715"/>
                </a:lnTo>
                <a:lnTo>
                  <a:pt x="965846" y="140715"/>
                </a:lnTo>
                <a:lnTo>
                  <a:pt x="965846" y="96011"/>
                </a:lnTo>
                <a:close/>
              </a:path>
              <a:path w="2449195" h="373379">
                <a:moveTo>
                  <a:pt x="1164768" y="90932"/>
                </a:moveTo>
                <a:lnTo>
                  <a:pt x="1114190" y="99218"/>
                </a:lnTo>
                <a:lnTo>
                  <a:pt x="1073328" y="124587"/>
                </a:lnTo>
                <a:lnTo>
                  <a:pt x="1046404" y="168814"/>
                </a:lnTo>
                <a:lnTo>
                  <a:pt x="1038276" y="209708"/>
                </a:lnTo>
                <a:lnTo>
                  <a:pt x="1037260" y="233679"/>
                </a:lnTo>
                <a:lnTo>
                  <a:pt x="1038244" y="256730"/>
                </a:lnTo>
                <a:lnTo>
                  <a:pt x="1046118" y="296354"/>
                </a:lnTo>
                <a:lnTo>
                  <a:pt x="1072185" y="339852"/>
                </a:lnTo>
                <a:lnTo>
                  <a:pt x="1111714" y="365093"/>
                </a:lnTo>
                <a:lnTo>
                  <a:pt x="1161720" y="373380"/>
                </a:lnTo>
                <a:lnTo>
                  <a:pt x="1172960" y="373126"/>
                </a:lnTo>
                <a:lnTo>
                  <a:pt x="1217346" y="364871"/>
                </a:lnTo>
                <a:lnTo>
                  <a:pt x="1231824" y="358647"/>
                </a:lnTo>
                <a:lnTo>
                  <a:pt x="1231824" y="334772"/>
                </a:lnTo>
                <a:lnTo>
                  <a:pt x="1161212" y="334772"/>
                </a:lnTo>
                <a:lnTo>
                  <a:pt x="1143083" y="333152"/>
                </a:lnTo>
                <a:lnTo>
                  <a:pt x="1102792" y="308864"/>
                </a:lnTo>
                <a:lnTo>
                  <a:pt x="1084695" y="256381"/>
                </a:lnTo>
                <a:lnTo>
                  <a:pt x="1083488" y="233172"/>
                </a:lnTo>
                <a:lnTo>
                  <a:pt x="1088505" y="188055"/>
                </a:lnTo>
                <a:lnTo>
                  <a:pt x="1103554" y="155828"/>
                </a:lnTo>
                <a:lnTo>
                  <a:pt x="1128637" y="136493"/>
                </a:lnTo>
                <a:lnTo>
                  <a:pt x="1163752" y="130047"/>
                </a:lnTo>
                <a:lnTo>
                  <a:pt x="1227377" y="130047"/>
                </a:lnTo>
                <a:lnTo>
                  <a:pt x="1236396" y="105664"/>
                </a:lnTo>
                <a:lnTo>
                  <a:pt x="1194677" y="93503"/>
                </a:lnTo>
                <a:lnTo>
                  <a:pt x="1174865" y="91217"/>
                </a:lnTo>
                <a:lnTo>
                  <a:pt x="1164768" y="90932"/>
                </a:lnTo>
                <a:close/>
              </a:path>
              <a:path w="2449195" h="373379">
                <a:moveTo>
                  <a:pt x="1231824" y="319024"/>
                </a:moveTo>
                <a:lnTo>
                  <a:pt x="1191406" y="332200"/>
                </a:lnTo>
                <a:lnTo>
                  <a:pt x="1161212" y="334772"/>
                </a:lnTo>
                <a:lnTo>
                  <a:pt x="1231824" y="334772"/>
                </a:lnTo>
                <a:lnTo>
                  <a:pt x="1231824" y="319024"/>
                </a:lnTo>
                <a:close/>
              </a:path>
              <a:path w="2449195" h="373379">
                <a:moveTo>
                  <a:pt x="1227377" y="130047"/>
                </a:moveTo>
                <a:lnTo>
                  <a:pt x="1163752" y="130047"/>
                </a:lnTo>
                <a:lnTo>
                  <a:pt x="1170991" y="130301"/>
                </a:lnTo>
                <a:lnTo>
                  <a:pt x="1178484" y="131063"/>
                </a:lnTo>
                <a:lnTo>
                  <a:pt x="1216330" y="140493"/>
                </a:lnTo>
                <a:lnTo>
                  <a:pt x="1222680" y="142747"/>
                </a:lnTo>
                <a:lnTo>
                  <a:pt x="1227377" y="130047"/>
                </a:lnTo>
                <a:close/>
              </a:path>
              <a:path w="2449195" h="373379">
                <a:moveTo>
                  <a:pt x="1484604" y="127507"/>
                </a:moveTo>
                <a:lnTo>
                  <a:pt x="1397162" y="127507"/>
                </a:lnTo>
                <a:lnTo>
                  <a:pt x="1409862" y="128333"/>
                </a:lnTo>
                <a:lnTo>
                  <a:pt x="1421038" y="130809"/>
                </a:lnTo>
                <a:lnTo>
                  <a:pt x="1449867" y="159130"/>
                </a:lnTo>
                <a:lnTo>
                  <a:pt x="1453550" y="187960"/>
                </a:lnTo>
                <a:lnTo>
                  <a:pt x="1453550" y="204215"/>
                </a:lnTo>
                <a:lnTo>
                  <a:pt x="1407322" y="205740"/>
                </a:lnTo>
                <a:lnTo>
                  <a:pt x="1376207" y="208026"/>
                </a:lnTo>
                <a:lnTo>
                  <a:pt x="1326931" y="220217"/>
                </a:lnTo>
                <a:lnTo>
                  <a:pt x="1294768" y="242220"/>
                </a:lnTo>
                <a:lnTo>
                  <a:pt x="1276766" y="292608"/>
                </a:lnTo>
                <a:lnTo>
                  <a:pt x="1278290" y="312070"/>
                </a:lnTo>
                <a:lnTo>
                  <a:pt x="1301150" y="354075"/>
                </a:lnTo>
                <a:lnTo>
                  <a:pt x="1344870" y="372173"/>
                </a:lnTo>
                <a:lnTo>
                  <a:pt x="1362618" y="373380"/>
                </a:lnTo>
                <a:lnTo>
                  <a:pt x="1378747" y="372713"/>
                </a:lnTo>
                <a:lnTo>
                  <a:pt x="1416466" y="362711"/>
                </a:lnTo>
                <a:lnTo>
                  <a:pt x="1447481" y="337311"/>
                </a:lnTo>
                <a:lnTo>
                  <a:pt x="1372778" y="337311"/>
                </a:lnTo>
                <a:lnTo>
                  <a:pt x="1362332" y="336645"/>
                </a:lnTo>
                <a:lnTo>
                  <a:pt x="1326423" y="312928"/>
                </a:lnTo>
                <a:lnTo>
                  <a:pt x="1323044" y="292608"/>
                </a:lnTo>
                <a:lnTo>
                  <a:pt x="1324201" y="280892"/>
                </a:lnTo>
                <a:lnTo>
                  <a:pt x="1354141" y="246633"/>
                </a:lnTo>
                <a:lnTo>
                  <a:pt x="1412910" y="236728"/>
                </a:lnTo>
                <a:lnTo>
                  <a:pt x="1453042" y="235204"/>
                </a:lnTo>
                <a:lnTo>
                  <a:pt x="1497238" y="235204"/>
                </a:lnTo>
                <a:lnTo>
                  <a:pt x="1497238" y="182880"/>
                </a:lnTo>
                <a:lnTo>
                  <a:pt x="1495746" y="160623"/>
                </a:lnTo>
                <a:lnTo>
                  <a:pt x="1491269" y="141605"/>
                </a:lnTo>
                <a:lnTo>
                  <a:pt x="1484604" y="127507"/>
                </a:lnTo>
                <a:close/>
              </a:path>
              <a:path w="2449195" h="373379">
                <a:moveTo>
                  <a:pt x="1497238" y="329691"/>
                </a:moveTo>
                <a:lnTo>
                  <a:pt x="1456090" y="329691"/>
                </a:lnTo>
                <a:lnTo>
                  <a:pt x="1464726" y="368300"/>
                </a:lnTo>
                <a:lnTo>
                  <a:pt x="1497238" y="368300"/>
                </a:lnTo>
                <a:lnTo>
                  <a:pt x="1497238" y="329691"/>
                </a:lnTo>
                <a:close/>
              </a:path>
              <a:path w="2449195" h="373379">
                <a:moveTo>
                  <a:pt x="1497238" y="235204"/>
                </a:moveTo>
                <a:lnTo>
                  <a:pt x="1453042" y="235204"/>
                </a:lnTo>
                <a:lnTo>
                  <a:pt x="1452945" y="260826"/>
                </a:lnTo>
                <a:lnTo>
                  <a:pt x="1451582" y="278130"/>
                </a:lnTo>
                <a:lnTo>
                  <a:pt x="1429674" y="318516"/>
                </a:lnTo>
                <a:lnTo>
                  <a:pt x="1389098" y="336137"/>
                </a:lnTo>
                <a:lnTo>
                  <a:pt x="1372778" y="337311"/>
                </a:lnTo>
                <a:lnTo>
                  <a:pt x="1447481" y="337311"/>
                </a:lnTo>
                <a:lnTo>
                  <a:pt x="1454058" y="329691"/>
                </a:lnTo>
                <a:lnTo>
                  <a:pt x="1497238" y="329691"/>
                </a:lnTo>
                <a:lnTo>
                  <a:pt x="1497238" y="235204"/>
                </a:lnTo>
                <a:close/>
              </a:path>
              <a:path w="2449195" h="373379">
                <a:moveTo>
                  <a:pt x="1399702" y="91440"/>
                </a:moveTo>
                <a:lnTo>
                  <a:pt x="1361221" y="95440"/>
                </a:lnTo>
                <a:lnTo>
                  <a:pt x="1316041" y="110172"/>
                </a:lnTo>
                <a:lnTo>
                  <a:pt x="1306738" y="114808"/>
                </a:lnTo>
                <a:lnTo>
                  <a:pt x="1320454" y="148336"/>
                </a:lnTo>
                <a:lnTo>
                  <a:pt x="1328995" y="144398"/>
                </a:lnTo>
                <a:lnTo>
                  <a:pt x="1337853" y="140715"/>
                </a:lnTo>
                <a:lnTo>
                  <a:pt x="1376334" y="129158"/>
                </a:lnTo>
                <a:lnTo>
                  <a:pt x="1397162" y="127507"/>
                </a:lnTo>
                <a:lnTo>
                  <a:pt x="1484604" y="127507"/>
                </a:lnTo>
                <a:lnTo>
                  <a:pt x="1483808" y="125825"/>
                </a:lnTo>
                <a:lnTo>
                  <a:pt x="1473362" y="113283"/>
                </a:lnTo>
                <a:lnTo>
                  <a:pt x="1459805" y="103727"/>
                </a:lnTo>
                <a:lnTo>
                  <a:pt x="1443009" y="96901"/>
                </a:lnTo>
                <a:lnTo>
                  <a:pt x="1422975" y="92805"/>
                </a:lnTo>
                <a:lnTo>
                  <a:pt x="1399702" y="91440"/>
                </a:lnTo>
                <a:close/>
              </a:path>
              <a:path w="2449195" h="373379">
                <a:moveTo>
                  <a:pt x="1626040" y="96011"/>
                </a:moveTo>
                <a:lnTo>
                  <a:pt x="1581336" y="96011"/>
                </a:lnTo>
                <a:lnTo>
                  <a:pt x="1581336" y="368300"/>
                </a:lnTo>
                <a:lnTo>
                  <a:pt x="1626040" y="368300"/>
                </a:lnTo>
                <a:lnTo>
                  <a:pt x="1626040" y="246887"/>
                </a:lnTo>
                <a:lnTo>
                  <a:pt x="1818572" y="246887"/>
                </a:lnTo>
                <a:lnTo>
                  <a:pt x="1818572" y="209296"/>
                </a:lnTo>
                <a:lnTo>
                  <a:pt x="1626040" y="209296"/>
                </a:lnTo>
                <a:lnTo>
                  <a:pt x="1626040" y="96011"/>
                </a:lnTo>
                <a:close/>
              </a:path>
              <a:path w="2449195" h="373379">
                <a:moveTo>
                  <a:pt x="1818572" y="246887"/>
                </a:moveTo>
                <a:lnTo>
                  <a:pt x="1773868" y="246887"/>
                </a:lnTo>
                <a:lnTo>
                  <a:pt x="1773868" y="368300"/>
                </a:lnTo>
                <a:lnTo>
                  <a:pt x="1818572" y="368300"/>
                </a:lnTo>
                <a:lnTo>
                  <a:pt x="1818572" y="246887"/>
                </a:lnTo>
                <a:close/>
              </a:path>
              <a:path w="2449195" h="373379">
                <a:moveTo>
                  <a:pt x="1818572" y="96011"/>
                </a:moveTo>
                <a:lnTo>
                  <a:pt x="1773868" y="96011"/>
                </a:lnTo>
                <a:lnTo>
                  <a:pt x="1773868" y="209296"/>
                </a:lnTo>
                <a:lnTo>
                  <a:pt x="1818572" y="209296"/>
                </a:lnTo>
                <a:lnTo>
                  <a:pt x="1818572" y="96011"/>
                </a:lnTo>
                <a:close/>
              </a:path>
              <a:path w="2449195" h="373379">
                <a:moveTo>
                  <a:pt x="1946953" y="96011"/>
                </a:moveTo>
                <a:lnTo>
                  <a:pt x="1904789" y="96011"/>
                </a:lnTo>
                <a:lnTo>
                  <a:pt x="1904789" y="368300"/>
                </a:lnTo>
                <a:lnTo>
                  <a:pt x="1960161" y="368300"/>
                </a:lnTo>
                <a:lnTo>
                  <a:pt x="1988277" y="324103"/>
                </a:lnTo>
                <a:lnTo>
                  <a:pt x="1943905" y="324103"/>
                </a:lnTo>
                <a:lnTo>
                  <a:pt x="1944244" y="319701"/>
                </a:lnTo>
                <a:lnTo>
                  <a:pt x="1944583" y="313436"/>
                </a:lnTo>
                <a:lnTo>
                  <a:pt x="1944921" y="305308"/>
                </a:lnTo>
                <a:lnTo>
                  <a:pt x="1945598" y="296841"/>
                </a:lnTo>
                <a:lnTo>
                  <a:pt x="1946107" y="288713"/>
                </a:lnTo>
                <a:lnTo>
                  <a:pt x="1946784" y="272796"/>
                </a:lnTo>
                <a:lnTo>
                  <a:pt x="1946953" y="266530"/>
                </a:lnTo>
                <a:lnTo>
                  <a:pt x="1946953" y="96011"/>
                </a:lnTo>
                <a:close/>
              </a:path>
              <a:path w="2449195" h="373379">
                <a:moveTo>
                  <a:pt x="2144565" y="140715"/>
                </a:moveTo>
                <a:lnTo>
                  <a:pt x="2104941" y="140715"/>
                </a:lnTo>
                <a:lnTo>
                  <a:pt x="2104602" y="145118"/>
                </a:lnTo>
                <a:lnTo>
                  <a:pt x="2104264" y="151722"/>
                </a:lnTo>
                <a:lnTo>
                  <a:pt x="2102909" y="186436"/>
                </a:lnTo>
                <a:lnTo>
                  <a:pt x="2102909" y="368300"/>
                </a:lnTo>
                <a:lnTo>
                  <a:pt x="2144565" y="368300"/>
                </a:lnTo>
                <a:lnTo>
                  <a:pt x="2144565" y="140715"/>
                </a:lnTo>
                <a:close/>
              </a:path>
              <a:path w="2449195" h="373379">
                <a:moveTo>
                  <a:pt x="2144565" y="96011"/>
                </a:moveTo>
                <a:lnTo>
                  <a:pt x="2089701" y="96011"/>
                </a:lnTo>
                <a:lnTo>
                  <a:pt x="1943905" y="324103"/>
                </a:lnTo>
                <a:lnTo>
                  <a:pt x="1988277" y="324103"/>
                </a:lnTo>
                <a:lnTo>
                  <a:pt x="2104941" y="140715"/>
                </a:lnTo>
                <a:lnTo>
                  <a:pt x="2144565" y="140715"/>
                </a:lnTo>
                <a:lnTo>
                  <a:pt x="2144565" y="96011"/>
                </a:lnTo>
                <a:close/>
              </a:path>
              <a:path w="2449195" h="373379">
                <a:moveTo>
                  <a:pt x="2336375" y="90932"/>
                </a:moveTo>
                <a:lnTo>
                  <a:pt x="2287131" y="100647"/>
                </a:lnTo>
                <a:lnTo>
                  <a:pt x="2248872" y="129159"/>
                </a:lnTo>
                <a:lnTo>
                  <a:pt x="2224266" y="174275"/>
                </a:lnTo>
                <a:lnTo>
                  <a:pt x="2216900" y="212629"/>
                </a:lnTo>
                <a:lnTo>
                  <a:pt x="2215979" y="234187"/>
                </a:lnTo>
                <a:lnTo>
                  <a:pt x="2216995" y="256127"/>
                </a:lnTo>
                <a:lnTo>
                  <a:pt x="2225123" y="294481"/>
                </a:lnTo>
                <a:lnTo>
                  <a:pt x="2252174" y="338074"/>
                </a:lnTo>
                <a:lnTo>
                  <a:pt x="2293798" y="364521"/>
                </a:lnTo>
                <a:lnTo>
                  <a:pt x="2347043" y="373380"/>
                </a:lnTo>
                <a:lnTo>
                  <a:pt x="2360537" y="373094"/>
                </a:lnTo>
                <a:lnTo>
                  <a:pt x="2405495" y="366458"/>
                </a:lnTo>
                <a:lnTo>
                  <a:pt x="2436451" y="355600"/>
                </a:lnTo>
                <a:lnTo>
                  <a:pt x="2436451" y="335280"/>
                </a:lnTo>
                <a:lnTo>
                  <a:pt x="2349075" y="335280"/>
                </a:lnTo>
                <a:lnTo>
                  <a:pt x="2329866" y="333787"/>
                </a:lnTo>
                <a:lnTo>
                  <a:pt x="2285575" y="311404"/>
                </a:lnTo>
                <a:lnTo>
                  <a:pt x="2264048" y="262540"/>
                </a:lnTo>
                <a:lnTo>
                  <a:pt x="2262207" y="240791"/>
                </a:lnTo>
                <a:lnTo>
                  <a:pt x="2448643" y="240791"/>
                </a:lnTo>
                <a:lnTo>
                  <a:pt x="2448584" y="212629"/>
                </a:lnTo>
                <a:lnTo>
                  <a:pt x="2448230" y="205232"/>
                </a:lnTo>
                <a:lnTo>
                  <a:pt x="2263223" y="205232"/>
                </a:lnTo>
                <a:lnTo>
                  <a:pt x="2265922" y="187959"/>
                </a:lnTo>
                <a:lnTo>
                  <a:pt x="2285067" y="148336"/>
                </a:lnTo>
                <a:lnTo>
                  <a:pt x="2320690" y="128809"/>
                </a:lnTo>
                <a:lnTo>
                  <a:pt x="2335867" y="127507"/>
                </a:lnTo>
                <a:lnTo>
                  <a:pt x="2420912" y="127507"/>
                </a:lnTo>
                <a:lnTo>
                  <a:pt x="2418671" y="124586"/>
                </a:lnTo>
                <a:lnTo>
                  <a:pt x="2383047" y="99504"/>
                </a:lnTo>
                <a:lnTo>
                  <a:pt x="2353075" y="91884"/>
                </a:lnTo>
                <a:lnTo>
                  <a:pt x="2336375" y="90932"/>
                </a:lnTo>
                <a:close/>
              </a:path>
              <a:path w="2449195" h="373379">
                <a:moveTo>
                  <a:pt x="2436451" y="316483"/>
                </a:moveTo>
                <a:lnTo>
                  <a:pt x="2394795" y="330708"/>
                </a:lnTo>
                <a:lnTo>
                  <a:pt x="2349075" y="335280"/>
                </a:lnTo>
                <a:lnTo>
                  <a:pt x="2436451" y="335280"/>
                </a:lnTo>
                <a:lnTo>
                  <a:pt x="2436451" y="316483"/>
                </a:lnTo>
                <a:close/>
              </a:path>
              <a:path w="2449195" h="373379">
                <a:moveTo>
                  <a:pt x="2420912" y="127507"/>
                </a:moveTo>
                <a:lnTo>
                  <a:pt x="2335867" y="127507"/>
                </a:lnTo>
                <a:lnTo>
                  <a:pt x="2351742" y="128873"/>
                </a:lnTo>
                <a:lnTo>
                  <a:pt x="2365331" y="132968"/>
                </a:lnTo>
                <a:lnTo>
                  <a:pt x="2392572" y="160845"/>
                </a:lnTo>
                <a:lnTo>
                  <a:pt x="2401907" y="205232"/>
                </a:lnTo>
                <a:lnTo>
                  <a:pt x="2448230" y="205232"/>
                </a:lnTo>
                <a:lnTo>
                  <a:pt x="2440928" y="163671"/>
                </a:lnTo>
                <a:lnTo>
                  <a:pt x="2427561" y="136175"/>
                </a:lnTo>
                <a:lnTo>
                  <a:pt x="2420912" y="1275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687" y="2171700"/>
            <a:ext cx="6159424" cy="49021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483" y="6482588"/>
            <a:ext cx="3346088" cy="457200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14013687" y="7303007"/>
            <a:ext cx="2607945" cy="373380"/>
          </a:xfrm>
          <a:custGeom>
            <a:avLst/>
            <a:gdLst/>
            <a:ahLst/>
            <a:cxnLst/>
            <a:rect l="l" t="t" r="r" b="b"/>
            <a:pathLst>
              <a:path w="2607944" h="373379">
                <a:moveTo>
                  <a:pt x="174243" y="0"/>
                </a:moveTo>
                <a:lnTo>
                  <a:pt x="122554" y="5969"/>
                </a:lnTo>
                <a:lnTo>
                  <a:pt x="79247" y="23876"/>
                </a:lnTo>
                <a:lnTo>
                  <a:pt x="44831" y="51942"/>
                </a:lnTo>
                <a:lnTo>
                  <a:pt x="19811" y="89407"/>
                </a:lnTo>
                <a:lnTo>
                  <a:pt x="4952" y="134366"/>
                </a:lnTo>
                <a:lnTo>
                  <a:pt x="0" y="185928"/>
                </a:lnTo>
                <a:lnTo>
                  <a:pt x="1142" y="213455"/>
                </a:lnTo>
                <a:lnTo>
                  <a:pt x="10286" y="262985"/>
                </a:lnTo>
                <a:lnTo>
                  <a:pt x="28829" y="304863"/>
                </a:lnTo>
                <a:lnTo>
                  <a:pt x="56769" y="337375"/>
                </a:lnTo>
                <a:lnTo>
                  <a:pt x="93853" y="360013"/>
                </a:lnTo>
                <a:lnTo>
                  <a:pt x="140081" y="371443"/>
                </a:lnTo>
                <a:lnTo>
                  <a:pt x="166624" y="372872"/>
                </a:lnTo>
                <a:lnTo>
                  <a:pt x="181070" y="372649"/>
                </a:lnTo>
                <a:lnTo>
                  <a:pt x="228758" y="367284"/>
                </a:lnTo>
                <a:lnTo>
                  <a:pt x="260095" y="358139"/>
                </a:lnTo>
                <a:lnTo>
                  <a:pt x="260095" y="332739"/>
                </a:lnTo>
                <a:lnTo>
                  <a:pt x="173227" y="332739"/>
                </a:lnTo>
                <a:lnTo>
                  <a:pt x="143922" y="330295"/>
                </a:lnTo>
                <a:lnTo>
                  <a:pt x="96932" y="310737"/>
                </a:lnTo>
                <a:lnTo>
                  <a:pt x="65690" y="272065"/>
                </a:lnTo>
                <a:lnTo>
                  <a:pt x="50196" y="218471"/>
                </a:lnTo>
                <a:lnTo>
                  <a:pt x="48259" y="186435"/>
                </a:lnTo>
                <a:lnTo>
                  <a:pt x="50355" y="154209"/>
                </a:lnTo>
                <a:lnTo>
                  <a:pt x="67119" y="100615"/>
                </a:lnTo>
                <a:lnTo>
                  <a:pt x="100107" y="62134"/>
                </a:lnTo>
                <a:lnTo>
                  <a:pt x="146081" y="42576"/>
                </a:lnTo>
                <a:lnTo>
                  <a:pt x="173736" y="40131"/>
                </a:lnTo>
                <a:lnTo>
                  <a:pt x="265416" y="40131"/>
                </a:lnTo>
                <a:lnTo>
                  <a:pt x="274320" y="21335"/>
                </a:lnTo>
                <a:lnTo>
                  <a:pt x="252063" y="12001"/>
                </a:lnTo>
                <a:lnTo>
                  <a:pt x="227965" y="5334"/>
                </a:lnTo>
                <a:lnTo>
                  <a:pt x="202025" y="1333"/>
                </a:lnTo>
                <a:lnTo>
                  <a:pt x="174243" y="0"/>
                </a:lnTo>
                <a:close/>
              </a:path>
              <a:path w="2607944" h="373379">
                <a:moveTo>
                  <a:pt x="260095" y="318516"/>
                </a:moveTo>
                <a:lnTo>
                  <a:pt x="217931" y="328676"/>
                </a:lnTo>
                <a:lnTo>
                  <a:pt x="173227" y="332739"/>
                </a:lnTo>
                <a:lnTo>
                  <a:pt x="260095" y="332739"/>
                </a:lnTo>
                <a:lnTo>
                  <a:pt x="260095" y="318516"/>
                </a:lnTo>
                <a:close/>
              </a:path>
              <a:path w="2607944" h="373379">
                <a:moveTo>
                  <a:pt x="265416" y="40131"/>
                </a:moveTo>
                <a:lnTo>
                  <a:pt x="173736" y="40131"/>
                </a:lnTo>
                <a:lnTo>
                  <a:pt x="185674" y="40512"/>
                </a:lnTo>
                <a:lnTo>
                  <a:pt x="197104" y="41655"/>
                </a:lnTo>
                <a:lnTo>
                  <a:pt x="238252" y="52704"/>
                </a:lnTo>
                <a:lnTo>
                  <a:pt x="256031" y="59944"/>
                </a:lnTo>
                <a:lnTo>
                  <a:pt x="265416" y="40131"/>
                </a:lnTo>
                <a:close/>
              </a:path>
              <a:path w="2607944" h="373379">
                <a:moveTo>
                  <a:pt x="432224" y="133096"/>
                </a:moveTo>
                <a:lnTo>
                  <a:pt x="388028" y="133096"/>
                </a:lnTo>
                <a:lnTo>
                  <a:pt x="388028" y="367792"/>
                </a:lnTo>
                <a:lnTo>
                  <a:pt x="432224" y="367792"/>
                </a:lnTo>
                <a:lnTo>
                  <a:pt x="432224" y="133096"/>
                </a:lnTo>
                <a:close/>
              </a:path>
              <a:path w="2607944" h="373379">
                <a:moveTo>
                  <a:pt x="521124" y="95503"/>
                </a:moveTo>
                <a:lnTo>
                  <a:pt x="300144" y="95503"/>
                </a:lnTo>
                <a:lnTo>
                  <a:pt x="300144" y="133096"/>
                </a:lnTo>
                <a:lnTo>
                  <a:pt x="521124" y="133096"/>
                </a:lnTo>
                <a:lnTo>
                  <a:pt x="521124" y="95503"/>
                </a:lnTo>
                <a:close/>
              </a:path>
              <a:path w="2607944" h="373379">
                <a:moveTo>
                  <a:pt x="681053" y="90424"/>
                </a:moveTo>
                <a:lnTo>
                  <a:pt x="628348" y="99568"/>
                </a:lnTo>
                <a:lnTo>
                  <a:pt x="588089" y="126999"/>
                </a:lnTo>
                <a:lnTo>
                  <a:pt x="562943" y="171323"/>
                </a:lnTo>
                <a:lnTo>
                  <a:pt x="554561" y="231139"/>
                </a:lnTo>
                <a:lnTo>
                  <a:pt x="555577" y="252920"/>
                </a:lnTo>
                <a:lnTo>
                  <a:pt x="563705" y="291528"/>
                </a:lnTo>
                <a:lnTo>
                  <a:pt x="589994" y="336169"/>
                </a:lnTo>
                <a:lnTo>
                  <a:pt x="629713" y="363728"/>
                </a:lnTo>
                <a:lnTo>
                  <a:pt x="679529" y="372872"/>
                </a:lnTo>
                <a:lnTo>
                  <a:pt x="707215" y="370554"/>
                </a:lnTo>
                <a:lnTo>
                  <a:pt x="731853" y="363601"/>
                </a:lnTo>
                <a:lnTo>
                  <a:pt x="753443" y="352012"/>
                </a:lnTo>
                <a:lnTo>
                  <a:pt x="771985" y="335788"/>
                </a:lnTo>
                <a:lnTo>
                  <a:pt x="680545" y="335788"/>
                </a:lnTo>
                <a:lnTo>
                  <a:pt x="661114" y="334041"/>
                </a:lnTo>
                <a:lnTo>
                  <a:pt x="619585" y="307848"/>
                </a:lnTo>
                <a:lnTo>
                  <a:pt x="601964" y="254031"/>
                </a:lnTo>
                <a:lnTo>
                  <a:pt x="600789" y="231139"/>
                </a:lnTo>
                <a:lnTo>
                  <a:pt x="601964" y="208311"/>
                </a:lnTo>
                <a:lnTo>
                  <a:pt x="611362" y="170465"/>
                </a:lnTo>
                <a:lnTo>
                  <a:pt x="644096" y="134874"/>
                </a:lnTo>
                <a:lnTo>
                  <a:pt x="680037" y="128016"/>
                </a:lnTo>
                <a:lnTo>
                  <a:pt x="771956" y="128016"/>
                </a:lnTo>
                <a:lnTo>
                  <a:pt x="771350" y="127254"/>
                </a:lnTo>
                <a:lnTo>
                  <a:pt x="731345" y="99853"/>
                </a:lnTo>
                <a:lnTo>
                  <a:pt x="698833" y="91471"/>
                </a:lnTo>
                <a:lnTo>
                  <a:pt x="681053" y="90424"/>
                </a:lnTo>
                <a:close/>
              </a:path>
              <a:path w="2607944" h="373379">
                <a:moveTo>
                  <a:pt x="771956" y="128016"/>
                </a:moveTo>
                <a:lnTo>
                  <a:pt x="680037" y="128016"/>
                </a:lnTo>
                <a:lnTo>
                  <a:pt x="699468" y="129730"/>
                </a:lnTo>
                <a:lnTo>
                  <a:pt x="716105" y="134874"/>
                </a:lnTo>
                <a:lnTo>
                  <a:pt x="749442" y="170465"/>
                </a:lnTo>
                <a:lnTo>
                  <a:pt x="759094" y="208311"/>
                </a:lnTo>
                <a:lnTo>
                  <a:pt x="760301" y="231139"/>
                </a:lnTo>
                <a:lnTo>
                  <a:pt x="759094" y="254031"/>
                </a:lnTo>
                <a:lnTo>
                  <a:pt x="749442" y="292385"/>
                </a:lnTo>
                <a:lnTo>
                  <a:pt x="716232" y="328803"/>
                </a:lnTo>
                <a:lnTo>
                  <a:pt x="680545" y="335788"/>
                </a:lnTo>
                <a:lnTo>
                  <a:pt x="771985" y="335788"/>
                </a:lnTo>
                <a:lnTo>
                  <a:pt x="787098" y="315341"/>
                </a:lnTo>
                <a:lnTo>
                  <a:pt x="797893" y="291084"/>
                </a:lnTo>
                <a:lnTo>
                  <a:pt x="804370" y="263017"/>
                </a:lnTo>
                <a:lnTo>
                  <a:pt x="806529" y="231139"/>
                </a:lnTo>
                <a:lnTo>
                  <a:pt x="805513" y="209423"/>
                </a:lnTo>
                <a:lnTo>
                  <a:pt x="802465" y="189484"/>
                </a:lnTo>
                <a:lnTo>
                  <a:pt x="797385" y="171323"/>
                </a:lnTo>
                <a:lnTo>
                  <a:pt x="790273" y="154939"/>
                </a:lnTo>
                <a:lnTo>
                  <a:pt x="781605" y="140144"/>
                </a:lnTo>
                <a:lnTo>
                  <a:pt x="771956" y="128016"/>
                </a:lnTo>
                <a:close/>
              </a:path>
              <a:path w="2607944" h="373379">
                <a:moveTo>
                  <a:pt x="919543" y="95503"/>
                </a:moveTo>
                <a:lnTo>
                  <a:pt x="877379" y="95503"/>
                </a:lnTo>
                <a:lnTo>
                  <a:pt x="877379" y="367792"/>
                </a:lnTo>
                <a:lnTo>
                  <a:pt x="932751" y="367792"/>
                </a:lnTo>
                <a:lnTo>
                  <a:pt x="960867" y="323595"/>
                </a:lnTo>
                <a:lnTo>
                  <a:pt x="916495" y="323595"/>
                </a:lnTo>
                <a:lnTo>
                  <a:pt x="916834" y="319193"/>
                </a:lnTo>
                <a:lnTo>
                  <a:pt x="917172" y="312928"/>
                </a:lnTo>
                <a:lnTo>
                  <a:pt x="917511" y="304800"/>
                </a:lnTo>
                <a:lnTo>
                  <a:pt x="918188" y="296333"/>
                </a:lnTo>
                <a:lnTo>
                  <a:pt x="918696" y="288205"/>
                </a:lnTo>
                <a:lnTo>
                  <a:pt x="919374" y="272288"/>
                </a:lnTo>
                <a:lnTo>
                  <a:pt x="919543" y="266022"/>
                </a:lnTo>
                <a:lnTo>
                  <a:pt x="919543" y="95503"/>
                </a:lnTo>
                <a:close/>
              </a:path>
              <a:path w="2607944" h="373379">
                <a:moveTo>
                  <a:pt x="1117155" y="140207"/>
                </a:moveTo>
                <a:lnTo>
                  <a:pt x="1077531" y="140207"/>
                </a:lnTo>
                <a:lnTo>
                  <a:pt x="1077192" y="144610"/>
                </a:lnTo>
                <a:lnTo>
                  <a:pt x="1076854" y="151214"/>
                </a:lnTo>
                <a:lnTo>
                  <a:pt x="1075499" y="185928"/>
                </a:lnTo>
                <a:lnTo>
                  <a:pt x="1075499" y="367792"/>
                </a:lnTo>
                <a:lnTo>
                  <a:pt x="1117155" y="367792"/>
                </a:lnTo>
                <a:lnTo>
                  <a:pt x="1117155" y="140207"/>
                </a:lnTo>
                <a:close/>
              </a:path>
              <a:path w="2607944" h="373379">
                <a:moveTo>
                  <a:pt x="1117155" y="95503"/>
                </a:moveTo>
                <a:lnTo>
                  <a:pt x="1062291" y="95503"/>
                </a:lnTo>
                <a:lnTo>
                  <a:pt x="916495" y="323595"/>
                </a:lnTo>
                <a:lnTo>
                  <a:pt x="960867" y="323595"/>
                </a:lnTo>
                <a:lnTo>
                  <a:pt x="1077531" y="140207"/>
                </a:lnTo>
                <a:lnTo>
                  <a:pt x="1117155" y="140207"/>
                </a:lnTo>
                <a:lnTo>
                  <a:pt x="1117155" y="95503"/>
                </a:lnTo>
                <a:close/>
              </a:path>
              <a:path w="2607944" h="373379">
                <a:moveTo>
                  <a:pt x="1263245" y="95503"/>
                </a:moveTo>
                <a:lnTo>
                  <a:pt x="1203809" y="95503"/>
                </a:lnTo>
                <a:lnTo>
                  <a:pt x="1203809" y="367792"/>
                </a:lnTo>
                <a:lnTo>
                  <a:pt x="1243941" y="367792"/>
                </a:lnTo>
                <a:lnTo>
                  <a:pt x="1243845" y="183705"/>
                </a:lnTo>
                <a:lnTo>
                  <a:pt x="1243560" y="171958"/>
                </a:lnTo>
                <a:lnTo>
                  <a:pt x="1243083" y="160337"/>
                </a:lnTo>
                <a:lnTo>
                  <a:pt x="1242417" y="148844"/>
                </a:lnTo>
                <a:lnTo>
                  <a:pt x="1284160" y="148844"/>
                </a:lnTo>
                <a:lnTo>
                  <a:pt x="1263245" y="95503"/>
                </a:lnTo>
                <a:close/>
              </a:path>
              <a:path w="2607944" h="373379">
                <a:moveTo>
                  <a:pt x="1284160" y="148844"/>
                </a:moveTo>
                <a:lnTo>
                  <a:pt x="1243941" y="148844"/>
                </a:lnTo>
                <a:lnTo>
                  <a:pt x="1330301" y="367792"/>
                </a:lnTo>
                <a:lnTo>
                  <a:pt x="1367893" y="367792"/>
                </a:lnTo>
                <a:lnTo>
                  <a:pt x="1389550" y="314452"/>
                </a:lnTo>
                <a:lnTo>
                  <a:pt x="1349097" y="314452"/>
                </a:lnTo>
                <a:lnTo>
                  <a:pt x="1284160" y="148844"/>
                </a:lnTo>
                <a:close/>
              </a:path>
              <a:path w="2607944" h="373379">
                <a:moveTo>
                  <a:pt x="1495909" y="148844"/>
                </a:moveTo>
                <a:lnTo>
                  <a:pt x="1458317" y="148844"/>
                </a:lnTo>
                <a:lnTo>
                  <a:pt x="1456285" y="172212"/>
                </a:lnTo>
                <a:lnTo>
                  <a:pt x="1455946" y="179662"/>
                </a:lnTo>
                <a:lnTo>
                  <a:pt x="1455852" y="183705"/>
                </a:lnTo>
                <a:lnTo>
                  <a:pt x="1455777" y="367792"/>
                </a:lnTo>
                <a:lnTo>
                  <a:pt x="1495909" y="367792"/>
                </a:lnTo>
                <a:lnTo>
                  <a:pt x="1495909" y="148844"/>
                </a:lnTo>
                <a:close/>
              </a:path>
              <a:path w="2607944" h="373379">
                <a:moveTo>
                  <a:pt x="1495909" y="95503"/>
                </a:moveTo>
                <a:lnTo>
                  <a:pt x="1436473" y="95503"/>
                </a:lnTo>
                <a:lnTo>
                  <a:pt x="1349097" y="314452"/>
                </a:lnTo>
                <a:lnTo>
                  <a:pt x="1389550" y="314452"/>
                </a:lnTo>
                <a:lnTo>
                  <a:pt x="1456793" y="148844"/>
                </a:lnTo>
                <a:lnTo>
                  <a:pt x="1495909" y="148844"/>
                </a:lnTo>
                <a:lnTo>
                  <a:pt x="1495909" y="95503"/>
                </a:lnTo>
                <a:close/>
              </a:path>
              <a:path w="2607944" h="373379">
                <a:moveTo>
                  <a:pt x="1694076" y="90424"/>
                </a:moveTo>
                <a:lnTo>
                  <a:pt x="1641371" y="99568"/>
                </a:lnTo>
                <a:lnTo>
                  <a:pt x="1601112" y="126999"/>
                </a:lnTo>
                <a:lnTo>
                  <a:pt x="1575966" y="171323"/>
                </a:lnTo>
                <a:lnTo>
                  <a:pt x="1567584" y="231139"/>
                </a:lnTo>
                <a:lnTo>
                  <a:pt x="1568600" y="252920"/>
                </a:lnTo>
                <a:lnTo>
                  <a:pt x="1576728" y="291528"/>
                </a:lnTo>
                <a:lnTo>
                  <a:pt x="1603017" y="336169"/>
                </a:lnTo>
                <a:lnTo>
                  <a:pt x="1642737" y="363728"/>
                </a:lnTo>
                <a:lnTo>
                  <a:pt x="1692552" y="372872"/>
                </a:lnTo>
                <a:lnTo>
                  <a:pt x="1720238" y="370554"/>
                </a:lnTo>
                <a:lnTo>
                  <a:pt x="1744876" y="363601"/>
                </a:lnTo>
                <a:lnTo>
                  <a:pt x="1766466" y="352012"/>
                </a:lnTo>
                <a:lnTo>
                  <a:pt x="1785008" y="335788"/>
                </a:lnTo>
                <a:lnTo>
                  <a:pt x="1693568" y="335788"/>
                </a:lnTo>
                <a:lnTo>
                  <a:pt x="1674137" y="334041"/>
                </a:lnTo>
                <a:lnTo>
                  <a:pt x="1632608" y="307848"/>
                </a:lnTo>
                <a:lnTo>
                  <a:pt x="1614987" y="254031"/>
                </a:lnTo>
                <a:lnTo>
                  <a:pt x="1613812" y="231139"/>
                </a:lnTo>
                <a:lnTo>
                  <a:pt x="1614987" y="208311"/>
                </a:lnTo>
                <a:lnTo>
                  <a:pt x="1624385" y="170465"/>
                </a:lnTo>
                <a:lnTo>
                  <a:pt x="1657119" y="134874"/>
                </a:lnTo>
                <a:lnTo>
                  <a:pt x="1693060" y="128016"/>
                </a:lnTo>
                <a:lnTo>
                  <a:pt x="1784980" y="128016"/>
                </a:lnTo>
                <a:lnTo>
                  <a:pt x="1784373" y="127254"/>
                </a:lnTo>
                <a:lnTo>
                  <a:pt x="1744368" y="99853"/>
                </a:lnTo>
                <a:lnTo>
                  <a:pt x="1711856" y="91471"/>
                </a:lnTo>
                <a:lnTo>
                  <a:pt x="1694076" y="90424"/>
                </a:lnTo>
                <a:close/>
              </a:path>
              <a:path w="2607944" h="373379">
                <a:moveTo>
                  <a:pt x="1784980" y="128016"/>
                </a:moveTo>
                <a:lnTo>
                  <a:pt x="1693060" y="128016"/>
                </a:lnTo>
                <a:lnTo>
                  <a:pt x="1712491" y="129730"/>
                </a:lnTo>
                <a:lnTo>
                  <a:pt x="1729128" y="134874"/>
                </a:lnTo>
                <a:lnTo>
                  <a:pt x="1762466" y="170465"/>
                </a:lnTo>
                <a:lnTo>
                  <a:pt x="1772118" y="208311"/>
                </a:lnTo>
                <a:lnTo>
                  <a:pt x="1773324" y="231139"/>
                </a:lnTo>
                <a:lnTo>
                  <a:pt x="1772118" y="254031"/>
                </a:lnTo>
                <a:lnTo>
                  <a:pt x="1762466" y="292385"/>
                </a:lnTo>
                <a:lnTo>
                  <a:pt x="1729255" y="328803"/>
                </a:lnTo>
                <a:lnTo>
                  <a:pt x="1693568" y="335788"/>
                </a:lnTo>
                <a:lnTo>
                  <a:pt x="1785008" y="335788"/>
                </a:lnTo>
                <a:lnTo>
                  <a:pt x="1800121" y="315341"/>
                </a:lnTo>
                <a:lnTo>
                  <a:pt x="1810916" y="291084"/>
                </a:lnTo>
                <a:lnTo>
                  <a:pt x="1817393" y="263017"/>
                </a:lnTo>
                <a:lnTo>
                  <a:pt x="1819552" y="231139"/>
                </a:lnTo>
                <a:lnTo>
                  <a:pt x="1818536" y="209423"/>
                </a:lnTo>
                <a:lnTo>
                  <a:pt x="1815488" y="189484"/>
                </a:lnTo>
                <a:lnTo>
                  <a:pt x="1810408" y="171323"/>
                </a:lnTo>
                <a:lnTo>
                  <a:pt x="1803296" y="154939"/>
                </a:lnTo>
                <a:lnTo>
                  <a:pt x="1794629" y="140144"/>
                </a:lnTo>
                <a:lnTo>
                  <a:pt x="1784980" y="128016"/>
                </a:lnTo>
                <a:close/>
              </a:path>
              <a:path w="2607944" h="373379">
                <a:moveTo>
                  <a:pt x="2002671" y="90424"/>
                </a:moveTo>
                <a:lnTo>
                  <a:pt x="1952093" y="98710"/>
                </a:lnTo>
                <a:lnTo>
                  <a:pt x="1911230" y="124079"/>
                </a:lnTo>
                <a:lnTo>
                  <a:pt x="1884306" y="168306"/>
                </a:lnTo>
                <a:lnTo>
                  <a:pt x="1876178" y="209200"/>
                </a:lnTo>
                <a:lnTo>
                  <a:pt x="1875162" y="233171"/>
                </a:lnTo>
                <a:lnTo>
                  <a:pt x="1876147" y="256222"/>
                </a:lnTo>
                <a:lnTo>
                  <a:pt x="1884021" y="295846"/>
                </a:lnTo>
                <a:lnTo>
                  <a:pt x="1910087" y="339344"/>
                </a:lnTo>
                <a:lnTo>
                  <a:pt x="1949616" y="364585"/>
                </a:lnTo>
                <a:lnTo>
                  <a:pt x="1999622" y="372872"/>
                </a:lnTo>
                <a:lnTo>
                  <a:pt x="2010862" y="372618"/>
                </a:lnTo>
                <a:lnTo>
                  <a:pt x="2055248" y="364363"/>
                </a:lnTo>
                <a:lnTo>
                  <a:pt x="2069726" y="358139"/>
                </a:lnTo>
                <a:lnTo>
                  <a:pt x="2069726" y="334264"/>
                </a:lnTo>
                <a:lnTo>
                  <a:pt x="1999115" y="334264"/>
                </a:lnTo>
                <a:lnTo>
                  <a:pt x="1980985" y="332644"/>
                </a:lnTo>
                <a:lnTo>
                  <a:pt x="1940694" y="308356"/>
                </a:lnTo>
                <a:lnTo>
                  <a:pt x="1922597" y="255873"/>
                </a:lnTo>
                <a:lnTo>
                  <a:pt x="1921390" y="232664"/>
                </a:lnTo>
                <a:lnTo>
                  <a:pt x="1926407" y="187547"/>
                </a:lnTo>
                <a:lnTo>
                  <a:pt x="1941456" y="155321"/>
                </a:lnTo>
                <a:lnTo>
                  <a:pt x="1966539" y="135985"/>
                </a:lnTo>
                <a:lnTo>
                  <a:pt x="2001654" y="129539"/>
                </a:lnTo>
                <a:lnTo>
                  <a:pt x="2065280" y="129539"/>
                </a:lnTo>
                <a:lnTo>
                  <a:pt x="2074299" y="105156"/>
                </a:lnTo>
                <a:lnTo>
                  <a:pt x="2032579" y="92995"/>
                </a:lnTo>
                <a:lnTo>
                  <a:pt x="2012767" y="90709"/>
                </a:lnTo>
                <a:lnTo>
                  <a:pt x="2002671" y="90424"/>
                </a:lnTo>
                <a:close/>
              </a:path>
              <a:path w="2607944" h="373379">
                <a:moveTo>
                  <a:pt x="2069726" y="318516"/>
                </a:moveTo>
                <a:lnTo>
                  <a:pt x="2029309" y="331692"/>
                </a:lnTo>
                <a:lnTo>
                  <a:pt x="1999115" y="334264"/>
                </a:lnTo>
                <a:lnTo>
                  <a:pt x="2069726" y="334264"/>
                </a:lnTo>
                <a:lnTo>
                  <a:pt x="2069726" y="318516"/>
                </a:lnTo>
                <a:close/>
              </a:path>
              <a:path w="2607944" h="373379">
                <a:moveTo>
                  <a:pt x="2065280" y="129539"/>
                </a:moveTo>
                <a:lnTo>
                  <a:pt x="2001654" y="129539"/>
                </a:lnTo>
                <a:lnTo>
                  <a:pt x="2008893" y="129794"/>
                </a:lnTo>
                <a:lnTo>
                  <a:pt x="2016386" y="130556"/>
                </a:lnTo>
                <a:lnTo>
                  <a:pt x="2054232" y="139985"/>
                </a:lnTo>
                <a:lnTo>
                  <a:pt x="2060582" y="142239"/>
                </a:lnTo>
                <a:lnTo>
                  <a:pt x="2065280" y="129539"/>
                </a:lnTo>
                <a:close/>
              </a:path>
              <a:path w="2607944" h="373379">
                <a:moveTo>
                  <a:pt x="2233541" y="133096"/>
                </a:moveTo>
                <a:lnTo>
                  <a:pt x="2189345" y="133096"/>
                </a:lnTo>
                <a:lnTo>
                  <a:pt x="2189345" y="367792"/>
                </a:lnTo>
                <a:lnTo>
                  <a:pt x="2233541" y="367792"/>
                </a:lnTo>
                <a:lnTo>
                  <a:pt x="2233541" y="133096"/>
                </a:lnTo>
                <a:close/>
              </a:path>
              <a:path w="2607944" h="373379">
                <a:moveTo>
                  <a:pt x="2322441" y="95503"/>
                </a:moveTo>
                <a:lnTo>
                  <a:pt x="2101461" y="95503"/>
                </a:lnTo>
                <a:lnTo>
                  <a:pt x="2101461" y="133096"/>
                </a:lnTo>
                <a:lnTo>
                  <a:pt x="2322441" y="133096"/>
                </a:lnTo>
                <a:lnTo>
                  <a:pt x="2322441" y="95503"/>
                </a:lnTo>
                <a:close/>
              </a:path>
              <a:path w="2607944" h="373379">
                <a:moveTo>
                  <a:pt x="2420782" y="95503"/>
                </a:moveTo>
                <a:lnTo>
                  <a:pt x="2376078" y="95503"/>
                </a:lnTo>
                <a:lnTo>
                  <a:pt x="2376078" y="367792"/>
                </a:lnTo>
                <a:lnTo>
                  <a:pt x="2499522" y="367792"/>
                </a:lnTo>
                <a:lnTo>
                  <a:pt x="2525811" y="366395"/>
                </a:lnTo>
                <a:lnTo>
                  <a:pt x="2566959" y="355219"/>
                </a:lnTo>
                <a:lnTo>
                  <a:pt x="2593909" y="331724"/>
                </a:lnTo>
                <a:lnTo>
                  <a:pt x="2420782" y="331724"/>
                </a:lnTo>
                <a:lnTo>
                  <a:pt x="2420782" y="244348"/>
                </a:lnTo>
                <a:lnTo>
                  <a:pt x="2595852" y="244348"/>
                </a:lnTo>
                <a:lnTo>
                  <a:pt x="2581183" y="226568"/>
                </a:lnTo>
                <a:lnTo>
                  <a:pt x="2548004" y="212090"/>
                </a:lnTo>
                <a:lnTo>
                  <a:pt x="2501554" y="207264"/>
                </a:lnTo>
                <a:lnTo>
                  <a:pt x="2420782" y="207264"/>
                </a:lnTo>
                <a:lnTo>
                  <a:pt x="2420782" y="95503"/>
                </a:lnTo>
                <a:close/>
              </a:path>
              <a:path w="2607944" h="373379">
                <a:moveTo>
                  <a:pt x="2595852" y="244348"/>
                </a:moveTo>
                <a:lnTo>
                  <a:pt x="2496474" y="244348"/>
                </a:lnTo>
                <a:lnTo>
                  <a:pt x="2511333" y="244919"/>
                </a:lnTo>
                <a:lnTo>
                  <a:pt x="2524414" y="246634"/>
                </a:lnTo>
                <a:lnTo>
                  <a:pt x="2558577" y="266192"/>
                </a:lnTo>
                <a:lnTo>
                  <a:pt x="2563022" y="287020"/>
                </a:lnTo>
                <a:lnTo>
                  <a:pt x="2561847" y="298323"/>
                </a:lnTo>
                <a:lnTo>
                  <a:pt x="2534447" y="326009"/>
                </a:lnTo>
                <a:lnTo>
                  <a:pt x="2497490" y="331724"/>
                </a:lnTo>
                <a:lnTo>
                  <a:pt x="2593909" y="331724"/>
                </a:lnTo>
                <a:lnTo>
                  <a:pt x="2601249" y="318770"/>
                </a:lnTo>
                <a:lnTo>
                  <a:pt x="2606107" y="302577"/>
                </a:lnTo>
                <a:lnTo>
                  <a:pt x="2607726" y="284480"/>
                </a:lnTo>
                <a:lnTo>
                  <a:pt x="2601090" y="250698"/>
                </a:lnTo>
                <a:lnTo>
                  <a:pt x="2595852" y="244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17068" y="3545332"/>
            <a:ext cx="1383030" cy="399415"/>
          </a:xfrm>
          <a:custGeom>
            <a:avLst/>
            <a:gdLst/>
            <a:ahLst/>
            <a:cxnLst/>
            <a:rect l="l" t="t" r="r" b="b"/>
            <a:pathLst>
              <a:path w="1383030" h="399414">
                <a:moveTo>
                  <a:pt x="207837" y="36575"/>
                </a:moveTo>
                <a:lnTo>
                  <a:pt x="120396" y="36575"/>
                </a:lnTo>
                <a:lnTo>
                  <a:pt x="133096" y="37401"/>
                </a:lnTo>
                <a:lnTo>
                  <a:pt x="144272" y="39877"/>
                </a:lnTo>
                <a:lnTo>
                  <a:pt x="173101" y="68198"/>
                </a:lnTo>
                <a:lnTo>
                  <a:pt x="176784" y="97027"/>
                </a:lnTo>
                <a:lnTo>
                  <a:pt x="176784" y="113283"/>
                </a:lnTo>
                <a:lnTo>
                  <a:pt x="130555" y="114808"/>
                </a:lnTo>
                <a:lnTo>
                  <a:pt x="99441" y="117094"/>
                </a:lnTo>
                <a:lnTo>
                  <a:pt x="50165" y="129285"/>
                </a:lnTo>
                <a:lnTo>
                  <a:pt x="18002" y="151288"/>
                </a:lnTo>
                <a:lnTo>
                  <a:pt x="0" y="201676"/>
                </a:lnTo>
                <a:lnTo>
                  <a:pt x="698" y="214820"/>
                </a:lnTo>
                <a:lnTo>
                  <a:pt x="17272" y="255714"/>
                </a:lnTo>
                <a:lnTo>
                  <a:pt x="51847" y="277590"/>
                </a:lnTo>
                <a:lnTo>
                  <a:pt x="85851" y="282448"/>
                </a:lnTo>
                <a:lnTo>
                  <a:pt x="96837" y="282162"/>
                </a:lnTo>
                <a:lnTo>
                  <a:pt x="139700" y="272034"/>
                </a:lnTo>
                <a:lnTo>
                  <a:pt x="170886" y="246379"/>
                </a:lnTo>
                <a:lnTo>
                  <a:pt x="96012" y="246379"/>
                </a:lnTo>
                <a:lnTo>
                  <a:pt x="85566" y="245713"/>
                </a:lnTo>
                <a:lnTo>
                  <a:pt x="49657" y="221996"/>
                </a:lnTo>
                <a:lnTo>
                  <a:pt x="46278" y="201676"/>
                </a:lnTo>
                <a:lnTo>
                  <a:pt x="47434" y="189960"/>
                </a:lnTo>
                <a:lnTo>
                  <a:pt x="77374" y="155701"/>
                </a:lnTo>
                <a:lnTo>
                  <a:pt x="136143" y="145795"/>
                </a:lnTo>
                <a:lnTo>
                  <a:pt x="176275" y="144272"/>
                </a:lnTo>
                <a:lnTo>
                  <a:pt x="220472" y="144272"/>
                </a:lnTo>
                <a:lnTo>
                  <a:pt x="220472" y="91948"/>
                </a:lnTo>
                <a:lnTo>
                  <a:pt x="218979" y="69691"/>
                </a:lnTo>
                <a:lnTo>
                  <a:pt x="214503" y="50672"/>
                </a:lnTo>
                <a:lnTo>
                  <a:pt x="207837" y="36575"/>
                </a:lnTo>
                <a:close/>
              </a:path>
              <a:path w="1383030" h="399414">
                <a:moveTo>
                  <a:pt x="220472" y="238759"/>
                </a:moveTo>
                <a:lnTo>
                  <a:pt x="179324" y="238759"/>
                </a:lnTo>
                <a:lnTo>
                  <a:pt x="187959" y="277368"/>
                </a:lnTo>
                <a:lnTo>
                  <a:pt x="220472" y="277368"/>
                </a:lnTo>
                <a:lnTo>
                  <a:pt x="220472" y="238759"/>
                </a:lnTo>
                <a:close/>
              </a:path>
              <a:path w="1383030" h="399414">
                <a:moveTo>
                  <a:pt x="220472" y="144272"/>
                </a:moveTo>
                <a:lnTo>
                  <a:pt x="176275" y="144272"/>
                </a:lnTo>
                <a:lnTo>
                  <a:pt x="176180" y="169894"/>
                </a:lnTo>
                <a:lnTo>
                  <a:pt x="174847" y="187197"/>
                </a:lnTo>
                <a:lnTo>
                  <a:pt x="153416" y="227584"/>
                </a:lnTo>
                <a:lnTo>
                  <a:pt x="112553" y="245205"/>
                </a:lnTo>
                <a:lnTo>
                  <a:pt x="96012" y="246379"/>
                </a:lnTo>
                <a:lnTo>
                  <a:pt x="170886" y="246379"/>
                </a:lnTo>
                <a:lnTo>
                  <a:pt x="171492" y="245713"/>
                </a:lnTo>
                <a:lnTo>
                  <a:pt x="177291" y="238759"/>
                </a:lnTo>
                <a:lnTo>
                  <a:pt x="220472" y="238759"/>
                </a:lnTo>
                <a:lnTo>
                  <a:pt x="220472" y="144272"/>
                </a:lnTo>
                <a:close/>
              </a:path>
              <a:path w="1383030" h="399414">
                <a:moveTo>
                  <a:pt x="122935" y="508"/>
                </a:moveTo>
                <a:lnTo>
                  <a:pt x="84455" y="4508"/>
                </a:lnTo>
                <a:lnTo>
                  <a:pt x="39274" y="19240"/>
                </a:lnTo>
                <a:lnTo>
                  <a:pt x="29971" y="23876"/>
                </a:lnTo>
                <a:lnTo>
                  <a:pt x="43687" y="57404"/>
                </a:lnTo>
                <a:lnTo>
                  <a:pt x="52228" y="53466"/>
                </a:lnTo>
                <a:lnTo>
                  <a:pt x="61086" y="49783"/>
                </a:lnTo>
                <a:lnTo>
                  <a:pt x="99568" y="38226"/>
                </a:lnTo>
                <a:lnTo>
                  <a:pt x="120396" y="36575"/>
                </a:lnTo>
                <a:lnTo>
                  <a:pt x="207837" y="36575"/>
                </a:lnTo>
                <a:lnTo>
                  <a:pt x="207041" y="34893"/>
                </a:lnTo>
                <a:lnTo>
                  <a:pt x="196596" y="22351"/>
                </a:lnTo>
                <a:lnTo>
                  <a:pt x="183038" y="12795"/>
                </a:lnTo>
                <a:lnTo>
                  <a:pt x="166243" y="5969"/>
                </a:lnTo>
                <a:lnTo>
                  <a:pt x="146208" y="1873"/>
                </a:lnTo>
                <a:lnTo>
                  <a:pt x="122935" y="508"/>
                </a:lnTo>
                <a:close/>
              </a:path>
              <a:path w="1383030" h="399414">
                <a:moveTo>
                  <a:pt x="421409" y="5079"/>
                </a:moveTo>
                <a:lnTo>
                  <a:pt x="304569" y="5079"/>
                </a:lnTo>
                <a:lnTo>
                  <a:pt x="304569" y="277368"/>
                </a:lnTo>
                <a:lnTo>
                  <a:pt x="421917" y="277368"/>
                </a:lnTo>
                <a:lnTo>
                  <a:pt x="436110" y="277018"/>
                </a:lnTo>
                <a:lnTo>
                  <a:pt x="482147" y="268446"/>
                </a:lnTo>
                <a:lnTo>
                  <a:pt x="517675" y="243332"/>
                </a:lnTo>
                <a:lnTo>
                  <a:pt x="519023" y="241300"/>
                </a:lnTo>
                <a:lnTo>
                  <a:pt x="349273" y="241300"/>
                </a:lnTo>
                <a:lnTo>
                  <a:pt x="349273" y="153923"/>
                </a:lnTo>
                <a:lnTo>
                  <a:pt x="514385" y="153923"/>
                </a:lnTo>
                <a:lnTo>
                  <a:pt x="513357" y="152908"/>
                </a:lnTo>
                <a:lnTo>
                  <a:pt x="503547" y="146240"/>
                </a:lnTo>
                <a:lnTo>
                  <a:pt x="492910" y="140969"/>
                </a:lnTo>
                <a:lnTo>
                  <a:pt x="481449" y="137096"/>
                </a:lnTo>
                <a:lnTo>
                  <a:pt x="469161" y="134619"/>
                </a:lnTo>
                <a:lnTo>
                  <a:pt x="469161" y="132587"/>
                </a:lnTo>
                <a:lnTo>
                  <a:pt x="480560" y="129476"/>
                </a:lnTo>
                <a:lnTo>
                  <a:pt x="490878" y="125221"/>
                </a:lnTo>
                <a:lnTo>
                  <a:pt x="500118" y="119824"/>
                </a:lnTo>
                <a:lnTo>
                  <a:pt x="503841" y="116840"/>
                </a:lnTo>
                <a:lnTo>
                  <a:pt x="349273" y="116840"/>
                </a:lnTo>
                <a:lnTo>
                  <a:pt x="349273" y="42163"/>
                </a:lnTo>
                <a:lnTo>
                  <a:pt x="516291" y="42163"/>
                </a:lnTo>
                <a:lnTo>
                  <a:pt x="515802" y="41084"/>
                </a:lnTo>
                <a:lnTo>
                  <a:pt x="484274" y="15303"/>
                </a:lnTo>
                <a:lnTo>
                  <a:pt x="435506" y="5492"/>
                </a:lnTo>
                <a:lnTo>
                  <a:pt x="421409" y="5079"/>
                </a:lnTo>
                <a:close/>
              </a:path>
              <a:path w="1383030" h="399414">
                <a:moveTo>
                  <a:pt x="514385" y="153923"/>
                </a:moveTo>
                <a:lnTo>
                  <a:pt x="415821" y="153923"/>
                </a:lnTo>
                <a:lnTo>
                  <a:pt x="432046" y="154558"/>
                </a:lnTo>
                <a:lnTo>
                  <a:pt x="446174" y="156463"/>
                </a:lnTo>
                <a:lnTo>
                  <a:pt x="481480" y="177546"/>
                </a:lnTo>
                <a:lnTo>
                  <a:pt x="485925" y="197612"/>
                </a:lnTo>
                <a:lnTo>
                  <a:pt x="484814" y="208692"/>
                </a:lnTo>
                <a:lnTo>
                  <a:pt x="446428" y="238887"/>
                </a:lnTo>
                <a:lnTo>
                  <a:pt x="416837" y="241300"/>
                </a:lnTo>
                <a:lnTo>
                  <a:pt x="519023" y="241300"/>
                </a:lnTo>
                <a:lnTo>
                  <a:pt x="532153" y="197612"/>
                </a:lnTo>
                <a:lnTo>
                  <a:pt x="530979" y="183388"/>
                </a:lnTo>
                <a:lnTo>
                  <a:pt x="527454" y="171196"/>
                </a:lnTo>
                <a:lnTo>
                  <a:pt x="521581" y="161036"/>
                </a:lnTo>
                <a:lnTo>
                  <a:pt x="514385" y="153923"/>
                </a:lnTo>
                <a:close/>
              </a:path>
              <a:path w="1383030" h="399414">
                <a:moveTo>
                  <a:pt x="516291" y="42163"/>
                </a:moveTo>
                <a:lnTo>
                  <a:pt x="418869" y="42163"/>
                </a:lnTo>
                <a:lnTo>
                  <a:pt x="433506" y="42735"/>
                </a:lnTo>
                <a:lnTo>
                  <a:pt x="445920" y="44450"/>
                </a:lnTo>
                <a:lnTo>
                  <a:pt x="477416" y="70262"/>
                </a:lnTo>
                <a:lnTo>
                  <a:pt x="478305" y="79247"/>
                </a:lnTo>
                <a:lnTo>
                  <a:pt x="477226" y="88264"/>
                </a:lnTo>
                <a:lnTo>
                  <a:pt x="439824" y="114553"/>
                </a:lnTo>
                <a:lnTo>
                  <a:pt x="410741" y="116840"/>
                </a:lnTo>
                <a:lnTo>
                  <a:pt x="503841" y="116840"/>
                </a:lnTo>
                <a:lnTo>
                  <a:pt x="523517" y="73659"/>
                </a:lnTo>
                <a:lnTo>
                  <a:pt x="522660" y="61404"/>
                </a:lnTo>
                <a:lnTo>
                  <a:pt x="520088" y="50545"/>
                </a:lnTo>
                <a:lnTo>
                  <a:pt x="516291" y="42163"/>
                </a:lnTo>
                <a:close/>
              </a:path>
              <a:path w="1383030" h="399414">
                <a:moveTo>
                  <a:pt x="696325" y="42672"/>
                </a:moveTo>
                <a:lnTo>
                  <a:pt x="652129" y="42672"/>
                </a:lnTo>
                <a:lnTo>
                  <a:pt x="652129" y="277368"/>
                </a:lnTo>
                <a:lnTo>
                  <a:pt x="696325" y="277368"/>
                </a:lnTo>
                <a:lnTo>
                  <a:pt x="696325" y="42672"/>
                </a:lnTo>
                <a:close/>
              </a:path>
              <a:path w="1383030" h="399414">
                <a:moveTo>
                  <a:pt x="785225" y="5079"/>
                </a:moveTo>
                <a:lnTo>
                  <a:pt x="564245" y="5079"/>
                </a:lnTo>
                <a:lnTo>
                  <a:pt x="564245" y="42672"/>
                </a:lnTo>
                <a:lnTo>
                  <a:pt x="785225" y="42672"/>
                </a:lnTo>
                <a:lnTo>
                  <a:pt x="785225" y="5079"/>
                </a:lnTo>
                <a:close/>
              </a:path>
              <a:path w="1383030" h="399414">
                <a:moveTo>
                  <a:pt x="945153" y="0"/>
                </a:moveTo>
                <a:lnTo>
                  <a:pt x="892480" y="9429"/>
                </a:lnTo>
                <a:lnTo>
                  <a:pt x="852443" y="36829"/>
                </a:lnTo>
                <a:lnTo>
                  <a:pt x="827234" y="80898"/>
                </a:lnTo>
                <a:lnTo>
                  <a:pt x="819614" y="118998"/>
                </a:lnTo>
                <a:lnTo>
                  <a:pt x="818661" y="140715"/>
                </a:lnTo>
                <a:lnTo>
                  <a:pt x="819233" y="157257"/>
                </a:lnTo>
                <a:lnTo>
                  <a:pt x="827805" y="201168"/>
                </a:lnTo>
                <a:lnTo>
                  <a:pt x="846284" y="235743"/>
                </a:lnTo>
                <a:lnTo>
                  <a:pt x="882796" y="267938"/>
                </a:lnTo>
                <a:lnTo>
                  <a:pt x="930421" y="281876"/>
                </a:lnTo>
                <a:lnTo>
                  <a:pt x="943629" y="282448"/>
                </a:lnTo>
                <a:lnTo>
                  <a:pt x="957758" y="281876"/>
                </a:lnTo>
                <a:lnTo>
                  <a:pt x="995953" y="273304"/>
                </a:lnTo>
                <a:lnTo>
                  <a:pt x="1036085" y="245364"/>
                </a:lnTo>
                <a:lnTo>
                  <a:pt x="944645" y="245364"/>
                </a:lnTo>
                <a:lnTo>
                  <a:pt x="931533" y="244570"/>
                </a:lnTo>
                <a:lnTo>
                  <a:pt x="891115" y="225647"/>
                </a:lnTo>
                <a:lnTo>
                  <a:pt x="869461" y="184149"/>
                </a:lnTo>
                <a:lnTo>
                  <a:pt x="864889" y="140715"/>
                </a:lnTo>
                <a:lnTo>
                  <a:pt x="866064" y="117887"/>
                </a:lnTo>
                <a:lnTo>
                  <a:pt x="875462" y="80041"/>
                </a:lnTo>
                <a:lnTo>
                  <a:pt x="908196" y="44449"/>
                </a:lnTo>
                <a:lnTo>
                  <a:pt x="944137" y="37591"/>
                </a:lnTo>
                <a:lnTo>
                  <a:pt x="1036057" y="37591"/>
                </a:lnTo>
                <a:lnTo>
                  <a:pt x="1035450" y="36829"/>
                </a:lnTo>
                <a:lnTo>
                  <a:pt x="995636" y="9429"/>
                </a:lnTo>
                <a:lnTo>
                  <a:pt x="963124" y="1047"/>
                </a:lnTo>
                <a:lnTo>
                  <a:pt x="945153" y="0"/>
                </a:lnTo>
                <a:close/>
              </a:path>
              <a:path w="1383030" h="399414">
                <a:moveTo>
                  <a:pt x="1036057" y="37591"/>
                </a:moveTo>
                <a:lnTo>
                  <a:pt x="944137" y="37591"/>
                </a:lnTo>
                <a:lnTo>
                  <a:pt x="957441" y="38385"/>
                </a:lnTo>
                <a:lnTo>
                  <a:pt x="969410" y="40766"/>
                </a:lnTo>
                <a:lnTo>
                  <a:pt x="1004843" y="65150"/>
                </a:lnTo>
                <a:lnTo>
                  <a:pt x="1022242" y="110616"/>
                </a:lnTo>
                <a:lnTo>
                  <a:pt x="1024401" y="140715"/>
                </a:lnTo>
                <a:lnTo>
                  <a:pt x="1023862" y="156209"/>
                </a:lnTo>
                <a:lnTo>
                  <a:pt x="1015765" y="196595"/>
                </a:lnTo>
                <a:lnTo>
                  <a:pt x="989857" y="232664"/>
                </a:lnTo>
                <a:lnTo>
                  <a:pt x="944645" y="245364"/>
                </a:lnTo>
                <a:lnTo>
                  <a:pt x="1036085" y="245364"/>
                </a:lnTo>
                <a:lnTo>
                  <a:pt x="1061485" y="201168"/>
                </a:lnTo>
                <a:lnTo>
                  <a:pt x="1070058" y="157257"/>
                </a:lnTo>
                <a:lnTo>
                  <a:pt x="1070629" y="140715"/>
                </a:lnTo>
                <a:lnTo>
                  <a:pt x="1069613" y="118998"/>
                </a:lnTo>
                <a:lnTo>
                  <a:pt x="1066565" y="99059"/>
                </a:lnTo>
                <a:lnTo>
                  <a:pt x="1061485" y="80898"/>
                </a:lnTo>
                <a:lnTo>
                  <a:pt x="1054373" y="64515"/>
                </a:lnTo>
                <a:lnTo>
                  <a:pt x="1045706" y="49720"/>
                </a:lnTo>
                <a:lnTo>
                  <a:pt x="1036057" y="37591"/>
                </a:lnTo>
                <a:close/>
              </a:path>
              <a:path w="1383030" h="399414">
                <a:moveTo>
                  <a:pt x="1178055" y="5079"/>
                </a:moveTo>
                <a:lnTo>
                  <a:pt x="1141479" y="5079"/>
                </a:lnTo>
                <a:lnTo>
                  <a:pt x="1141479" y="399287"/>
                </a:lnTo>
                <a:lnTo>
                  <a:pt x="1186183" y="399287"/>
                </a:lnTo>
                <a:lnTo>
                  <a:pt x="1186069" y="278511"/>
                </a:lnTo>
                <a:lnTo>
                  <a:pt x="1185845" y="273473"/>
                </a:lnTo>
                <a:lnTo>
                  <a:pt x="1184490" y="255862"/>
                </a:lnTo>
                <a:lnTo>
                  <a:pt x="1183752" y="248062"/>
                </a:lnTo>
                <a:lnTo>
                  <a:pt x="1183135" y="242823"/>
                </a:lnTo>
                <a:lnTo>
                  <a:pt x="1240257" y="242823"/>
                </a:lnTo>
                <a:lnTo>
                  <a:pt x="1202820" y="218186"/>
                </a:lnTo>
                <a:lnTo>
                  <a:pt x="1187961" y="171704"/>
                </a:lnTo>
                <a:lnTo>
                  <a:pt x="1186183" y="140715"/>
                </a:lnTo>
                <a:lnTo>
                  <a:pt x="1186183" y="132079"/>
                </a:lnTo>
                <a:lnTo>
                  <a:pt x="1190946" y="90360"/>
                </a:lnTo>
                <a:lnTo>
                  <a:pt x="1210885" y="54006"/>
                </a:lnTo>
                <a:lnTo>
                  <a:pt x="1232194" y="42163"/>
                </a:lnTo>
                <a:lnTo>
                  <a:pt x="1184152" y="42163"/>
                </a:lnTo>
                <a:lnTo>
                  <a:pt x="1178055" y="5079"/>
                </a:lnTo>
                <a:close/>
              </a:path>
              <a:path w="1383030" h="399414">
                <a:moveTo>
                  <a:pt x="1240257" y="242823"/>
                </a:moveTo>
                <a:lnTo>
                  <a:pt x="1186183" y="242823"/>
                </a:lnTo>
                <a:lnTo>
                  <a:pt x="1190438" y="248062"/>
                </a:lnTo>
                <a:lnTo>
                  <a:pt x="1225585" y="273875"/>
                </a:lnTo>
                <a:lnTo>
                  <a:pt x="1270511" y="282448"/>
                </a:lnTo>
                <a:lnTo>
                  <a:pt x="1286958" y="281463"/>
                </a:lnTo>
                <a:lnTo>
                  <a:pt x="1329439" y="266700"/>
                </a:lnTo>
                <a:lnTo>
                  <a:pt x="1352810" y="245364"/>
                </a:lnTo>
                <a:lnTo>
                  <a:pt x="1263907" y="245364"/>
                </a:lnTo>
                <a:lnTo>
                  <a:pt x="1249937" y="244602"/>
                </a:lnTo>
                <a:lnTo>
                  <a:pt x="1240257" y="242823"/>
                </a:lnTo>
                <a:close/>
              </a:path>
              <a:path w="1383030" h="399414">
                <a:moveTo>
                  <a:pt x="1353535" y="37591"/>
                </a:moveTo>
                <a:lnTo>
                  <a:pt x="1262891" y="37591"/>
                </a:lnTo>
                <a:lnTo>
                  <a:pt x="1280449" y="39338"/>
                </a:lnTo>
                <a:lnTo>
                  <a:pt x="1295530" y="44576"/>
                </a:lnTo>
                <a:lnTo>
                  <a:pt x="1326264" y="80676"/>
                </a:lnTo>
                <a:lnTo>
                  <a:pt x="1335408" y="118014"/>
                </a:lnTo>
                <a:lnTo>
                  <a:pt x="1336552" y="140208"/>
                </a:lnTo>
                <a:lnTo>
                  <a:pt x="1336044" y="155035"/>
                </a:lnTo>
                <a:lnTo>
                  <a:pt x="1328424" y="194563"/>
                </a:lnTo>
                <a:lnTo>
                  <a:pt x="1304547" y="231648"/>
                </a:lnTo>
                <a:lnTo>
                  <a:pt x="1263907" y="245364"/>
                </a:lnTo>
                <a:lnTo>
                  <a:pt x="1352810" y="245364"/>
                </a:lnTo>
                <a:lnTo>
                  <a:pt x="1374778" y="202057"/>
                </a:lnTo>
                <a:lnTo>
                  <a:pt x="1381890" y="162940"/>
                </a:lnTo>
                <a:lnTo>
                  <a:pt x="1382779" y="140715"/>
                </a:lnTo>
                <a:lnTo>
                  <a:pt x="1380843" y="107632"/>
                </a:lnTo>
                <a:lnTo>
                  <a:pt x="1375032" y="78993"/>
                </a:lnTo>
                <a:lnTo>
                  <a:pt x="1365349" y="54800"/>
                </a:lnTo>
                <a:lnTo>
                  <a:pt x="1353535" y="37591"/>
                </a:lnTo>
                <a:close/>
              </a:path>
              <a:path w="1383030" h="399414">
                <a:moveTo>
                  <a:pt x="1271019" y="0"/>
                </a:moveTo>
                <a:lnTo>
                  <a:pt x="1232919" y="5587"/>
                </a:lnTo>
                <a:lnTo>
                  <a:pt x="1200090" y="25780"/>
                </a:lnTo>
                <a:lnTo>
                  <a:pt x="1186183" y="42163"/>
                </a:lnTo>
                <a:lnTo>
                  <a:pt x="1232194" y="42163"/>
                </a:lnTo>
                <a:lnTo>
                  <a:pt x="1238126" y="40258"/>
                </a:lnTo>
                <a:lnTo>
                  <a:pt x="1249842" y="38258"/>
                </a:lnTo>
                <a:lnTo>
                  <a:pt x="1262891" y="37591"/>
                </a:lnTo>
                <a:lnTo>
                  <a:pt x="1353535" y="37591"/>
                </a:lnTo>
                <a:lnTo>
                  <a:pt x="1351791" y="35051"/>
                </a:lnTo>
                <a:lnTo>
                  <a:pt x="1335313" y="19716"/>
                </a:lnTo>
                <a:lnTo>
                  <a:pt x="1316358" y="8762"/>
                </a:lnTo>
                <a:lnTo>
                  <a:pt x="1294927" y="2190"/>
                </a:lnTo>
                <a:lnTo>
                  <a:pt x="1271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 descr=""/>
          <p:cNvGrpSpPr/>
          <p:nvPr/>
        </p:nvGrpSpPr>
        <p:grpSpPr>
          <a:xfrm>
            <a:off x="6953250" y="768350"/>
            <a:ext cx="5499100" cy="6097270"/>
            <a:chOff x="6953250" y="768350"/>
            <a:chExt cx="5499100" cy="6097270"/>
          </a:xfrm>
        </p:grpSpPr>
        <p:sp>
          <p:nvSpPr>
            <p:cNvPr id="12" name="object 12" descr=""/>
            <p:cNvSpPr/>
            <p:nvPr/>
          </p:nvSpPr>
          <p:spPr>
            <a:xfrm>
              <a:off x="6953250" y="768350"/>
              <a:ext cx="5499100" cy="6097270"/>
            </a:xfrm>
            <a:custGeom>
              <a:avLst/>
              <a:gdLst/>
              <a:ahLst/>
              <a:cxnLst/>
              <a:rect l="l" t="t" r="r" b="b"/>
              <a:pathLst>
                <a:path w="5499100" h="609727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49"/>
                  </a:lnTo>
                  <a:lnTo>
                    <a:pt x="0" y="310680"/>
                  </a:lnTo>
                  <a:lnTo>
                    <a:pt x="4399" y="359761"/>
                  </a:lnTo>
                  <a:lnTo>
                    <a:pt x="17082" y="405956"/>
                  </a:lnTo>
                  <a:lnTo>
                    <a:pt x="37279" y="448493"/>
                  </a:lnTo>
                  <a:lnTo>
                    <a:pt x="64218" y="486603"/>
                  </a:lnTo>
                  <a:lnTo>
                    <a:pt x="97127" y="519512"/>
                  </a:lnTo>
                  <a:lnTo>
                    <a:pt x="135236" y="546451"/>
                  </a:lnTo>
                  <a:lnTo>
                    <a:pt x="177774" y="566647"/>
                  </a:lnTo>
                  <a:lnTo>
                    <a:pt x="223969" y="579331"/>
                  </a:lnTo>
                  <a:lnTo>
                    <a:pt x="273050" y="583730"/>
                  </a:lnTo>
                  <a:lnTo>
                    <a:pt x="273050" y="545630"/>
                  </a:lnTo>
                  <a:lnTo>
                    <a:pt x="225699" y="540856"/>
                  </a:lnTo>
                  <a:lnTo>
                    <a:pt x="181597" y="527166"/>
                  </a:lnTo>
                  <a:lnTo>
                    <a:pt x="141687" y="505504"/>
                  </a:lnTo>
                  <a:lnTo>
                    <a:pt x="106915" y="476815"/>
                  </a:lnTo>
                  <a:lnTo>
                    <a:pt x="78225" y="442043"/>
                  </a:lnTo>
                  <a:lnTo>
                    <a:pt x="56563" y="402133"/>
                  </a:lnTo>
                  <a:lnTo>
                    <a:pt x="42873" y="358030"/>
                  </a:lnTo>
                  <a:lnTo>
                    <a:pt x="38100" y="310680"/>
                  </a:lnTo>
                  <a:lnTo>
                    <a:pt x="38100" y="273049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099"/>
                  </a:lnTo>
                  <a:lnTo>
                    <a:pt x="273050" y="0"/>
                  </a:lnTo>
                  <a:close/>
                </a:path>
                <a:path w="5499100" h="6097270">
                  <a:moveTo>
                    <a:pt x="5191340" y="545630"/>
                  </a:moveTo>
                  <a:lnTo>
                    <a:pt x="273050" y="545630"/>
                  </a:lnTo>
                  <a:lnTo>
                    <a:pt x="273050" y="583730"/>
                  </a:lnTo>
                  <a:lnTo>
                    <a:pt x="5191340" y="583730"/>
                  </a:lnTo>
                  <a:lnTo>
                    <a:pt x="5191340" y="545630"/>
                  </a:lnTo>
                  <a:close/>
                </a:path>
                <a:path w="5499100" h="6097270">
                  <a:moveTo>
                    <a:pt x="5191339" y="0"/>
                  </a:moveTo>
                  <a:lnTo>
                    <a:pt x="5191339" y="38099"/>
                  </a:lnTo>
                  <a:lnTo>
                    <a:pt x="5238690" y="42873"/>
                  </a:lnTo>
                  <a:lnTo>
                    <a:pt x="5282793" y="56563"/>
                  </a:lnTo>
                  <a:lnTo>
                    <a:pt x="5322702" y="78225"/>
                  </a:lnTo>
                  <a:lnTo>
                    <a:pt x="5357474" y="106915"/>
                  </a:lnTo>
                  <a:lnTo>
                    <a:pt x="5386164" y="141687"/>
                  </a:lnTo>
                  <a:lnTo>
                    <a:pt x="5407826" y="181596"/>
                  </a:lnTo>
                  <a:lnTo>
                    <a:pt x="5421516" y="225699"/>
                  </a:lnTo>
                  <a:lnTo>
                    <a:pt x="5426290" y="273049"/>
                  </a:lnTo>
                  <a:lnTo>
                    <a:pt x="5426290" y="310680"/>
                  </a:lnTo>
                  <a:lnTo>
                    <a:pt x="5421516" y="358030"/>
                  </a:lnTo>
                  <a:lnTo>
                    <a:pt x="5407826" y="402133"/>
                  </a:lnTo>
                  <a:lnTo>
                    <a:pt x="5386164" y="442043"/>
                  </a:lnTo>
                  <a:lnTo>
                    <a:pt x="5357474" y="476815"/>
                  </a:lnTo>
                  <a:lnTo>
                    <a:pt x="5322702" y="505504"/>
                  </a:lnTo>
                  <a:lnTo>
                    <a:pt x="5282793" y="527166"/>
                  </a:lnTo>
                  <a:lnTo>
                    <a:pt x="5238690" y="540856"/>
                  </a:lnTo>
                  <a:lnTo>
                    <a:pt x="5191340" y="545630"/>
                  </a:lnTo>
                  <a:lnTo>
                    <a:pt x="5191340" y="583730"/>
                  </a:lnTo>
                  <a:lnTo>
                    <a:pt x="5240421" y="579331"/>
                  </a:lnTo>
                  <a:lnTo>
                    <a:pt x="5286616" y="566647"/>
                  </a:lnTo>
                  <a:lnTo>
                    <a:pt x="5329153" y="546451"/>
                  </a:lnTo>
                  <a:lnTo>
                    <a:pt x="5367262" y="519512"/>
                  </a:lnTo>
                  <a:lnTo>
                    <a:pt x="5400172" y="486603"/>
                  </a:lnTo>
                  <a:lnTo>
                    <a:pt x="5427110" y="448493"/>
                  </a:lnTo>
                  <a:lnTo>
                    <a:pt x="5447307" y="405956"/>
                  </a:lnTo>
                  <a:lnTo>
                    <a:pt x="5459990" y="359761"/>
                  </a:lnTo>
                  <a:lnTo>
                    <a:pt x="5464390" y="310680"/>
                  </a:lnTo>
                  <a:lnTo>
                    <a:pt x="5464390" y="273049"/>
                  </a:lnTo>
                  <a:lnTo>
                    <a:pt x="5459990" y="223968"/>
                  </a:lnTo>
                  <a:lnTo>
                    <a:pt x="5447307" y="177774"/>
                  </a:lnTo>
                  <a:lnTo>
                    <a:pt x="5427110" y="135236"/>
                  </a:lnTo>
                  <a:lnTo>
                    <a:pt x="5400171" y="97127"/>
                  </a:lnTo>
                  <a:lnTo>
                    <a:pt x="5367262" y="64217"/>
                  </a:lnTo>
                  <a:lnTo>
                    <a:pt x="5329153" y="37279"/>
                  </a:lnTo>
                  <a:lnTo>
                    <a:pt x="5286615" y="17082"/>
                  </a:lnTo>
                  <a:lnTo>
                    <a:pt x="5240420" y="4399"/>
                  </a:lnTo>
                  <a:lnTo>
                    <a:pt x="5191339" y="0"/>
                  </a:lnTo>
                  <a:close/>
                </a:path>
                <a:path w="5499100" h="6097270">
                  <a:moveTo>
                    <a:pt x="5191339" y="0"/>
                  </a:moveTo>
                  <a:lnTo>
                    <a:pt x="273050" y="0"/>
                  </a:lnTo>
                  <a:lnTo>
                    <a:pt x="273050" y="38099"/>
                  </a:lnTo>
                  <a:lnTo>
                    <a:pt x="5191339" y="38099"/>
                  </a:lnTo>
                  <a:lnTo>
                    <a:pt x="5191339" y="0"/>
                  </a:lnTo>
                  <a:close/>
                </a:path>
                <a:path w="5499100" h="6097270">
                  <a:moveTo>
                    <a:pt x="307759" y="1389454"/>
                  </a:moveTo>
                  <a:lnTo>
                    <a:pt x="258678" y="1393853"/>
                  </a:lnTo>
                  <a:lnTo>
                    <a:pt x="212483" y="1406537"/>
                  </a:lnTo>
                  <a:lnTo>
                    <a:pt x="169946" y="1426733"/>
                  </a:lnTo>
                  <a:lnTo>
                    <a:pt x="131837" y="1453672"/>
                  </a:lnTo>
                  <a:lnTo>
                    <a:pt x="98927" y="1486581"/>
                  </a:lnTo>
                  <a:lnTo>
                    <a:pt x="71989" y="1524690"/>
                  </a:lnTo>
                  <a:lnTo>
                    <a:pt x="51792" y="1567228"/>
                  </a:lnTo>
                  <a:lnTo>
                    <a:pt x="39108" y="1613423"/>
                  </a:lnTo>
                  <a:lnTo>
                    <a:pt x="34709" y="1662504"/>
                  </a:lnTo>
                  <a:lnTo>
                    <a:pt x="34709" y="1700134"/>
                  </a:lnTo>
                  <a:lnTo>
                    <a:pt x="39108" y="1749215"/>
                  </a:lnTo>
                  <a:lnTo>
                    <a:pt x="51792" y="1795410"/>
                  </a:lnTo>
                  <a:lnTo>
                    <a:pt x="71989" y="1837948"/>
                  </a:lnTo>
                  <a:lnTo>
                    <a:pt x="98927" y="1876057"/>
                  </a:lnTo>
                  <a:lnTo>
                    <a:pt x="131837" y="1908966"/>
                  </a:lnTo>
                  <a:lnTo>
                    <a:pt x="169946" y="1935905"/>
                  </a:lnTo>
                  <a:lnTo>
                    <a:pt x="212484" y="1956101"/>
                  </a:lnTo>
                  <a:lnTo>
                    <a:pt x="258678" y="1968785"/>
                  </a:lnTo>
                  <a:lnTo>
                    <a:pt x="307760" y="1973184"/>
                  </a:lnTo>
                  <a:lnTo>
                    <a:pt x="307760" y="1935084"/>
                  </a:lnTo>
                  <a:lnTo>
                    <a:pt x="260409" y="1930311"/>
                  </a:lnTo>
                  <a:lnTo>
                    <a:pt x="216306" y="1916621"/>
                  </a:lnTo>
                  <a:lnTo>
                    <a:pt x="176397" y="1894958"/>
                  </a:lnTo>
                  <a:lnTo>
                    <a:pt x="141625" y="1866269"/>
                  </a:lnTo>
                  <a:lnTo>
                    <a:pt x="112935" y="1831497"/>
                  </a:lnTo>
                  <a:lnTo>
                    <a:pt x="91273" y="1791587"/>
                  </a:lnTo>
                  <a:lnTo>
                    <a:pt x="77583" y="1747485"/>
                  </a:lnTo>
                  <a:lnTo>
                    <a:pt x="72809" y="1700134"/>
                  </a:lnTo>
                  <a:lnTo>
                    <a:pt x="72809" y="1662504"/>
                  </a:lnTo>
                  <a:lnTo>
                    <a:pt x="77583" y="1615153"/>
                  </a:lnTo>
                  <a:lnTo>
                    <a:pt x="91273" y="1571051"/>
                  </a:lnTo>
                  <a:lnTo>
                    <a:pt x="112935" y="1531141"/>
                  </a:lnTo>
                  <a:lnTo>
                    <a:pt x="141625" y="1496369"/>
                  </a:lnTo>
                  <a:lnTo>
                    <a:pt x="176396" y="1467680"/>
                  </a:lnTo>
                  <a:lnTo>
                    <a:pt x="216306" y="1446017"/>
                  </a:lnTo>
                  <a:lnTo>
                    <a:pt x="260409" y="1432327"/>
                  </a:lnTo>
                  <a:lnTo>
                    <a:pt x="307759" y="1427554"/>
                  </a:lnTo>
                  <a:lnTo>
                    <a:pt x="307759" y="1389454"/>
                  </a:lnTo>
                  <a:close/>
                </a:path>
                <a:path w="5499100" h="6097270">
                  <a:moveTo>
                    <a:pt x="5226050" y="1935084"/>
                  </a:moveTo>
                  <a:lnTo>
                    <a:pt x="307760" y="1935084"/>
                  </a:lnTo>
                  <a:lnTo>
                    <a:pt x="307760" y="1973184"/>
                  </a:lnTo>
                  <a:lnTo>
                    <a:pt x="5226050" y="1973184"/>
                  </a:lnTo>
                  <a:lnTo>
                    <a:pt x="5226050" y="1935084"/>
                  </a:lnTo>
                  <a:close/>
                </a:path>
                <a:path w="5499100" h="6097270">
                  <a:moveTo>
                    <a:pt x="5226049" y="1389454"/>
                  </a:moveTo>
                  <a:lnTo>
                    <a:pt x="5226049" y="1427554"/>
                  </a:lnTo>
                  <a:lnTo>
                    <a:pt x="5273400" y="1432327"/>
                  </a:lnTo>
                  <a:lnTo>
                    <a:pt x="5317502" y="1446017"/>
                  </a:lnTo>
                  <a:lnTo>
                    <a:pt x="5357412" y="1467680"/>
                  </a:lnTo>
                  <a:lnTo>
                    <a:pt x="5392184" y="1496369"/>
                  </a:lnTo>
                  <a:lnTo>
                    <a:pt x="5420874" y="1531141"/>
                  </a:lnTo>
                  <a:lnTo>
                    <a:pt x="5442536" y="1571051"/>
                  </a:lnTo>
                  <a:lnTo>
                    <a:pt x="5456226" y="1615153"/>
                  </a:lnTo>
                  <a:lnTo>
                    <a:pt x="5461000" y="1662504"/>
                  </a:lnTo>
                  <a:lnTo>
                    <a:pt x="5461000" y="1700134"/>
                  </a:lnTo>
                  <a:lnTo>
                    <a:pt x="5456226" y="1747485"/>
                  </a:lnTo>
                  <a:lnTo>
                    <a:pt x="5442536" y="1791587"/>
                  </a:lnTo>
                  <a:lnTo>
                    <a:pt x="5420874" y="1831497"/>
                  </a:lnTo>
                  <a:lnTo>
                    <a:pt x="5392184" y="1866269"/>
                  </a:lnTo>
                  <a:lnTo>
                    <a:pt x="5357412" y="1894958"/>
                  </a:lnTo>
                  <a:lnTo>
                    <a:pt x="5317503" y="1916621"/>
                  </a:lnTo>
                  <a:lnTo>
                    <a:pt x="5273400" y="1930311"/>
                  </a:lnTo>
                  <a:lnTo>
                    <a:pt x="5226050" y="1935084"/>
                  </a:lnTo>
                  <a:lnTo>
                    <a:pt x="5226050" y="1973184"/>
                  </a:lnTo>
                  <a:lnTo>
                    <a:pt x="5275131" y="1968785"/>
                  </a:lnTo>
                  <a:lnTo>
                    <a:pt x="5321325" y="1956101"/>
                  </a:lnTo>
                  <a:lnTo>
                    <a:pt x="5363863" y="1935905"/>
                  </a:lnTo>
                  <a:lnTo>
                    <a:pt x="5401972" y="1908966"/>
                  </a:lnTo>
                  <a:lnTo>
                    <a:pt x="5434882" y="1876057"/>
                  </a:lnTo>
                  <a:lnTo>
                    <a:pt x="5461820" y="1837948"/>
                  </a:lnTo>
                  <a:lnTo>
                    <a:pt x="5482017" y="1795410"/>
                  </a:lnTo>
                  <a:lnTo>
                    <a:pt x="5494700" y="1749215"/>
                  </a:lnTo>
                  <a:lnTo>
                    <a:pt x="5499100" y="1700134"/>
                  </a:lnTo>
                  <a:lnTo>
                    <a:pt x="5499100" y="1662504"/>
                  </a:lnTo>
                  <a:lnTo>
                    <a:pt x="5494700" y="1613423"/>
                  </a:lnTo>
                  <a:lnTo>
                    <a:pt x="5482017" y="1567228"/>
                  </a:lnTo>
                  <a:lnTo>
                    <a:pt x="5461820" y="1524690"/>
                  </a:lnTo>
                  <a:lnTo>
                    <a:pt x="5434881" y="1486581"/>
                  </a:lnTo>
                  <a:lnTo>
                    <a:pt x="5401972" y="1453672"/>
                  </a:lnTo>
                  <a:lnTo>
                    <a:pt x="5363863" y="1426733"/>
                  </a:lnTo>
                  <a:lnTo>
                    <a:pt x="5321325" y="1406537"/>
                  </a:lnTo>
                  <a:lnTo>
                    <a:pt x="5275130" y="1393853"/>
                  </a:lnTo>
                  <a:lnTo>
                    <a:pt x="5226049" y="1389454"/>
                  </a:lnTo>
                  <a:close/>
                </a:path>
                <a:path w="5499100" h="6097270">
                  <a:moveTo>
                    <a:pt x="5226049" y="1389454"/>
                  </a:moveTo>
                  <a:lnTo>
                    <a:pt x="307759" y="1389454"/>
                  </a:lnTo>
                  <a:lnTo>
                    <a:pt x="307759" y="1427554"/>
                  </a:lnTo>
                  <a:lnTo>
                    <a:pt x="5226049" y="1427554"/>
                  </a:lnTo>
                  <a:lnTo>
                    <a:pt x="5226049" y="1389454"/>
                  </a:lnTo>
                  <a:close/>
                </a:path>
                <a:path w="5499100" h="6097270">
                  <a:moveTo>
                    <a:pt x="307759" y="2740841"/>
                  </a:moveTo>
                  <a:lnTo>
                    <a:pt x="258678" y="2745240"/>
                  </a:lnTo>
                  <a:lnTo>
                    <a:pt x="212483" y="2757923"/>
                  </a:lnTo>
                  <a:lnTo>
                    <a:pt x="169946" y="2778120"/>
                  </a:lnTo>
                  <a:lnTo>
                    <a:pt x="131837" y="2805059"/>
                  </a:lnTo>
                  <a:lnTo>
                    <a:pt x="98927" y="2837968"/>
                  </a:lnTo>
                  <a:lnTo>
                    <a:pt x="71989" y="2876077"/>
                  </a:lnTo>
                  <a:lnTo>
                    <a:pt x="51792" y="2918615"/>
                  </a:lnTo>
                  <a:lnTo>
                    <a:pt x="39108" y="2964810"/>
                  </a:lnTo>
                  <a:lnTo>
                    <a:pt x="34709" y="3013891"/>
                  </a:lnTo>
                  <a:lnTo>
                    <a:pt x="34709" y="3051521"/>
                  </a:lnTo>
                  <a:lnTo>
                    <a:pt x="39108" y="3100602"/>
                  </a:lnTo>
                  <a:lnTo>
                    <a:pt x="51792" y="3146797"/>
                  </a:lnTo>
                  <a:lnTo>
                    <a:pt x="71989" y="3189335"/>
                  </a:lnTo>
                  <a:lnTo>
                    <a:pt x="98927" y="3227444"/>
                  </a:lnTo>
                  <a:lnTo>
                    <a:pt x="131837" y="3260353"/>
                  </a:lnTo>
                  <a:lnTo>
                    <a:pt x="169946" y="3287292"/>
                  </a:lnTo>
                  <a:lnTo>
                    <a:pt x="212484" y="3307488"/>
                  </a:lnTo>
                  <a:lnTo>
                    <a:pt x="258678" y="3320172"/>
                  </a:lnTo>
                  <a:lnTo>
                    <a:pt x="307760" y="3324571"/>
                  </a:lnTo>
                  <a:lnTo>
                    <a:pt x="307760" y="3286471"/>
                  </a:lnTo>
                  <a:lnTo>
                    <a:pt x="260409" y="3281698"/>
                  </a:lnTo>
                  <a:lnTo>
                    <a:pt x="216306" y="3268007"/>
                  </a:lnTo>
                  <a:lnTo>
                    <a:pt x="176397" y="3246345"/>
                  </a:lnTo>
                  <a:lnTo>
                    <a:pt x="141625" y="3217656"/>
                  </a:lnTo>
                  <a:lnTo>
                    <a:pt x="112935" y="3182884"/>
                  </a:lnTo>
                  <a:lnTo>
                    <a:pt x="91273" y="3142974"/>
                  </a:lnTo>
                  <a:lnTo>
                    <a:pt x="77583" y="3098872"/>
                  </a:lnTo>
                  <a:lnTo>
                    <a:pt x="72809" y="3051521"/>
                  </a:lnTo>
                  <a:lnTo>
                    <a:pt x="72809" y="3013891"/>
                  </a:lnTo>
                  <a:lnTo>
                    <a:pt x="77583" y="2966540"/>
                  </a:lnTo>
                  <a:lnTo>
                    <a:pt x="91273" y="2922438"/>
                  </a:lnTo>
                  <a:lnTo>
                    <a:pt x="112935" y="2882528"/>
                  </a:lnTo>
                  <a:lnTo>
                    <a:pt x="141625" y="2847756"/>
                  </a:lnTo>
                  <a:lnTo>
                    <a:pt x="176396" y="2819066"/>
                  </a:lnTo>
                  <a:lnTo>
                    <a:pt x="216306" y="2797404"/>
                  </a:lnTo>
                  <a:lnTo>
                    <a:pt x="260409" y="2783714"/>
                  </a:lnTo>
                  <a:lnTo>
                    <a:pt x="307759" y="2778941"/>
                  </a:lnTo>
                  <a:lnTo>
                    <a:pt x="307759" y="2740841"/>
                  </a:lnTo>
                  <a:close/>
                </a:path>
                <a:path w="5499100" h="6097270">
                  <a:moveTo>
                    <a:pt x="5226050" y="3286471"/>
                  </a:moveTo>
                  <a:lnTo>
                    <a:pt x="307760" y="3286471"/>
                  </a:lnTo>
                  <a:lnTo>
                    <a:pt x="307760" y="3324571"/>
                  </a:lnTo>
                  <a:lnTo>
                    <a:pt x="5226050" y="3324571"/>
                  </a:lnTo>
                  <a:lnTo>
                    <a:pt x="5226050" y="3286471"/>
                  </a:lnTo>
                  <a:close/>
                </a:path>
                <a:path w="5499100" h="6097270">
                  <a:moveTo>
                    <a:pt x="5226049" y="2740841"/>
                  </a:moveTo>
                  <a:lnTo>
                    <a:pt x="5226049" y="2778941"/>
                  </a:lnTo>
                  <a:lnTo>
                    <a:pt x="5273400" y="2783714"/>
                  </a:lnTo>
                  <a:lnTo>
                    <a:pt x="5317502" y="2797404"/>
                  </a:lnTo>
                  <a:lnTo>
                    <a:pt x="5357412" y="2819066"/>
                  </a:lnTo>
                  <a:lnTo>
                    <a:pt x="5392184" y="2847756"/>
                  </a:lnTo>
                  <a:lnTo>
                    <a:pt x="5420874" y="2882528"/>
                  </a:lnTo>
                  <a:lnTo>
                    <a:pt x="5442536" y="2922438"/>
                  </a:lnTo>
                  <a:lnTo>
                    <a:pt x="5456226" y="2966540"/>
                  </a:lnTo>
                  <a:lnTo>
                    <a:pt x="5461000" y="3013891"/>
                  </a:lnTo>
                  <a:lnTo>
                    <a:pt x="5461000" y="3051521"/>
                  </a:lnTo>
                  <a:lnTo>
                    <a:pt x="5456226" y="3098872"/>
                  </a:lnTo>
                  <a:lnTo>
                    <a:pt x="5442536" y="3142974"/>
                  </a:lnTo>
                  <a:lnTo>
                    <a:pt x="5420874" y="3182884"/>
                  </a:lnTo>
                  <a:lnTo>
                    <a:pt x="5392184" y="3217656"/>
                  </a:lnTo>
                  <a:lnTo>
                    <a:pt x="5357412" y="3246345"/>
                  </a:lnTo>
                  <a:lnTo>
                    <a:pt x="5317503" y="3268007"/>
                  </a:lnTo>
                  <a:lnTo>
                    <a:pt x="5273400" y="3281698"/>
                  </a:lnTo>
                  <a:lnTo>
                    <a:pt x="5226050" y="3286471"/>
                  </a:lnTo>
                  <a:lnTo>
                    <a:pt x="5226050" y="3324571"/>
                  </a:lnTo>
                  <a:lnTo>
                    <a:pt x="5275130" y="3320172"/>
                  </a:lnTo>
                  <a:lnTo>
                    <a:pt x="5321325" y="3307488"/>
                  </a:lnTo>
                  <a:lnTo>
                    <a:pt x="5363863" y="3287292"/>
                  </a:lnTo>
                  <a:lnTo>
                    <a:pt x="5401972" y="3260353"/>
                  </a:lnTo>
                  <a:lnTo>
                    <a:pt x="5434882" y="3227444"/>
                  </a:lnTo>
                  <a:lnTo>
                    <a:pt x="5461820" y="3189335"/>
                  </a:lnTo>
                  <a:lnTo>
                    <a:pt x="5482017" y="3146797"/>
                  </a:lnTo>
                  <a:lnTo>
                    <a:pt x="5494700" y="3100602"/>
                  </a:lnTo>
                  <a:lnTo>
                    <a:pt x="5499100" y="3051521"/>
                  </a:lnTo>
                  <a:lnTo>
                    <a:pt x="5499100" y="3013891"/>
                  </a:lnTo>
                  <a:lnTo>
                    <a:pt x="5494700" y="2964810"/>
                  </a:lnTo>
                  <a:lnTo>
                    <a:pt x="5482017" y="2918615"/>
                  </a:lnTo>
                  <a:lnTo>
                    <a:pt x="5461820" y="2876077"/>
                  </a:lnTo>
                  <a:lnTo>
                    <a:pt x="5434881" y="2837968"/>
                  </a:lnTo>
                  <a:lnTo>
                    <a:pt x="5401972" y="2805059"/>
                  </a:lnTo>
                  <a:lnTo>
                    <a:pt x="5363863" y="2778120"/>
                  </a:lnTo>
                  <a:lnTo>
                    <a:pt x="5321325" y="2757923"/>
                  </a:lnTo>
                  <a:lnTo>
                    <a:pt x="5275130" y="2745240"/>
                  </a:lnTo>
                  <a:lnTo>
                    <a:pt x="5226049" y="2740841"/>
                  </a:lnTo>
                  <a:close/>
                </a:path>
                <a:path w="5499100" h="6097270">
                  <a:moveTo>
                    <a:pt x="5226049" y="2740841"/>
                  </a:moveTo>
                  <a:lnTo>
                    <a:pt x="307759" y="2740841"/>
                  </a:lnTo>
                  <a:lnTo>
                    <a:pt x="307759" y="2778941"/>
                  </a:lnTo>
                  <a:lnTo>
                    <a:pt x="5226049" y="2778941"/>
                  </a:lnTo>
                  <a:lnTo>
                    <a:pt x="5226049" y="2740841"/>
                  </a:lnTo>
                  <a:close/>
                </a:path>
                <a:path w="5499100" h="6097270">
                  <a:moveTo>
                    <a:pt x="307759" y="4193740"/>
                  </a:moveTo>
                  <a:lnTo>
                    <a:pt x="258678" y="4198140"/>
                  </a:lnTo>
                  <a:lnTo>
                    <a:pt x="212483" y="4210823"/>
                  </a:lnTo>
                  <a:lnTo>
                    <a:pt x="169946" y="4231020"/>
                  </a:lnTo>
                  <a:lnTo>
                    <a:pt x="131837" y="4257958"/>
                  </a:lnTo>
                  <a:lnTo>
                    <a:pt x="98927" y="4290868"/>
                  </a:lnTo>
                  <a:lnTo>
                    <a:pt x="71989" y="4328977"/>
                  </a:lnTo>
                  <a:lnTo>
                    <a:pt x="51792" y="4371514"/>
                  </a:lnTo>
                  <a:lnTo>
                    <a:pt x="39108" y="4417709"/>
                  </a:lnTo>
                  <a:lnTo>
                    <a:pt x="34709" y="4466790"/>
                  </a:lnTo>
                  <a:lnTo>
                    <a:pt x="34709" y="4504421"/>
                  </a:lnTo>
                  <a:lnTo>
                    <a:pt x="39108" y="4553502"/>
                  </a:lnTo>
                  <a:lnTo>
                    <a:pt x="51792" y="4599697"/>
                  </a:lnTo>
                  <a:lnTo>
                    <a:pt x="71989" y="4642234"/>
                  </a:lnTo>
                  <a:lnTo>
                    <a:pt x="98927" y="4680343"/>
                  </a:lnTo>
                  <a:lnTo>
                    <a:pt x="131837" y="4713253"/>
                  </a:lnTo>
                  <a:lnTo>
                    <a:pt x="169946" y="4740191"/>
                  </a:lnTo>
                  <a:lnTo>
                    <a:pt x="212484" y="4760388"/>
                  </a:lnTo>
                  <a:lnTo>
                    <a:pt x="258678" y="4773071"/>
                  </a:lnTo>
                  <a:lnTo>
                    <a:pt x="307760" y="4777471"/>
                  </a:lnTo>
                  <a:lnTo>
                    <a:pt x="307760" y="4739371"/>
                  </a:lnTo>
                  <a:lnTo>
                    <a:pt x="260409" y="4734597"/>
                  </a:lnTo>
                  <a:lnTo>
                    <a:pt x="216306" y="4720907"/>
                  </a:lnTo>
                  <a:lnTo>
                    <a:pt x="176397" y="4699245"/>
                  </a:lnTo>
                  <a:lnTo>
                    <a:pt x="141625" y="4670555"/>
                  </a:lnTo>
                  <a:lnTo>
                    <a:pt x="112935" y="4635783"/>
                  </a:lnTo>
                  <a:lnTo>
                    <a:pt x="91273" y="4595874"/>
                  </a:lnTo>
                  <a:lnTo>
                    <a:pt x="77583" y="4551771"/>
                  </a:lnTo>
                  <a:lnTo>
                    <a:pt x="72809" y="4504421"/>
                  </a:lnTo>
                  <a:lnTo>
                    <a:pt x="72809" y="4466790"/>
                  </a:lnTo>
                  <a:lnTo>
                    <a:pt x="77583" y="4419440"/>
                  </a:lnTo>
                  <a:lnTo>
                    <a:pt x="91273" y="4375337"/>
                  </a:lnTo>
                  <a:lnTo>
                    <a:pt x="112935" y="4335428"/>
                  </a:lnTo>
                  <a:lnTo>
                    <a:pt x="141625" y="4300656"/>
                  </a:lnTo>
                  <a:lnTo>
                    <a:pt x="176396" y="4271966"/>
                  </a:lnTo>
                  <a:lnTo>
                    <a:pt x="216306" y="4250304"/>
                  </a:lnTo>
                  <a:lnTo>
                    <a:pt x="260409" y="4236614"/>
                  </a:lnTo>
                  <a:lnTo>
                    <a:pt x="307759" y="4231840"/>
                  </a:lnTo>
                  <a:lnTo>
                    <a:pt x="307759" y="4193740"/>
                  </a:lnTo>
                  <a:close/>
                </a:path>
                <a:path w="5499100" h="6097270">
                  <a:moveTo>
                    <a:pt x="5226050" y="4739371"/>
                  </a:moveTo>
                  <a:lnTo>
                    <a:pt x="307760" y="4739371"/>
                  </a:lnTo>
                  <a:lnTo>
                    <a:pt x="307760" y="4777471"/>
                  </a:lnTo>
                  <a:lnTo>
                    <a:pt x="5226050" y="4777471"/>
                  </a:lnTo>
                  <a:lnTo>
                    <a:pt x="5226050" y="4739371"/>
                  </a:lnTo>
                  <a:close/>
                </a:path>
                <a:path w="5499100" h="6097270">
                  <a:moveTo>
                    <a:pt x="5226049" y="4193740"/>
                  </a:moveTo>
                  <a:lnTo>
                    <a:pt x="5226049" y="4231840"/>
                  </a:lnTo>
                  <a:lnTo>
                    <a:pt x="5273400" y="4236614"/>
                  </a:lnTo>
                  <a:lnTo>
                    <a:pt x="5317502" y="4250304"/>
                  </a:lnTo>
                  <a:lnTo>
                    <a:pt x="5357412" y="4271966"/>
                  </a:lnTo>
                  <a:lnTo>
                    <a:pt x="5392184" y="4300656"/>
                  </a:lnTo>
                  <a:lnTo>
                    <a:pt x="5420874" y="4335428"/>
                  </a:lnTo>
                  <a:lnTo>
                    <a:pt x="5442536" y="4375337"/>
                  </a:lnTo>
                  <a:lnTo>
                    <a:pt x="5456226" y="4419440"/>
                  </a:lnTo>
                  <a:lnTo>
                    <a:pt x="5461000" y="4466790"/>
                  </a:lnTo>
                  <a:lnTo>
                    <a:pt x="5461000" y="4504421"/>
                  </a:lnTo>
                  <a:lnTo>
                    <a:pt x="5456226" y="4551771"/>
                  </a:lnTo>
                  <a:lnTo>
                    <a:pt x="5442536" y="4595874"/>
                  </a:lnTo>
                  <a:lnTo>
                    <a:pt x="5420874" y="4635783"/>
                  </a:lnTo>
                  <a:lnTo>
                    <a:pt x="5392184" y="4670555"/>
                  </a:lnTo>
                  <a:lnTo>
                    <a:pt x="5357412" y="4699245"/>
                  </a:lnTo>
                  <a:lnTo>
                    <a:pt x="5317503" y="4720907"/>
                  </a:lnTo>
                  <a:lnTo>
                    <a:pt x="5273400" y="4734597"/>
                  </a:lnTo>
                  <a:lnTo>
                    <a:pt x="5226050" y="4739371"/>
                  </a:lnTo>
                  <a:lnTo>
                    <a:pt x="5226050" y="4777471"/>
                  </a:lnTo>
                  <a:lnTo>
                    <a:pt x="5275131" y="4773071"/>
                  </a:lnTo>
                  <a:lnTo>
                    <a:pt x="5321325" y="4760388"/>
                  </a:lnTo>
                  <a:lnTo>
                    <a:pt x="5363863" y="4740191"/>
                  </a:lnTo>
                  <a:lnTo>
                    <a:pt x="5401972" y="4713253"/>
                  </a:lnTo>
                  <a:lnTo>
                    <a:pt x="5434882" y="4680343"/>
                  </a:lnTo>
                  <a:lnTo>
                    <a:pt x="5461820" y="4642234"/>
                  </a:lnTo>
                  <a:lnTo>
                    <a:pt x="5482017" y="4599697"/>
                  </a:lnTo>
                  <a:lnTo>
                    <a:pt x="5494700" y="4553502"/>
                  </a:lnTo>
                  <a:lnTo>
                    <a:pt x="5499100" y="4504421"/>
                  </a:lnTo>
                  <a:lnTo>
                    <a:pt x="5499100" y="4466790"/>
                  </a:lnTo>
                  <a:lnTo>
                    <a:pt x="5494700" y="4417709"/>
                  </a:lnTo>
                  <a:lnTo>
                    <a:pt x="5482017" y="4371514"/>
                  </a:lnTo>
                  <a:lnTo>
                    <a:pt x="5461820" y="4328977"/>
                  </a:lnTo>
                  <a:lnTo>
                    <a:pt x="5434881" y="4290868"/>
                  </a:lnTo>
                  <a:lnTo>
                    <a:pt x="5401972" y="4257958"/>
                  </a:lnTo>
                  <a:lnTo>
                    <a:pt x="5363863" y="4231020"/>
                  </a:lnTo>
                  <a:lnTo>
                    <a:pt x="5321325" y="4210823"/>
                  </a:lnTo>
                  <a:lnTo>
                    <a:pt x="5275130" y="4198140"/>
                  </a:lnTo>
                  <a:lnTo>
                    <a:pt x="5226049" y="4193740"/>
                  </a:lnTo>
                  <a:close/>
                </a:path>
                <a:path w="5499100" h="6097270">
                  <a:moveTo>
                    <a:pt x="5226049" y="4193740"/>
                  </a:moveTo>
                  <a:lnTo>
                    <a:pt x="307759" y="4193740"/>
                  </a:lnTo>
                  <a:lnTo>
                    <a:pt x="307759" y="4231840"/>
                  </a:lnTo>
                  <a:lnTo>
                    <a:pt x="5226049" y="4231840"/>
                  </a:lnTo>
                  <a:lnTo>
                    <a:pt x="5226049" y="4193740"/>
                  </a:lnTo>
                  <a:close/>
                </a:path>
                <a:path w="5499100" h="6097270">
                  <a:moveTo>
                    <a:pt x="273050" y="5513405"/>
                  </a:moveTo>
                  <a:lnTo>
                    <a:pt x="223968" y="5517804"/>
                  </a:lnTo>
                  <a:lnTo>
                    <a:pt x="177774" y="5530488"/>
                  </a:lnTo>
                  <a:lnTo>
                    <a:pt x="135236" y="5550684"/>
                  </a:lnTo>
                  <a:lnTo>
                    <a:pt x="97127" y="5577623"/>
                  </a:lnTo>
                  <a:lnTo>
                    <a:pt x="64217" y="5610532"/>
                  </a:lnTo>
                  <a:lnTo>
                    <a:pt x="37279" y="5648641"/>
                  </a:lnTo>
                  <a:lnTo>
                    <a:pt x="17082" y="5691179"/>
                  </a:lnTo>
                  <a:lnTo>
                    <a:pt x="4399" y="5737374"/>
                  </a:lnTo>
                  <a:lnTo>
                    <a:pt x="0" y="5786455"/>
                  </a:lnTo>
                  <a:lnTo>
                    <a:pt x="0" y="5824085"/>
                  </a:lnTo>
                  <a:lnTo>
                    <a:pt x="4399" y="5873166"/>
                  </a:lnTo>
                  <a:lnTo>
                    <a:pt x="17082" y="5919361"/>
                  </a:lnTo>
                  <a:lnTo>
                    <a:pt x="37279" y="5961899"/>
                  </a:lnTo>
                  <a:lnTo>
                    <a:pt x="64218" y="6000008"/>
                  </a:lnTo>
                  <a:lnTo>
                    <a:pt x="97127" y="6032917"/>
                  </a:lnTo>
                  <a:lnTo>
                    <a:pt x="135236" y="6059856"/>
                  </a:lnTo>
                  <a:lnTo>
                    <a:pt x="177774" y="6080052"/>
                  </a:lnTo>
                  <a:lnTo>
                    <a:pt x="223969" y="6092736"/>
                  </a:lnTo>
                  <a:lnTo>
                    <a:pt x="273050" y="6097135"/>
                  </a:lnTo>
                  <a:lnTo>
                    <a:pt x="273050" y="6059035"/>
                  </a:lnTo>
                  <a:lnTo>
                    <a:pt x="225699" y="6054262"/>
                  </a:lnTo>
                  <a:lnTo>
                    <a:pt x="181597" y="6040572"/>
                  </a:lnTo>
                  <a:lnTo>
                    <a:pt x="141687" y="6018909"/>
                  </a:lnTo>
                  <a:lnTo>
                    <a:pt x="106915" y="5990220"/>
                  </a:lnTo>
                  <a:lnTo>
                    <a:pt x="78225" y="5955448"/>
                  </a:lnTo>
                  <a:lnTo>
                    <a:pt x="56563" y="5915538"/>
                  </a:lnTo>
                  <a:lnTo>
                    <a:pt x="42873" y="5871436"/>
                  </a:lnTo>
                  <a:lnTo>
                    <a:pt x="38100" y="5824085"/>
                  </a:lnTo>
                  <a:lnTo>
                    <a:pt x="38100" y="5786455"/>
                  </a:lnTo>
                  <a:lnTo>
                    <a:pt x="42873" y="5739104"/>
                  </a:lnTo>
                  <a:lnTo>
                    <a:pt x="56563" y="5695002"/>
                  </a:lnTo>
                  <a:lnTo>
                    <a:pt x="78225" y="5655092"/>
                  </a:lnTo>
                  <a:lnTo>
                    <a:pt x="106915" y="5620320"/>
                  </a:lnTo>
                  <a:lnTo>
                    <a:pt x="141687" y="5591631"/>
                  </a:lnTo>
                  <a:lnTo>
                    <a:pt x="181596" y="5569968"/>
                  </a:lnTo>
                  <a:lnTo>
                    <a:pt x="225699" y="5556278"/>
                  </a:lnTo>
                  <a:lnTo>
                    <a:pt x="273050" y="5551505"/>
                  </a:lnTo>
                  <a:lnTo>
                    <a:pt x="273050" y="5513405"/>
                  </a:lnTo>
                  <a:close/>
                </a:path>
                <a:path w="5499100" h="6097270">
                  <a:moveTo>
                    <a:pt x="5191340" y="6059035"/>
                  </a:moveTo>
                  <a:lnTo>
                    <a:pt x="273050" y="6059035"/>
                  </a:lnTo>
                  <a:lnTo>
                    <a:pt x="273050" y="6097135"/>
                  </a:lnTo>
                  <a:lnTo>
                    <a:pt x="5191340" y="6097135"/>
                  </a:lnTo>
                  <a:lnTo>
                    <a:pt x="5191340" y="6059035"/>
                  </a:lnTo>
                  <a:close/>
                </a:path>
                <a:path w="5499100" h="6097270">
                  <a:moveTo>
                    <a:pt x="5191339" y="5513405"/>
                  </a:moveTo>
                  <a:lnTo>
                    <a:pt x="5191339" y="5551505"/>
                  </a:lnTo>
                  <a:lnTo>
                    <a:pt x="5238690" y="5556278"/>
                  </a:lnTo>
                  <a:lnTo>
                    <a:pt x="5282793" y="5569968"/>
                  </a:lnTo>
                  <a:lnTo>
                    <a:pt x="5322702" y="5591631"/>
                  </a:lnTo>
                  <a:lnTo>
                    <a:pt x="5357474" y="5620320"/>
                  </a:lnTo>
                  <a:lnTo>
                    <a:pt x="5386164" y="5655092"/>
                  </a:lnTo>
                  <a:lnTo>
                    <a:pt x="5407826" y="5695002"/>
                  </a:lnTo>
                  <a:lnTo>
                    <a:pt x="5421516" y="5739104"/>
                  </a:lnTo>
                  <a:lnTo>
                    <a:pt x="5426290" y="5786455"/>
                  </a:lnTo>
                  <a:lnTo>
                    <a:pt x="5426290" y="5824085"/>
                  </a:lnTo>
                  <a:lnTo>
                    <a:pt x="5421516" y="5871436"/>
                  </a:lnTo>
                  <a:lnTo>
                    <a:pt x="5407826" y="5915538"/>
                  </a:lnTo>
                  <a:lnTo>
                    <a:pt x="5386164" y="5955448"/>
                  </a:lnTo>
                  <a:lnTo>
                    <a:pt x="5357474" y="5990220"/>
                  </a:lnTo>
                  <a:lnTo>
                    <a:pt x="5322702" y="6018909"/>
                  </a:lnTo>
                  <a:lnTo>
                    <a:pt x="5282793" y="6040572"/>
                  </a:lnTo>
                  <a:lnTo>
                    <a:pt x="5238690" y="6054262"/>
                  </a:lnTo>
                  <a:lnTo>
                    <a:pt x="5191340" y="6059035"/>
                  </a:lnTo>
                  <a:lnTo>
                    <a:pt x="5191340" y="6097135"/>
                  </a:lnTo>
                  <a:lnTo>
                    <a:pt x="5240421" y="6092736"/>
                  </a:lnTo>
                  <a:lnTo>
                    <a:pt x="5286616" y="6080052"/>
                  </a:lnTo>
                  <a:lnTo>
                    <a:pt x="5329153" y="6059856"/>
                  </a:lnTo>
                  <a:lnTo>
                    <a:pt x="5367262" y="6032917"/>
                  </a:lnTo>
                  <a:lnTo>
                    <a:pt x="5400172" y="6000008"/>
                  </a:lnTo>
                  <a:lnTo>
                    <a:pt x="5427110" y="5961899"/>
                  </a:lnTo>
                  <a:lnTo>
                    <a:pt x="5447307" y="5919361"/>
                  </a:lnTo>
                  <a:lnTo>
                    <a:pt x="5459990" y="5873166"/>
                  </a:lnTo>
                  <a:lnTo>
                    <a:pt x="5464390" y="5824085"/>
                  </a:lnTo>
                  <a:lnTo>
                    <a:pt x="5464390" y="5786455"/>
                  </a:lnTo>
                  <a:lnTo>
                    <a:pt x="5459990" y="5737374"/>
                  </a:lnTo>
                  <a:lnTo>
                    <a:pt x="5447307" y="5691179"/>
                  </a:lnTo>
                  <a:lnTo>
                    <a:pt x="5427110" y="5648641"/>
                  </a:lnTo>
                  <a:lnTo>
                    <a:pt x="5400171" y="5610532"/>
                  </a:lnTo>
                  <a:lnTo>
                    <a:pt x="5367262" y="5577623"/>
                  </a:lnTo>
                  <a:lnTo>
                    <a:pt x="5329153" y="5550684"/>
                  </a:lnTo>
                  <a:lnTo>
                    <a:pt x="5286615" y="5530488"/>
                  </a:lnTo>
                  <a:lnTo>
                    <a:pt x="5240420" y="5517804"/>
                  </a:lnTo>
                  <a:lnTo>
                    <a:pt x="5191339" y="5513405"/>
                  </a:lnTo>
                  <a:close/>
                </a:path>
                <a:path w="5499100" h="6097270">
                  <a:moveTo>
                    <a:pt x="5191339" y="5513405"/>
                  </a:moveTo>
                  <a:lnTo>
                    <a:pt x="273050" y="5513405"/>
                  </a:lnTo>
                  <a:lnTo>
                    <a:pt x="273050" y="5551505"/>
                  </a:lnTo>
                  <a:lnTo>
                    <a:pt x="5191339" y="5551505"/>
                  </a:lnTo>
                  <a:lnTo>
                    <a:pt x="5191339" y="55134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972300" y="787399"/>
              <a:ext cx="5461000" cy="6059170"/>
            </a:xfrm>
            <a:custGeom>
              <a:avLst/>
              <a:gdLst/>
              <a:ahLst/>
              <a:cxnLst/>
              <a:rect l="l" t="t" r="r" b="b"/>
              <a:pathLst>
                <a:path w="5461000" h="6059170">
                  <a:moveTo>
                    <a:pt x="5426278" y="5767413"/>
                  </a:moveTo>
                  <a:lnTo>
                    <a:pt x="5422189" y="5721756"/>
                  </a:lnTo>
                  <a:lnTo>
                    <a:pt x="5410390" y="5678779"/>
                  </a:lnTo>
                  <a:lnTo>
                    <a:pt x="5391607" y="5639219"/>
                  </a:lnTo>
                  <a:lnTo>
                    <a:pt x="5366550" y="5603760"/>
                  </a:lnTo>
                  <a:lnTo>
                    <a:pt x="5335930" y="5573153"/>
                  </a:lnTo>
                  <a:lnTo>
                    <a:pt x="5300484" y="5548084"/>
                  </a:lnTo>
                  <a:lnTo>
                    <a:pt x="5260911" y="5529300"/>
                  </a:lnTo>
                  <a:lnTo>
                    <a:pt x="5217934" y="5517502"/>
                  </a:lnTo>
                  <a:lnTo>
                    <a:pt x="5172278" y="5513413"/>
                  </a:lnTo>
                  <a:lnTo>
                    <a:pt x="254000" y="5513413"/>
                  </a:lnTo>
                  <a:lnTo>
                    <a:pt x="208330" y="5517502"/>
                  </a:lnTo>
                  <a:lnTo>
                    <a:pt x="165366" y="5529300"/>
                  </a:lnTo>
                  <a:lnTo>
                    <a:pt x="125793" y="5548084"/>
                  </a:lnTo>
                  <a:lnTo>
                    <a:pt x="90347" y="5573153"/>
                  </a:lnTo>
                  <a:lnTo>
                    <a:pt x="59728" y="5603760"/>
                  </a:lnTo>
                  <a:lnTo>
                    <a:pt x="34671" y="5639219"/>
                  </a:lnTo>
                  <a:lnTo>
                    <a:pt x="15887" y="5678779"/>
                  </a:lnTo>
                  <a:lnTo>
                    <a:pt x="4089" y="5721756"/>
                  </a:lnTo>
                  <a:lnTo>
                    <a:pt x="0" y="5767413"/>
                  </a:lnTo>
                  <a:lnTo>
                    <a:pt x="0" y="5805043"/>
                  </a:lnTo>
                  <a:lnTo>
                    <a:pt x="4089" y="5850699"/>
                  </a:lnTo>
                  <a:lnTo>
                    <a:pt x="15887" y="5893676"/>
                  </a:lnTo>
                  <a:lnTo>
                    <a:pt x="34671" y="5933237"/>
                  </a:lnTo>
                  <a:lnTo>
                    <a:pt x="59728" y="5968695"/>
                  </a:lnTo>
                  <a:lnTo>
                    <a:pt x="90347" y="5999302"/>
                  </a:lnTo>
                  <a:lnTo>
                    <a:pt x="125793" y="6024359"/>
                  </a:lnTo>
                  <a:lnTo>
                    <a:pt x="165366" y="6043155"/>
                  </a:lnTo>
                  <a:lnTo>
                    <a:pt x="208330" y="6054953"/>
                  </a:lnTo>
                  <a:lnTo>
                    <a:pt x="254000" y="6059043"/>
                  </a:lnTo>
                  <a:lnTo>
                    <a:pt x="5172278" y="6059043"/>
                  </a:lnTo>
                  <a:lnTo>
                    <a:pt x="5217934" y="6054953"/>
                  </a:lnTo>
                  <a:lnTo>
                    <a:pt x="5260911" y="6043155"/>
                  </a:lnTo>
                  <a:lnTo>
                    <a:pt x="5300484" y="6024359"/>
                  </a:lnTo>
                  <a:lnTo>
                    <a:pt x="5335930" y="5999302"/>
                  </a:lnTo>
                  <a:lnTo>
                    <a:pt x="5366550" y="5968695"/>
                  </a:lnTo>
                  <a:lnTo>
                    <a:pt x="5391607" y="5933237"/>
                  </a:lnTo>
                  <a:lnTo>
                    <a:pt x="5410390" y="5893676"/>
                  </a:lnTo>
                  <a:lnTo>
                    <a:pt x="5422189" y="5850699"/>
                  </a:lnTo>
                  <a:lnTo>
                    <a:pt x="5426278" y="5805043"/>
                  </a:lnTo>
                  <a:lnTo>
                    <a:pt x="5426278" y="5767413"/>
                  </a:lnTo>
                  <a:close/>
                </a:path>
                <a:path w="5461000" h="6059170">
                  <a:moveTo>
                    <a:pt x="5426278" y="254000"/>
                  </a:moveTo>
                  <a:lnTo>
                    <a:pt x="5422189" y="208343"/>
                  </a:lnTo>
                  <a:lnTo>
                    <a:pt x="5410390" y="165379"/>
                  </a:lnTo>
                  <a:lnTo>
                    <a:pt x="5391607" y="125806"/>
                  </a:lnTo>
                  <a:lnTo>
                    <a:pt x="5366550" y="90360"/>
                  </a:lnTo>
                  <a:lnTo>
                    <a:pt x="5335930" y="59740"/>
                  </a:lnTo>
                  <a:lnTo>
                    <a:pt x="5300484" y="34683"/>
                  </a:lnTo>
                  <a:lnTo>
                    <a:pt x="5260911" y="15900"/>
                  </a:lnTo>
                  <a:lnTo>
                    <a:pt x="5217934" y="4102"/>
                  </a:lnTo>
                  <a:lnTo>
                    <a:pt x="5172278" y="0"/>
                  </a:lnTo>
                  <a:lnTo>
                    <a:pt x="254000" y="0"/>
                  </a:lnTo>
                  <a:lnTo>
                    <a:pt x="208330" y="4102"/>
                  </a:lnTo>
                  <a:lnTo>
                    <a:pt x="165366" y="15900"/>
                  </a:lnTo>
                  <a:lnTo>
                    <a:pt x="125793" y="34683"/>
                  </a:lnTo>
                  <a:lnTo>
                    <a:pt x="90347" y="59740"/>
                  </a:lnTo>
                  <a:lnTo>
                    <a:pt x="59728" y="90360"/>
                  </a:lnTo>
                  <a:lnTo>
                    <a:pt x="34671" y="125806"/>
                  </a:lnTo>
                  <a:lnTo>
                    <a:pt x="15887" y="165379"/>
                  </a:lnTo>
                  <a:lnTo>
                    <a:pt x="4089" y="208343"/>
                  </a:lnTo>
                  <a:lnTo>
                    <a:pt x="0" y="254000"/>
                  </a:lnTo>
                  <a:lnTo>
                    <a:pt x="0" y="291642"/>
                  </a:lnTo>
                  <a:lnTo>
                    <a:pt x="4089" y="337299"/>
                  </a:lnTo>
                  <a:lnTo>
                    <a:pt x="15887" y="380263"/>
                  </a:lnTo>
                  <a:lnTo>
                    <a:pt x="34671" y="419836"/>
                  </a:lnTo>
                  <a:lnTo>
                    <a:pt x="59728" y="455282"/>
                  </a:lnTo>
                  <a:lnTo>
                    <a:pt x="90347" y="485902"/>
                  </a:lnTo>
                  <a:lnTo>
                    <a:pt x="125793" y="510959"/>
                  </a:lnTo>
                  <a:lnTo>
                    <a:pt x="165366" y="529742"/>
                  </a:lnTo>
                  <a:lnTo>
                    <a:pt x="208330" y="541540"/>
                  </a:lnTo>
                  <a:lnTo>
                    <a:pt x="254000" y="545642"/>
                  </a:lnTo>
                  <a:lnTo>
                    <a:pt x="5172278" y="545642"/>
                  </a:lnTo>
                  <a:lnTo>
                    <a:pt x="5217934" y="541540"/>
                  </a:lnTo>
                  <a:lnTo>
                    <a:pt x="5260911" y="529742"/>
                  </a:lnTo>
                  <a:lnTo>
                    <a:pt x="5300484" y="510959"/>
                  </a:lnTo>
                  <a:lnTo>
                    <a:pt x="5335930" y="485902"/>
                  </a:lnTo>
                  <a:lnTo>
                    <a:pt x="5366550" y="455282"/>
                  </a:lnTo>
                  <a:lnTo>
                    <a:pt x="5391607" y="419836"/>
                  </a:lnTo>
                  <a:lnTo>
                    <a:pt x="5410390" y="380263"/>
                  </a:lnTo>
                  <a:lnTo>
                    <a:pt x="5422189" y="337299"/>
                  </a:lnTo>
                  <a:lnTo>
                    <a:pt x="5426278" y="291642"/>
                  </a:lnTo>
                  <a:lnTo>
                    <a:pt x="5426278" y="254000"/>
                  </a:lnTo>
                  <a:close/>
                </a:path>
                <a:path w="5461000" h="6059170">
                  <a:moveTo>
                    <a:pt x="5461000" y="4447743"/>
                  </a:moveTo>
                  <a:lnTo>
                    <a:pt x="5456898" y="4402086"/>
                  </a:lnTo>
                  <a:lnTo>
                    <a:pt x="5445099" y="4359122"/>
                  </a:lnTo>
                  <a:lnTo>
                    <a:pt x="5426316" y="4319549"/>
                  </a:lnTo>
                  <a:lnTo>
                    <a:pt x="5401259" y="4284103"/>
                  </a:lnTo>
                  <a:lnTo>
                    <a:pt x="5370639" y="4253484"/>
                  </a:lnTo>
                  <a:lnTo>
                    <a:pt x="5335194" y="4228427"/>
                  </a:lnTo>
                  <a:lnTo>
                    <a:pt x="5295620" y="4209643"/>
                  </a:lnTo>
                  <a:lnTo>
                    <a:pt x="5252656" y="4197845"/>
                  </a:lnTo>
                  <a:lnTo>
                    <a:pt x="5206987" y="4193743"/>
                  </a:lnTo>
                  <a:lnTo>
                    <a:pt x="288709" y="4193743"/>
                  </a:lnTo>
                  <a:lnTo>
                    <a:pt x="243052" y="4197845"/>
                  </a:lnTo>
                  <a:lnTo>
                    <a:pt x="200075" y="4209643"/>
                  </a:lnTo>
                  <a:lnTo>
                    <a:pt x="160502" y="4228427"/>
                  </a:lnTo>
                  <a:lnTo>
                    <a:pt x="125056" y="4253484"/>
                  </a:lnTo>
                  <a:lnTo>
                    <a:pt x="94437" y="4284103"/>
                  </a:lnTo>
                  <a:lnTo>
                    <a:pt x="69380" y="4319549"/>
                  </a:lnTo>
                  <a:lnTo>
                    <a:pt x="50596" y="4359122"/>
                  </a:lnTo>
                  <a:lnTo>
                    <a:pt x="38798" y="4402086"/>
                  </a:lnTo>
                  <a:lnTo>
                    <a:pt x="34709" y="4447743"/>
                  </a:lnTo>
                  <a:lnTo>
                    <a:pt x="34709" y="4485373"/>
                  </a:lnTo>
                  <a:lnTo>
                    <a:pt x="38798" y="4531030"/>
                  </a:lnTo>
                  <a:lnTo>
                    <a:pt x="50596" y="4574006"/>
                  </a:lnTo>
                  <a:lnTo>
                    <a:pt x="69380" y="4613580"/>
                  </a:lnTo>
                  <a:lnTo>
                    <a:pt x="94437" y="4649025"/>
                  </a:lnTo>
                  <a:lnTo>
                    <a:pt x="125056" y="4679645"/>
                  </a:lnTo>
                  <a:lnTo>
                    <a:pt x="160502" y="4704702"/>
                  </a:lnTo>
                  <a:lnTo>
                    <a:pt x="200075" y="4723485"/>
                  </a:lnTo>
                  <a:lnTo>
                    <a:pt x="243052" y="4735284"/>
                  </a:lnTo>
                  <a:lnTo>
                    <a:pt x="288709" y="4739373"/>
                  </a:lnTo>
                  <a:lnTo>
                    <a:pt x="5207000" y="4739373"/>
                  </a:lnTo>
                  <a:lnTo>
                    <a:pt x="5252656" y="4735284"/>
                  </a:lnTo>
                  <a:lnTo>
                    <a:pt x="5295620" y="4723485"/>
                  </a:lnTo>
                  <a:lnTo>
                    <a:pt x="5335194" y="4704702"/>
                  </a:lnTo>
                  <a:lnTo>
                    <a:pt x="5370639" y="4679645"/>
                  </a:lnTo>
                  <a:lnTo>
                    <a:pt x="5401259" y="4649025"/>
                  </a:lnTo>
                  <a:lnTo>
                    <a:pt x="5426316" y="4613580"/>
                  </a:lnTo>
                  <a:lnTo>
                    <a:pt x="5445099" y="4574006"/>
                  </a:lnTo>
                  <a:lnTo>
                    <a:pt x="5456898" y="4531030"/>
                  </a:lnTo>
                  <a:lnTo>
                    <a:pt x="5461000" y="4485373"/>
                  </a:lnTo>
                  <a:lnTo>
                    <a:pt x="5461000" y="4447743"/>
                  </a:lnTo>
                  <a:close/>
                </a:path>
                <a:path w="5461000" h="6059170">
                  <a:moveTo>
                    <a:pt x="5461000" y="2994850"/>
                  </a:moveTo>
                  <a:lnTo>
                    <a:pt x="5456898" y="2949194"/>
                  </a:lnTo>
                  <a:lnTo>
                    <a:pt x="5445099" y="2906217"/>
                  </a:lnTo>
                  <a:lnTo>
                    <a:pt x="5426316" y="2866644"/>
                  </a:lnTo>
                  <a:lnTo>
                    <a:pt x="5401259" y="2831198"/>
                  </a:lnTo>
                  <a:lnTo>
                    <a:pt x="5370639" y="2800591"/>
                  </a:lnTo>
                  <a:lnTo>
                    <a:pt x="5335194" y="2775521"/>
                  </a:lnTo>
                  <a:lnTo>
                    <a:pt x="5295620" y="2756738"/>
                  </a:lnTo>
                  <a:lnTo>
                    <a:pt x="5252656" y="2744940"/>
                  </a:lnTo>
                  <a:lnTo>
                    <a:pt x="5206987" y="2740850"/>
                  </a:lnTo>
                  <a:lnTo>
                    <a:pt x="288709" y="2740850"/>
                  </a:lnTo>
                  <a:lnTo>
                    <a:pt x="243052" y="2744940"/>
                  </a:lnTo>
                  <a:lnTo>
                    <a:pt x="200075" y="2756738"/>
                  </a:lnTo>
                  <a:lnTo>
                    <a:pt x="160502" y="2775521"/>
                  </a:lnTo>
                  <a:lnTo>
                    <a:pt x="125056" y="2800591"/>
                  </a:lnTo>
                  <a:lnTo>
                    <a:pt x="94437" y="2831198"/>
                  </a:lnTo>
                  <a:lnTo>
                    <a:pt x="69380" y="2866644"/>
                  </a:lnTo>
                  <a:lnTo>
                    <a:pt x="50596" y="2906217"/>
                  </a:lnTo>
                  <a:lnTo>
                    <a:pt x="38798" y="2949194"/>
                  </a:lnTo>
                  <a:lnTo>
                    <a:pt x="34709" y="2994850"/>
                  </a:lnTo>
                  <a:lnTo>
                    <a:pt x="34709" y="3032480"/>
                  </a:lnTo>
                  <a:lnTo>
                    <a:pt x="38798" y="3078137"/>
                  </a:lnTo>
                  <a:lnTo>
                    <a:pt x="50596" y="3121101"/>
                  </a:lnTo>
                  <a:lnTo>
                    <a:pt x="69380" y="3160674"/>
                  </a:lnTo>
                  <a:lnTo>
                    <a:pt x="94437" y="3196132"/>
                  </a:lnTo>
                  <a:lnTo>
                    <a:pt x="125056" y="3226739"/>
                  </a:lnTo>
                  <a:lnTo>
                    <a:pt x="160502" y="3251797"/>
                  </a:lnTo>
                  <a:lnTo>
                    <a:pt x="200075" y="3270593"/>
                  </a:lnTo>
                  <a:lnTo>
                    <a:pt x="243052" y="3282391"/>
                  </a:lnTo>
                  <a:lnTo>
                    <a:pt x="288709" y="3286480"/>
                  </a:lnTo>
                  <a:lnTo>
                    <a:pt x="5207000" y="3286480"/>
                  </a:lnTo>
                  <a:lnTo>
                    <a:pt x="5252656" y="3282391"/>
                  </a:lnTo>
                  <a:lnTo>
                    <a:pt x="5295620" y="3270593"/>
                  </a:lnTo>
                  <a:lnTo>
                    <a:pt x="5335194" y="3251797"/>
                  </a:lnTo>
                  <a:lnTo>
                    <a:pt x="5370639" y="3226739"/>
                  </a:lnTo>
                  <a:lnTo>
                    <a:pt x="5401259" y="3196132"/>
                  </a:lnTo>
                  <a:lnTo>
                    <a:pt x="5426316" y="3160674"/>
                  </a:lnTo>
                  <a:lnTo>
                    <a:pt x="5445099" y="3121101"/>
                  </a:lnTo>
                  <a:lnTo>
                    <a:pt x="5456898" y="3078137"/>
                  </a:lnTo>
                  <a:lnTo>
                    <a:pt x="5461000" y="3032480"/>
                  </a:lnTo>
                  <a:lnTo>
                    <a:pt x="5461000" y="2994850"/>
                  </a:lnTo>
                  <a:close/>
                </a:path>
                <a:path w="5461000" h="6059170">
                  <a:moveTo>
                    <a:pt x="5461000" y="1643456"/>
                  </a:moveTo>
                  <a:lnTo>
                    <a:pt x="5456898" y="1597799"/>
                  </a:lnTo>
                  <a:lnTo>
                    <a:pt x="5445099" y="1554835"/>
                  </a:lnTo>
                  <a:lnTo>
                    <a:pt x="5426316" y="1515262"/>
                  </a:lnTo>
                  <a:lnTo>
                    <a:pt x="5401259" y="1479816"/>
                  </a:lnTo>
                  <a:lnTo>
                    <a:pt x="5370639" y="1449197"/>
                  </a:lnTo>
                  <a:lnTo>
                    <a:pt x="5335194" y="1424139"/>
                  </a:lnTo>
                  <a:lnTo>
                    <a:pt x="5295620" y="1405356"/>
                  </a:lnTo>
                  <a:lnTo>
                    <a:pt x="5252656" y="1393558"/>
                  </a:lnTo>
                  <a:lnTo>
                    <a:pt x="5206987" y="1389456"/>
                  </a:lnTo>
                  <a:lnTo>
                    <a:pt x="288709" y="1389456"/>
                  </a:lnTo>
                  <a:lnTo>
                    <a:pt x="243052" y="1393558"/>
                  </a:lnTo>
                  <a:lnTo>
                    <a:pt x="200075" y="1405356"/>
                  </a:lnTo>
                  <a:lnTo>
                    <a:pt x="160502" y="1424139"/>
                  </a:lnTo>
                  <a:lnTo>
                    <a:pt x="125056" y="1449197"/>
                  </a:lnTo>
                  <a:lnTo>
                    <a:pt x="94437" y="1479816"/>
                  </a:lnTo>
                  <a:lnTo>
                    <a:pt x="69380" y="1515262"/>
                  </a:lnTo>
                  <a:lnTo>
                    <a:pt x="50596" y="1554835"/>
                  </a:lnTo>
                  <a:lnTo>
                    <a:pt x="38798" y="1597799"/>
                  </a:lnTo>
                  <a:lnTo>
                    <a:pt x="34709" y="1643456"/>
                  </a:lnTo>
                  <a:lnTo>
                    <a:pt x="34709" y="1681086"/>
                  </a:lnTo>
                  <a:lnTo>
                    <a:pt x="38798" y="1726742"/>
                  </a:lnTo>
                  <a:lnTo>
                    <a:pt x="50596" y="1769719"/>
                  </a:lnTo>
                  <a:lnTo>
                    <a:pt x="69380" y="1809292"/>
                  </a:lnTo>
                  <a:lnTo>
                    <a:pt x="94437" y="1844738"/>
                  </a:lnTo>
                  <a:lnTo>
                    <a:pt x="125056" y="1875358"/>
                  </a:lnTo>
                  <a:lnTo>
                    <a:pt x="160502" y="1900415"/>
                  </a:lnTo>
                  <a:lnTo>
                    <a:pt x="200075" y="1919198"/>
                  </a:lnTo>
                  <a:lnTo>
                    <a:pt x="243052" y="1930996"/>
                  </a:lnTo>
                  <a:lnTo>
                    <a:pt x="288709" y="1935086"/>
                  </a:lnTo>
                  <a:lnTo>
                    <a:pt x="5207000" y="1935086"/>
                  </a:lnTo>
                  <a:lnTo>
                    <a:pt x="5252656" y="1930996"/>
                  </a:lnTo>
                  <a:lnTo>
                    <a:pt x="5295620" y="1919198"/>
                  </a:lnTo>
                  <a:lnTo>
                    <a:pt x="5335194" y="1900415"/>
                  </a:lnTo>
                  <a:lnTo>
                    <a:pt x="5370639" y="1875358"/>
                  </a:lnTo>
                  <a:lnTo>
                    <a:pt x="5401259" y="1844738"/>
                  </a:lnTo>
                  <a:lnTo>
                    <a:pt x="5426316" y="1809292"/>
                  </a:lnTo>
                  <a:lnTo>
                    <a:pt x="5445099" y="1769719"/>
                  </a:lnTo>
                  <a:lnTo>
                    <a:pt x="5456898" y="1726742"/>
                  </a:lnTo>
                  <a:lnTo>
                    <a:pt x="5461000" y="1681086"/>
                  </a:lnTo>
                  <a:lnTo>
                    <a:pt x="5461000" y="1643456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7048500" y="7874000"/>
            <a:ext cx="2324100" cy="508000"/>
            <a:chOff x="7048500" y="7874000"/>
            <a:chExt cx="2324100" cy="508000"/>
          </a:xfrm>
        </p:grpSpPr>
        <p:sp>
          <p:nvSpPr>
            <p:cNvPr id="15" name="object 15" descr=""/>
            <p:cNvSpPr/>
            <p:nvPr/>
          </p:nvSpPr>
          <p:spPr>
            <a:xfrm>
              <a:off x="7048500" y="7874000"/>
              <a:ext cx="2324100" cy="508000"/>
            </a:xfrm>
            <a:custGeom>
              <a:avLst/>
              <a:gdLst/>
              <a:ahLst/>
              <a:cxnLst/>
              <a:rect l="l" t="t" r="r" b="b"/>
              <a:pathLst>
                <a:path w="2324100" h="508000">
                  <a:moveTo>
                    <a:pt x="254000" y="0"/>
                  </a:move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4092" y="299656"/>
                  </a:lnTo>
                  <a:lnTo>
                    <a:pt x="15890" y="342628"/>
                  </a:lnTo>
                  <a:lnTo>
                    <a:pt x="34678" y="382198"/>
                  </a:lnTo>
                  <a:lnTo>
                    <a:pt x="59737" y="417648"/>
                  </a:lnTo>
                  <a:lnTo>
                    <a:pt x="90351" y="448262"/>
                  </a:lnTo>
                  <a:lnTo>
                    <a:pt x="125801" y="473321"/>
                  </a:lnTo>
                  <a:lnTo>
                    <a:pt x="165371" y="492109"/>
                  </a:lnTo>
                  <a:lnTo>
                    <a:pt x="208343" y="503907"/>
                  </a:lnTo>
                  <a:lnTo>
                    <a:pt x="254000" y="508000"/>
                  </a:lnTo>
                  <a:lnTo>
                    <a:pt x="254000" y="431800"/>
                  </a:lnTo>
                  <a:lnTo>
                    <a:pt x="206733" y="425448"/>
                  </a:lnTo>
                  <a:lnTo>
                    <a:pt x="164260" y="407525"/>
                  </a:lnTo>
                  <a:lnTo>
                    <a:pt x="128276" y="379723"/>
                  </a:lnTo>
                  <a:lnTo>
                    <a:pt x="100474" y="343739"/>
                  </a:lnTo>
                  <a:lnTo>
                    <a:pt x="82551" y="301266"/>
                  </a:lnTo>
                  <a:lnTo>
                    <a:pt x="76200" y="254000"/>
                  </a:lnTo>
                  <a:lnTo>
                    <a:pt x="82551" y="206733"/>
                  </a:lnTo>
                  <a:lnTo>
                    <a:pt x="100474" y="164260"/>
                  </a:lnTo>
                  <a:lnTo>
                    <a:pt x="128276" y="128276"/>
                  </a:lnTo>
                  <a:lnTo>
                    <a:pt x="164260" y="100474"/>
                  </a:lnTo>
                  <a:lnTo>
                    <a:pt x="206733" y="82551"/>
                  </a:lnTo>
                  <a:lnTo>
                    <a:pt x="254000" y="76200"/>
                  </a:lnTo>
                  <a:lnTo>
                    <a:pt x="254000" y="0"/>
                  </a:lnTo>
                  <a:close/>
                </a:path>
                <a:path w="2324100" h="508000">
                  <a:moveTo>
                    <a:pt x="2070100" y="431800"/>
                  </a:moveTo>
                  <a:lnTo>
                    <a:pt x="254000" y="431800"/>
                  </a:lnTo>
                  <a:lnTo>
                    <a:pt x="254000" y="508000"/>
                  </a:lnTo>
                  <a:lnTo>
                    <a:pt x="2070100" y="508000"/>
                  </a:lnTo>
                  <a:lnTo>
                    <a:pt x="2070100" y="43180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070100" y="76200"/>
                  </a:lnTo>
                  <a:lnTo>
                    <a:pt x="2117366" y="82551"/>
                  </a:lnTo>
                  <a:lnTo>
                    <a:pt x="2159839" y="100474"/>
                  </a:lnTo>
                  <a:lnTo>
                    <a:pt x="2195823" y="128276"/>
                  </a:lnTo>
                  <a:lnTo>
                    <a:pt x="2223625" y="164260"/>
                  </a:lnTo>
                  <a:lnTo>
                    <a:pt x="2241548" y="206733"/>
                  </a:lnTo>
                  <a:lnTo>
                    <a:pt x="2247900" y="254000"/>
                  </a:lnTo>
                  <a:lnTo>
                    <a:pt x="2241548" y="301266"/>
                  </a:lnTo>
                  <a:lnTo>
                    <a:pt x="2223625" y="343739"/>
                  </a:lnTo>
                  <a:lnTo>
                    <a:pt x="2195823" y="379723"/>
                  </a:lnTo>
                  <a:lnTo>
                    <a:pt x="2159839" y="407525"/>
                  </a:lnTo>
                  <a:lnTo>
                    <a:pt x="2117366" y="425448"/>
                  </a:lnTo>
                  <a:lnTo>
                    <a:pt x="2070100" y="431800"/>
                  </a:lnTo>
                  <a:lnTo>
                    <a:pt x="2070100" y="508000"/>
                  </a:lnTo>
                  <a:lnTo>
                    <a:pt x="2115756" y="503907"/>
                  </a:lnTo>
                  <a:lnTo>
                    <a:pt x="2158728" y="492109"/>
                  </a:lnTo>
                  <a:lnTo>
                    <a:pt x="2198298" y="473321"/>
                  </a:lnTo>
                  <a:lnTo>
                    <a:pt x="2233748" y="448262"/>
                  </a:lnTo>
                  <a:lnTo>
                    <a:pt x="2264362" y="417648"/>
                  </a:lnTo>
                  <a:lnTo>
                    <a:pt x="2289421" y="382198"/>
                  </a:lnTo>
                  <a:lnTo>
                    <a:pt x="2308209" y="342628"/>
                  </a:lnTo>
                  <a:lnTo>
                    <a:pt x="2320007" y="299656"/>
                  </a:lnTo>
                  <a:lnTo>
                    <a:pt x="2324100" y="254000"/>
                  </a:lnTo>
                  <a:lnTo>
                    <a:pt x="2320007" y="208343"/>
                  </a:lnTo>
                  <a:lnTo>
                    <a:pt x="2308209" y="165371"/>
                  </a:lnTo>
                  <a:lnTo>
                    <a:pt x="2289421" y="125801"/>
                  </a:lnTo>
                  <a:lnTo>
                    <a:pt x="2264362" y="90351"/>
                  </a:lnTo>
                  <a:lnTo>
                    <a:pt x="2233748" y="59737"/>
                  </a:lnTo>
                  <a:lnTo>
                    <a:pt x="2198298" y="34678"/>
                  </a:lnTo>
                  <a:lnTo>
                    <a:pt x="2158728" y="15890"/>
                  </a:lnTo>
                  <a:lnTo>
                    <a:pt x="2115756" y="4092"/>
                  </a:lnTo>
                  <a:lnTo>
                    <a:pt x="2070100" y="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54000" y="0"/>
                  </a:lnTo>
                  <a:lnTo>
                    <a:pt x="254000" y="76200"/>
                  </a:lnTo>
                  <a:lnTo>
                    <a:pt x="2070100" y="76200"/>
                  </a:lnTo>
                  <a:lnTo>
                    <a:pt x="2070100" y="0"/>
                  </a:lnTo>
                  <a:close/>
                </a:path>
              </a:pathLst>
            </a:custGeom>
            <a:solidFill>
              <a:srgbClr val="110A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086600" y="7912100"/>
              <a:ext cx="2247900" cy="431800"/>
            </a:xfrm>
            <a:custGeom>
              <a:avLst/>
              <a:gdLst/>
              <a:ahLst/>
              <a:cxnLst/>
              <a:rect l="l" t="t" r="r" b="b"/>
              <a:pathLst>
                <a:path w="2247900" h="431800">
                  <a:moveTo>
                    <a:pt x="2032000" y="0"/>
                  </a:moveTo>
                  <a:lnTo>
                    <a:pt x="215900" y="0"/>
                  </a:lnTo>
                  <a:lnTo>
                    <a:pt x="166396" y="5702"/>
                  </a:lnTo>
                  <a:lnTo>
                    <a:pt x="120952" y="21944"/>
                  </a:lnTo>
                  <a:lnTo>
                    <a:pt x="80865" y="47430"/>
                  </a:lnTo>
                  <a:lnTo>
                    <a:pt x="47430" y="80865"/>
                  </a:lnTo>
                  <a:lnTo>
                    <a:pt x="21944" y="120952"/>
                  </a:lnTo>
                  <a:lnTo>
                    <a:pt x="5702" y="166396"/>
                  </a:lnTo>
                  <a:lnTo>
                    <a:pt x="0" y="215900"/>
                  </a:lnTo>
                  <a:lnTo>
                    <a:pt x="5702" y="265403"/>
                  </a:lnTo>
                  <a:lnTo>
                    <a:pt x="21944" y="310847"/>
                  </a:lnTo>
                  <a:lnTo>
                    <a:pt x="47430" y="350934"/>
                  </a:lnTo>
                  <a:lnTo>
                    <a:pt x="80865" y="384369"/>
                  </a:lnTo>
                  <a:lnTo>
                    <a:pt x="120952" y="409855"/>
                  </a:lnTo>
                  <a:lnTo>
                    <a:pt x="166396" y="426097"/>
                  </a:lnTo>
                  <a:lnTo>
                    <a:pt x="215900" y="431800"/>
                  </a:lnTo>
                  <a:lnTo>
                    <a:pt x="2032000" y="431800"/>
                  </a:lnTo>
                  <a:lnTo>
                    <a:pt x="2081503" y="426097"/>
                  </a:lnTo>
                  <a:lnTo>
                    <a:pt x="2126947" y="409855"/>
                  </a:lnTo>
                  <a:lnTo>
                    <a:pt x="2167034" y="384369"/>
                  </a:lnTo>
                  <a:lnTo>
                    <a:pt x="2200469" y="350934"/>
                  </a:lnTo>
                  <a:lnTo>
                    <a:pt x="2225955" y="310847"/>
                  </a:lnTo>
                  <a:lnTo>
                    <a:pt x="2242197" y="265403"/>
                  </a:lnTo>
                  <a:lnTo>
                    <a:pt x="2247900" y="215900"/>
                  </a:lnTo>
                  <a:lnTo>
                    <a:pt x="2242197" y="166396"/>
                  </a:lnTo>
                  <a:lnTo>
                    <a:pt x="2225955" y="120952"/>
                  </a:lnTo>
                  <a:lnTo>
                    <a:pt x="2200469" y="80865"/>
                  </a:lnTo>
                  <a:lnTo>
                    <a:pt x="2167034" y="47430"/>
                  </a:lnTo>
                  <a:lnTo>
                    <a:pt x="2126947" y="21944"/>
                  </a:lnTo>
                  <a:lnTo>
                    <a:pt x="2081503" y="5702"/>
                  </a:lnTo>
                  <a:lnTo>
                    <a:pt x="203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3727450" y="8807450"/>
            <a:ext cx="9740900" cy="1981200"/>
            <a:chOff x="3727450" y="8807450"/>
            <a:chExt cx="9740900" cy="1981200"/>
          </a:xfrm>
        </p:grpSpPr>
        <p:sp>
          <p:nvSpPr>
            <p:cNvPr id="18" name="object 18" descr=""/>
            <p:cNvSpPr/>
            <p:nvPr/>
          </p:nvSpPr>
          <p:spPr>
            <a:xfrm>
              <a:off x="3727450" y="8807450"/>
              <a:ext cx="9740900" cy="1981200"/>
            </a:xfrm>
            <a:custGeom>
              <a:avLst/>
              <a:gdLst/>
              <a:ahLst/>
              <a:cxnLst/>
              <a:rect l="l" t="t" r="r" b="b"/>
              <a:pathLst>
                <a:path w="9740900" h="19812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1708150"/>
                  </a:lnTo>
                  <a:lnTo>
                    <a:pt x="4399" y="1757231"/>
                  </a:lnTo>
                  <a:lnTo>
                    <a:pt x="17082" y="1803426"/>
                  </a:lnTo>
                  <a:lnTo>
                    <a:pt x="37279" y="1845963"/>
                  </a:lnTo>
                  <a:lnTo>
                    <a:pt x="64217" y="1884072"/>
                  </a:lnTo>
                  <a:lnTo>
                    <a:pt x="97127" y="1916982"/>
                  </a:lnTo>
                  <a:lnTo>
                    <a:pt x="135236" y="1943920"/>
                  </a:lnTo>
                  <a:lnTo>
                    <a:pt x="177774" y="1964117"/>
                  </a:lnTo>
                  <a:lnTo>
                    <a:pt x="223968" y="1976800"/>
                  </a:lnTo>
                  <a:lnTo>
                    <a:pt x="273049" y="1981200"/>
                  </a:lnTo>
                  <a:lnTo>
                    <a:pt x="273049" y="1943100"/>
                  </a:lnTo>
                  <a:lnTo>
                    <a:pt x="225699" y="1938326"/>
                  </a:lnTo>
                  <a:lnTo>
                    <a:pt x="181596" y="1924636"/>
                  </a:lnTo>
                  <a:lnTo>
                    <a:pt x="141687" y="1902974"/>
                  </a:lnTo>
                  <a:lnTo>
                    <a:pt x="106915" y="1874284"/>
                  </a:lnTo>
                  <a:lnTo>
                    <a:pt x="78225" y="1839512"/>
                  </a:lnTo>
                  <a:lnTo>
                    <a:pt x="56563" y="1799603"/>
                  </a:lnTo>
                  <a:lnTo>
                    <a:pt x="42873" y="1755500"/>
                  </a:lnTo>
                  <a:lnTo>
                    <a:pt x="38100" y="17081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9740900" h="1981200">
                  <a:moveTo>
                    <a:pt x="9467850" y="1943100"/>
                  </a:moveTo>
                  <a:lnTo>
                    <a:pt x="273049" y="1943100"/>
                  </a:lnTo>
                  <a:lnTo>
                    <a:pt x="273049" y="1981200"/>
                  </a:lnTo>
                  <a:lnTo>
                    <a:pt x="9467850" y="1981200"/>
                  </a:lnTo>
                  <a:lnTo>
                    <a:pt x="9467850" y="1943100"/>
                  </a:lnTo>
                  <a:close/>
                </a:path>
                <a:path w="9740900" h="1981200">
                  <a:moveTo>
                    <a:pt x="9467850" y="0"/>
                  </a:moveTo>
                  <a:lnTo>
                    <a:pt x="9467850" y="38100"/>
                  </a:lnTo>
                  <a:lnTo>
                    <a:pt x="9515200" y="42873"/>
                  </a:lnTo>
                  <a:lnTo>
                    <a:pt x="9559303" y="56563"/>
                  </a:lnTo>
                  <a:lnTo>
                    <a:pt x="9599212" y="78225"/>
                  </a:lnTo>
                  <a:lnTo>
                    <a:pt x="9633984" y="106915"/>
                  </a:lnTo>
                  <a:lnTo>
                    <a:pt x="9662674" y="141687"/>
                  </a:lnTo>
                  <a:lnTo>
                    <a:pt x="9684336" y="181596"/>
                  </a:lnTo>
                  <a:lnTo>
                    <a:pt x="9698026" y="225699"/>
                  </a:lnTo>
                  <a:lnTo>
                    <a:pt x="9702800" y="273050"/>
                  </a:lnTo>
                  <a:lnTo>
                    <a:pt x="9702800" y="1708150"/>
                  </a:lnTo>
                  <a:lnTo>
                    <a:pt x="9698026" y="1755500"/>
                  </a:lnTo>
                  <a:lnTo>
                    <a:pt x="9684336" y="1799603"/>
                  </a:lnTo>
                  <a:lnTo>
                    <a:pt x="9662674" y="1839512"/>
                  </a:lnTo>
                  <a:lnTo>
                    <a:pt x="9633984" y="1874284"/>
                  </a:lnTo>
                  <a:lnTo>
                    <a:pt x="9599212" y="1902974"/>
                  </a:lnTo>
                  <a:lnTo>
                    <a:pt x="9559303" y="1924636"/>
                  </a:lnTo>
                  <a:lnTo>
                    <a:pt x="9515200" y="1938326"/>
                  </a:lnTo>
                  <a:lnTo>
                    <a:pt x="9467850" y="1943100"/>
                  </a:lnTo>
                  <a:lnTo>
                    <a:pt x="9467850" y="1981200"/>
                  </a:lnTo>
                  <a:lnTo>
                    <a:pt x="9516931" y="1976800"/>
                  </a:lnTo>
                  <a:lnTo>
                    <a:pt x="9563126" y="1964117"/>
                  </a:lnTo>
                  <a:lnTo>
                    <a:pt x="9605663" y="1943920"/>
                  </a:lnTo>
                  <a:lnTo>
                    <a:pt x="9643772" y="1916982"/>
                  </a:lnTo>
                  <a:lnTo>
                    <a:pt x="9676682" y="1884072"/>
                  </a:lnTo>
                  <a:lnTo>
                    <a:pt x="9703620" y="1845963"/>
                  </a:lnTo>
                  <a:lnTo>
                    <a:pt x="9723817" y="1803425"/>
                  </a:lnTo>
                  <a:lnTo>
                    <a:pt x="9736500" y="1757231"/>
                  </a:lnTo>
                  <a:lnTo>
                    <a:pt x="9740900" y="1708150"/>
                  </a:lnTo>
                  <a:lnTo>
                    <a:pt x="9740900" y="273050"/>
                  </a:lnTo>
                  <a:lnTo>
                    <a:pt x="9736500" y="223968"/>
                  </a:lnTo>
                  <a:lnTo>
                    <a:pt x="9723817" y="177774"/>
                  </a:lnTo>
                  <a:lnTo>
                    <a:pt x="9703620" y="135236"/>
                  </a:lnTo>
                  <a:lnTo>
                    <a:pt x="9676682" y="97127"/>
                  </a:lnTo>
                  <a:lnTo>
                    <a:pt x="9643772" y="64217"/>
                  </a:lnTo>
                  <a:lnTo>
                    <a:pt x="9605663" y="37279"/>
                  </a:lnTo>
                  <a:lnTo>
                    <a:pt x="9563126" y="17082"/>
                  </a:lnTo>
                  <a:lnTo>
                    <a:pt x="9516931" y="4399"/>
                  </a:lnTo>
                  <a:lnTo>
                    <a:pt x="9467850" y="0"/>
                  </a:lnTo>
                  <a:close/>
                </a:path>
                <a:path w="9740900" h="1981200">
                  <a:moveTo>
                    <a:pt x="94678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9467850" y="38100"/>
                  </a:lnTo>
                  <a:lnTo>
                    <a:pt x="9467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746500" y="8826500"/>
              <a:ext cx="9702800" cy="1943100"/>
            </a:xfrm>
            <a:custGeom>
              <a:avLst/>
              <a:gdLst/>
              <a:ahLst/>
              <a:cxnLst/>
              <a:rect l="l" t="t" r="r" b="b"/>
              <a:pathLst>
                <a:path w="9702800" h="1943100">
                  <a:moveTo>
                    <a:pt x="94488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1689100"/>
                  </a:lnTo>
                  <a:lnTo>
                    <a:pt x="4092" y="1734756"/>
                  </a:lnTo>
                  <a:lnTo>
                    <a:pt x="15890" y="1777728"/>
                  </a:lnTo>
                  <a:lnTo>
                    <a:pt x="34678" y="1817298"/>
                  </a:lnTo>
                  <a:lnTo>
                    <a:pt x="59737" y="1852748"/>
                  </a:lnTo>
                  <a:lnTo>
                    <a:pt x="90350" y="1883362"/>
                  </a:lnTo>
                  <a:lnTo>
                    <a:pt x="125801" y="1908421"/>
                  </a:lnTo>
                  <a:lnTo>
                    <a:pt x="165371" y="1927209"/>
                  </a:lnTo>
                  <a:lnTo>
                    <a:pt x="208343" y="1939007"/>
                  </a:lnTo>
                  <a:lnTo>
                    <a:pt x="253999" y="1943100"/>
                  </a:lnTo>
                  <a:lnTo>
                    <a:pt x="9448800" y="1943100"/>
                  </a:lnTo>
                  <a:lnTo>
                    <a:pt x="9494456" y="1939007"/>
                  </a:lnTo>
                  <a:lnTo>
                    <a:pt x="9537428" y="1927209"/>
                  </a:lnTo>
                  <a:lnTo>
                    <a:pt x="9576998" y="1908421"/>
                  </a:lnTo>
                  <a:lnTo>
                    <a:pt x="9612449" y="1883362"/>
                  </a:lnTo>
                  <a:lnTo>
                    <a:pt x="9643062" y="1852748"/>
                  </a:lnTo>
                  <a:lnTo>
                    <a:pt x="9668121" y="1817298"/>
                  </a:lnTo>
                  <a:lnTo>
                    <a:pt x="9686909" y="1777728"/>
                  </a:lnTo>
                  <a:lnTo>
                    <a:pt x="9698707" y="1734756"/>
                  </a:lnTo>
                  <a:lnTo>
                    <a:pt x="9702800" y="1689100"/>
                  </a:lnTo>
                  <a:lnTo>
                    <a:pt x="9702800" y="254000"/>
                  </a:lnTo>
                  <a:lnTo>
                    <a:pt x="9698707" y="208343"/>
                  </a:lnTo>
                  <a:lnTo>
                    <a:pt x="9686909" y="165371"/>
                  </a:lnTo>
                  <a:lnTo>
                    <a:pt x="9668121" y="125801"/>
                  </a:lnTo>
                  <a:lnTo>
                    <a:pt x="9643062" y="90351"/>
                  </a:lnTo>
                  <a:lnTo>
                    <a:pt x="9612449" y="59737"/>
                  </a:lnTo>
                  <a:lnTo>
                    <a:pt x="9576998" y="34678"/>
                  </a:lnTo>
                  <a:lnTo>
                    <a:pt x="9537428" y="15890"/>
                  </a:lnTo>
                  <a:lnTo>
                    <a:pt x="9494456" y="4092"/>
                  </a:lnTo>
                  <a:lnTo>
                    <a:pt x="94488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 descr=""/>
          <p:cNvGrpSpPr/>
          <p:nvPr/>
        </p:nvGrpSpPr>
        <p:grpSpPr>
          <a:xfrm>
            <a:off x="13430250" y="7829550"/>
            <a:ext cx="3911600" cy="469900"/>
            <a:chOff x="13430250" y="7829550"/>
            <a:chExt cx="3911600" cy="469900"/>
          </a:xfrm>
        </p:grpSpPr>
        <p:sp>
          <p:nvSpPr>
            <p:cNvPr id="21" name="object 21" descr=""/>
            <p:cNvSpPr/>
            <p:nvPr/>
          </p:nvSpPr>
          <p:spPr>
            <a:xfrm>
              <a:off x="13430250" y="7829550"/>
              <a:ext cx="3911600" cy="469900"/>
            </a:xfrm>
            <a:custGeom>
              <a:avLst/>
              <a:gdLst/>
              <a:ahLst/>
              <a:cxnLst/>
              <a:rect l="l" t="t" r="r" b="b"/>
              <a:pathLst>
                <a:path w="3911600" h="469900">
                  <a:moveTo>
                    <a:pt x="234950" y="0"/>
                  </a:moveTo>
                  <a:lnTo>
                    <a:pt x="187599" y="4773"/>
                  </a:lnTo>
                  <a:lnTo>
                    <a:pt x="143496" y="18463"/>
                  </a:lnTo>
                  <a:lnTo>
                    <a:pt x="103587" y="40125"/>
                  </a:lnTo>
                  <a:lnTo>
                    <a:pt x="68815" y="68815"/>
                  </a:lnTo>
                  <a:lnTo>
                    <a:pt x="40125" y="103587"/>
                  </a:lnTo>
                  <a:lnTo>
                    <a:pt x="18463" y="143496"/>
                  </a:lnTo>
                  <a:lnTo>
                    <a:pt x="4773" y="187599"/>
                  </a:lnTo>
                  <a:lnTo>
                    <a:pt x="0" y="234950"/>
                  </a:lnTo>
                  <a:lnTo>
                    <a:pt x="4773" y="282300"/>
                  </a:lnTo>
                  <a:lnTo>
                    <a:pt x="18463" y="326403"/>
                  </a:lnTo>
                  <a:lnTo>
                    <a:pt x="40125" y="366312"/>
                  </a:lnTo>
                  <a:lnTo>
                    <a:pt x="68815" y="401084"/>
                  </a:lnTo>
                  <a:lnTo>
                    <a:pt x="103587" y="429774"/>
                  </a:lnTo>
                  <a:lnTo>
                    <a:pt x="143496" y="451436"/>
                  </a:lnTo>
                  <a:lnTo>
                    <a:pt x="187599" y="465126"/>
                  </a:lnTo>
                  <a:lnTo>
                    <a:pt x="234950" y="469900"/>
                  </a:lnTo>
                  <a:lnTo>
                    <a:pt x="234950" y="431800"/>
                  </a:lnTo>
                  <a:lnTo>
                    <a:pt x="189814" y="426601"/>
                  </a:lnTo>
                  <a:lnTo>
                    <a:pt x="148380" y="411791"/>
                  </a:lnTo>
                  <a:lnTo>
                    <a:pt x="111830" y="388554"/>
                  </a:lnTo>
                  <a:lnTo>
                    <a:pt x="81345" y="358069"/>
                  </a:lnTo>
                  <a:lnTo>
                    <a:pt x="58108" y="321519"/>
                  </a:lnTo>
                  <a:lnTo>
                    <a:pt x="43298" y="280085"/>
                  </a:lnTo>
                  <a:lnTo>
                    <a:pt x="38100" y="234950"/>
                  </a:lnTo>
                  <a:lnTo>
                    <a:pt x="43298" y="189814"/>
                  </a:lnTo>
                  <a:lnTo>
                    <a:pt x="58108" y="148380"/>
                  </a:lnTo>
                  <a:lnTo>
                    <a:pt x="81345" y="111830"/>
                  </a:lnTo>
                  <a:lnTo>
                    <a:pt x="111830" y="81345"/>
                  </a:lnTo>
                  <a:lnTo>
                    <a:pt x="148380" y="58108"/>
                  </a:lnTo>
                  <a:lnTo>
                    <a:pt x="189814" y="43298"/>
                  </a:lnTo>
                  <a:lnTo>
                    <a:pt x="234950" y="38100"/>
                  </a:lnTo>
                  <a:lnTo>
                    <a:pt x="234950" y="0"/>
                  </a:lnTo>
                  <a:close/>
                </a:path>
                <a:path w="3911600" h="469900">
                  <a:moveTo>
                    <a:pt x="3676650" y="431800"/>
                  </a:moveTo>
                  <a:lnTo>
                    <a:pt x="234950" y="431800"/>
                  </a:lnTo>
                  <a:lnTo>
                    <a:pt x="234950" y="469900"/>
                  </a:lnTo>
                  <a:lnTo>
                    <a:pt x="3676650" y="469900"/>
                  </a:lnTo>
                  <a:lnTo>
                    <a:pt x="3676650" y="431800"/>
                  </a:lnTo>
                  <a:close/>
                </a:path>
                <a:path w="3911600" h="469900">
                  <a:moveTo>
                    <a:pt x="3676650" y="0"/>
                  </a:moveTo>
                  <a:lnTo>
                    <a:pt x="3676650" y="38100"/>
                  </a:lnTo>
                  <a:lnTo>
                    <a:pt x="3721785" y="43298"/>
                  </a:lnTo>
                  <a:lnTo>
                    <a:pt x="3763219" y="58108"/>
                  </a:lnTo>
                  <a:lnTo>
                    <a:pt x="3799769" y="81345"/>
                  </a:lnTo>
                  <a:lnTo>
                    <a:pt x="3830254" y="111830"/>
                  </a:lnTo>
                  <a:lnTo>
                    <a:pt x="3853491" y="148380"/>
                  </a:lnTo>
                  <a:lnTo>
                    <a:pt x="3868301" y="189814"/>
                  </a:lnTo>
                  <a:lnTo>
                    <a:pt x="3873500" y="234950"/>
                  </a:lnTo>
                  <a:lnTo>
                    <a:pt x="3868301" y="280085"/>
                  </a:lnTo>
                  <a:lnTo>
                    <a:pt x="3853491" y="321519"/>
                  </a:lnTo>
                  <a:lnTo>
                    <a:pt x="3830254" y="358069"/>
                  </a:lnTo>
                  <a:lnTo>
                    <a:pt x="3799769" y="388554"/>
                  </a:lnTo>
                  <a:lnTo>
                    <a:pt x="3763219" y="411791"/>
                  </a:lnTo>
                  <a:lnTo>
                    <a:pt x="3721785" y="426601"/>
                  </a:lnTo>
                  <a:lnTo>
                    <a:pt x="3676650" y="431800"/>
                  </a:lnTo>
                  <a:lnTo>
                    <a:pt x="3676650" y="469900"/>
                  </a:lnTo>
                  <a:lnTo>
                    <a:pt x="3724000" y="465126"/>
                  </a:lnTo>
                  <a:lnTo>
                    <a:pt x="3768103" y="451436"/>
                  </a:lnTo>
                  <a:lnTo>
                    <a:pt x="3808012" y="429774"/>
                  </a:lnTo>
                  <a:lnTo>
                    <a:pt x="3842784" y="401084"/>
                  </a:lnTo>
                  <a:lnTo>
                    <a:pt x="3871474" y="366312"/>
                  </a:lnTo>
                  <a:lnTo>
                    <a:pt x="3893136" y="326403"/>
                  </a:lnTo>
                  <a:lnTo>
                    <a:pt x="3906826" y="282300"/>
                  </a:lnTo>
                  <a:lnTo>
                    <a:pt x="3911600" y="234950"/>
                  </a:lnTo>
                  <a:lnTo>
                    <a:pt x="3906826" y="187599"/>
                  </a:lnTo>
                  <a:lnTo>
                    <a:pt x="3893136" y="143496"/>
                  </a:lnTo>
                  <a:lnTo>
                    <a:pt x="3871474" y="103587"/>
                  </a:lnTo>
                  <a:lnTo>
                    <a:pt x="3842784" y="68815"/>
                  </a:lnTo>
                  <a:lnTo>
                    <a:pt x="3808012" y="40125"/>
                  </a:lnTo>
                  <a:lnTo>
                    <a:pt x="3768103" y="18463"/>
                  </a:lnTo>
                  <a:lnTo>
                    <a:pt x="3724000" y="4773"/>
                  </a:lnTo>
                  <a:lnTo>
                    <a:pt x="3676650" y="0"/>
                  </a:lnTo>
                  <a:close/>
                </a:path>
                <a:path w="3911600" h="469900">
                  <a:moveTo>
                    <a:pt x="3676650" y="0"/>
                  </a:moveTo>
                  <a:lnTo>
                    <a:pt x="234950" y="0"/>
                  </a:lnTo>
                  <a:lnTo>
                    <a:pt x="234950" y="38100"/>
                  </a:lnTo>
                  <a:lnTo>
                    <a:pt x="3676650" y="38100"/>
                  </a:lnTo>
                  <a:lnTo>
                    <a:pt x="36766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3449300" y="7848600"/>
              <a:ext cx="3873500" cy="431800"/>
            </a:xfrm>
            <a:custGeom>
              <a:avLst/>
              <a:gdLst/>
              <a:ahLst/>
              <a:cxnLst/>
              <a:rect l="l" t="t" r="r" b="b"/>
              <a:pathLst>
                <a:path w="3873500" h="431800">
                  <a:moveTo>
                    <a:pt x="3657600" y="0"/>
                  </a:moveTo>
                  <a:lnTo>
                    <a:pt x="215900" y="0"/>
                  </a:lnTo>
                  <a:lnTo>
                    <a:pt x="166396" y="5702"/>
                  </a:lnTo>
                  <a:lnTo>
                    <a:pt x="120952" y="21944"/>
                  </a:lnTo>
                  <a:lnTo>
                    <a:pt x="80865" y="47430"/>
                  </a:lnTo>
                  <a:lnTo>
                    <a:pt x="47430" y="80865"/>
                  </a:lnTo>
                  <a:lnTo>
                    <a:pt x="21944" y="120952"/>
                  </a:lnTo>
                  <a:lnTo>
                    <a:pt x="5702" y="166396"/>
                  </a:lnTo>
                  <a:lnTo>
                    <a:pt x="0" y="215900"/>
                  </a:lnTo>
                  <a:lnTo>
                    <a:pt x="5702" y="265403"/>
                  </a:lnTo>
                  <a:lnTo>
                    <a:pt x="21944" y="310847"/>
                  </a:lnTo>
                  <a:lnTo>
                    <a:pt x="47430" y="350934"/>
                  </a:lnTo>
                  <a:lnTo>
                    <a:pt x="80865" y="384369"/>
                  </a:lnTo>
                  <a:lnTo>
                    <a:pt x="120952" y="409855"/>
                  </a:lnTo>
                  <a:lnTo>
                    <a:pt x="166396" y="426097"/>
                  </a:lnTo>
                  <a:lnTo>
                    <a:pt x="215900" y="431800"/>
                  </a:lnTo>
                  <a:lnTo>
                    <a:pt x="3657600" y="431800"/>
                  </a:lnTo>
                  <a:lnTo>
                    <a:pt x="3707103" y="426097"/>
                  </a:lnTo>
                  <a:lnTo>
                    <a:pt x="3752547" y="409855"/>
                  </a:lnTo>
                  <a:lnTo>
                    <a:pt x="3792634" y="384369"/>
                  </a:lnTo>
                  <a:lnTo>
                    <a:pt x="3826069" y="350934"/>
                  </a:lnTo>
                  <a:lnTo>
                    <a:pt x="3851555" y="310847"/>
                  </a:lnTo>
                  <a:lnTo>
                    <a:pt x="3867797" y="265403"/>
                  </a:lnTo>
                  <a:lnTo>
                    <a:pt x="3873500" y="215900"/>
                  </a:lnTo>
                  <a:lnTo>
                    <a:pt x="3867797" y="166396"/>
                  </a:lnTo>
                  <a:lnTo>
                    <a:pt x="3851555" y="120952"/>
                  </a:lnTo>
                  <a:lnTo>
                    <a:pt x="3826069" y="80865"/>
                  </a:lnTo>
                  <a:lnTo>
                    <a:pt x="3792634" y="47430"/>
                  </a:lnTo>
                  <a:lnTo>
                    <a:pt x="3752547" y="21944"/>
                  </a:lnTo>
                  <a:lnTo>
                    <a:pt x="3707103" y="5702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 descr=""/>
          <p:cNvGrpSpPr/>
          <p:nvPr/>
        </p:nvGrpSpPr>
        <p:grpSpPr>
          <a:xfrm>
            <a:off x="11468100" y="12052300"/>
            <a:ext cx="7264400" cy="876300"/>
            <a:chOff x="11468100" y="12052300"/>
            <a:chExt cx="7264400" cy="876300"/>
          </a:xfrm>
        </p:grpSpPr>
        <p:sp>
          <p:nvSpPr>
            <p:cNvPr id="24" name="object 24" descr=""/>
            <p:cNvSpPr/>
            <p:nvPr/>
          </p:nvSpPr>
          <p:spPr>
            <a:xfrm>
              <a:off x="11468100" y="120523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5100300" y="120523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36620" y="12346330"/>
              <a:ext cx="2582725" cy="413105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07290" y="12342113"/>
              <a:ext cx="1497828" cy="323850"/>
            </a:xfrm>
            <a:prstGeom prst="rect">
              <a:avLst/>
            </a:prstGeom>
          </p:spPr>
        </p:pic>
      </p:grpSp>
      <p:sp>
        <p:nvSpPr>
          <p:cNvPr id="28" name="object 28" descr=""/>
          <p:cNvSpPr/>
          <p:nvPr/>
        </p:nvSpPr>
        <p:spPr>
          <a:xfrm>
            <a:off x="4041140" y="6483096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5" h="292100">
                <a:moveTo>
                  <a:pt x="171196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5" h="292100">
                <a:moveTo>
                  <a:pt x="252476" y="105663"/>
                </a:moveTo>
                <a:lnTo>
                  <a:pt x="172720" y="141731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6" y="105663"/>
                </a:lnTo>
                <a:close/>
              </a:path>
              <a:path w="324485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5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5" h="292100">
                <a:moveTo>
                  <a:pt x="64008" y="215391"/>
                </a:moveTo>
                <a:lnTo>
                  <a:pt x="56388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5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7"/>
                </a:lnTo>
                <a:close/>
              </a:path>
              <a:path w="324485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5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16372839" y="7067295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4" h="292100">
                <a:moveTo>
                  <a:pt x="171195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19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5" y="153415"/>
                </a:lnTo>
                <a:close/>
              </a:path>
              <a:path w="324484" h="292100">
                <a:moveTo>
                  <a:pt x="252475" y="105663"/>
                </a:moveTo>
                <a:lnTo>
                  <a:pt x="172719" y="141731"/>
                </a:lnTo>
                <a:lnTo>
                  <a:pt x="172719" y="151891"/>
                </a:lnTo>
                <a:lnTo>
                  <a:pt x="270763" y="151891"/>
                </a:lnTo>
                <a:lnTo>
                  <a:pt x="270763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5" y="105663"/>
                </a:lnTo>
                <a:close/>
              </a:path>
              <a:path w="324484" h="292100">
                <a:moveTo>
                  <a:pt x="233172" y="0"/>
                </a:moveTo>
                <a:lnTo>
                  <a:pt x="172211" y="47751"/>
                </a:lnTo>
                <a:lnTo>
                  <a:pt x="163576" y="134619"/>
                </a:lnTo>
                <a:lnTo>
                  <a:pt x="172211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4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4" h="292100">
                <a:moveTo>
                  <a:pt x="64007" y="215391"/>
                </a:moveTo>
                <a:lnTo>
                  <a:pt x="56387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7" y="215391"/>
                </a:lnTo>
                <a:close/>
              </a:path>
              <a:path w="324484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7" y="157479"/>
                </a:lnTo>
                <a:lnTo>
                  <a:pt x="151892" y="152907"/>
                </a:lnTo>
                <a:close/>
              </a:path>
              <a:path w="324484" h="292100">
                <a:moveTo>
                  <a:pt x="53339" y="96012"/>
                </a:moveTo>
                <a:lnTo>
                  <a:pt x="37591" y="96012"/>
                </a:lnTo>
                <a:lnTo>
                  <a:pt x="0" y="157479"/>
                </a:lnTo>
                <a:lnTo>
                  <a:pt x="71627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39" y="140715"/>
                </a:lnTo>
                <a:lnTo>
                  <a:pt x="53339" y="96012"/>
                </a:lnTo>
                <a:close/>
              </a:path>
              <a:path w="324484" h="292100">
                <a:moveTo>
                  <a:pt x="71119" y="11683"/>
                </a:moveTo>
                <a:lnTo>
                  <a:pt x="81787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5" y="49276"/>
                </a:lnTo>
                <a:lnTo>
                  <a:pt x="151384" y="26923"/>
                </a:lnTo>
                <a:lnTo>
                  <a:pt x="143255" y="13207"/>
                </a:lnTo>
                <a:lnTo>
                  <a:pt x="71119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2809239" y="602995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5" h="292100">
                <a:moveTo>
                  <a:pt x="171196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5" h="292100">
                <a:moveTo>
                  <a:pt x="252476" y="105663"/>
                </a:moveTo>
                <a:lnTo>
                  <a:pt x="172720" y="141731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6" y="105663"/>
                </a:lnTo>
                <a:close/>
              </a:path>
              <a:path w="324485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5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5" h="292100">
                <a:moveTo>
                  <a:pt x="64008" y="215391"/>
                </a:moveTo>
                <a:lnTo>
                  <a:pt x="56388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5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7"/>
                </a:lnTo>
                <a:close/>
              </a:path>
              <a:path w="324485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5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1856739" y="4717796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5" h="292100">
                <a:moveTo>
                  <a:pt x="171196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5" h="292100">
                <a:moveTo>
                  <a:pt x="252476" y="105663"/>
                </a:moveTo>
                <a:lnTo>
                  <a:pt x="172720" y="141731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6" y="105663"/>
                </a:lnTo>
                <a:close/>
              </a:path>
              <a:path w="324485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5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5" h="292100">
                <a:moveTo>
                  <a:pt x="64008" y="215391"/>
                </a:moveTo>
                <a:lnTo>
                  <a:pt x="56388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5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7"/>
                </a:lnTo>
                <a:close/>
              </a:path>
              <a:path w="324485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5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2" name="object 3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906" y="12231369"/>
            <a:ext cx="7934014" cy="529966"/>
          </a:xfrm>
          <a:prstGeom prst="rect">
            <a:avLst/>
          </a:prstGeom>
        </p:spPr>
      </p:pic>
      <p:sp>
        <p:nvSpPr>
          <p:cNvPr id="33" name="object 33" descr=""/>
          <p:cNvSpPr/>
          <p:nvPr/>
        </p:nvSpPr>
        <p:spPr>
          <a:xfrm>
            <a:off x="3746500" y="13106400"/>
            <a:ext cx="558800" cy="457200"/>
          </a:xfrm>
          <a:custGeom>
            <a:avLst/>
            <a:gdLst/>
            <a:ahLst/>
            <a:cxnLst/>
            <a:rect l="l" t="t" r="r" b="b"/>
            <a:pathLst>
              <a:path w="558800" h="457200">
                <a:moveTo>
                  <a:pt x="558800" y="0"/>
                </a:moveTo>
                <a:lnTo>
                  <a:pt x="0" y="0"/>
                </a:lnTo>
                <a:lnTo>
                  <a:pt x="0" y="457200"/>
                </a:lnTo>
                <a:lnTo>
                  <a:pt x="558800" y="457200"/>
                </a:lnTo>
                <a:lnTo>
                  <a:pt x="55880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398779" y="13141452"/>
            <a:ext cx="2555875" cy="504190"/>
          </a:xfrm>
          <a:custGeom>
            <a:avLst/>
            <a:gdLst/>
            <a:ahLst/>
            <a:cxnLst/>
            <a:rect l="l" t="t" r="r" b="b"/>
            <a:pathLst>
              <a:path w="2555875" h="504190">
                <a:moveTo>
                  <a:pt x="116840" y="137159"/>
                </a:moveTo>
                <a:lnTo>
                  <a:pt x="0" y="137159"/>
                </a:lnTo>
                <a:lnTo>
                  <a:pt x="0" y="409448"/>
                </a:lnTo>
                <a:lnTo>
                  <a:pt x="117348" y="409448"/>
                </a:lnTo>
                <a:lnTo>
                  <a:pt x="144716" y="408051"/>
                </a:lnTo>
                <a:lnTo>
                  <a:pt x="186880" y="396874"/>
                </a:lnTo>
                <a:lnTo>
                  <a:pt x="213935" y="373380"/>
                </a:lnTo>
                <a:lnTo>
                  <a:pt x="44704" y="373380"/>
                </a:lnTo>
                <a:lnTo>
                  <a:pt x="44704" y="286004"/>
                </a:lnTo>
                <a:lnTo>
                  <a:pt x="209335" y="286004"/>
                </a:lnTo>
                <a:lnTo>
                  <a:pt x="208280" y="284988"/>
                </a:lnTo>
                <a:lnTo>
                  <a:pt x="198501" y="278320"/>
                </a:lnTo>
                <a:lnTo>
                  <a:pt x="187960" y="273050"/>
                </a:lnTo>
                <a:lnTo>
                  <a:pt x="176657" y="269176"/>
                </a:lnTo>
                <a:lnTo>
                  <a:pt x="164592" y="266699"/>
                </a:lnTo>
                <a:lnTo>
                  <a:pt x="164592" y="264667"/>
                </a:lnTo>
                <a:lnTo>
                  <a:pt x="175990" y="261556"/>
                </a:lnTo>
                <a:lnTo>
                  <a:pt x="186309" y="257302"/>
                </a:lnTo>
                <a:lnTo>
                  <a:pt x="195548" y="251904"/>
                </a:lnTo>
                <a:lnTo>
                  <a:pt x="199271" y="248920"/>
                </a:lnTo>
                <a:lnTo>
                  <a:pt x="44704" y="248920"/>
                </a:lnTo>
                <a:lnTo>
                  <a:pt x="44704" y="174244"/>
                </a:lnTo>
                <a:lnTo>
                  <a:pt x="211721" y="174244"/>
                </a:lnTo>
                <a:lnTo>
                  <a:pt x="211232" y="173164"/>
                </a:lnTo>
                <a:lnTo>
                  <a:pt x="179705" y="147383"/>
                </a:lnTo>
                <a:lnTo>
                  <a:pt x="130937" y="137572"/>
                </a:lnTo>
                <a:lnTo>
                  <a:pt x="116840" y="137159"/>
                </a:lnTo>
                <a:close/>
              </a:path>
              <a:path w="2555875" h="504190">
                <a:moveTo>
                  <a:pt x="209335" y="286004"/>
                </a:moveTo>
                <a:lnTo>
                  <a:pt x="111252" y="286004"/>
                </a:lnTo>
                <a:lnTo>
                  <a:pt x="127476" y="286639"/>
                </a:lnTo>
                <a:lnTo>
                  <a:pt x="141605" y="288544"/>
                </a:lnTo>
                <a:lnTo>
                  <a:pt x="176911" y="309626"/>
                </a:lnTo>
                <a:lnTo>
                  <a:pt x="181356" y="329692"/>
                </a:lnTo>
                <a:lnTo>
                  <a:pt x="180244" y="340772"/>
                </a:lnTo>
                <a:lnTo>
                  <a:pt x="141859" y="370967"/>
                </a:lnTo>
                <a:lnTo>
                  <a:pt x="112268" y="373380"/>
                </a:lnTo>
                <a:lnTo>
                  <a:pt x="213935" y="373380"/>
                </a:lnTo>
                <a:lnTo>
                  <a:pt x="221107" y="361315"/>
                </a:lnTo>
                <a:lnTo>
                  <a:pt x="225964" y="346233"/>
                </a:lnTo>
                <a:lnTo>
                  <a:pt x="227584" y="329692"/>
                </a:lnTo>
                <a:lnTo>
                  <a:pt x="226377" y="315468"/>
                </a:lnTo>
                <a:lnTo>
                  <a:pt x="222758" y="303276"/>
                </a:lnTo>
                <a:lnTo>
                  <a:pt x="216725" y="293116"/>
                </a:lnTo>
                <a:lnTo>
                  <a:pt x="209335" y="286004"/>
                </a:lnTo>
                <a:close/>
              </a:path>
              <a:path w="2555875" h="504190">
                <a:moveTo>
                  <a:pt x="211721" y="174244"/>
                </a:moveTo>
                <a:lnTo>
                  <a:pt x="114300" y="174244"/>
                </a:lnTo>
                <a:lnTo>
                  <a:pt x="128936" y="174815"/>
                </a:lnTo>
                <a:lnTo>
                  <a:pt x="141351" y="176530"/>
                </a:lnTo>
                <a:lnTo>
                  <a:pt x="172847" y="202342"/>
                </a:lnTo>
                <a:lnTo>
                  <a:pt x="173736" y="211327"/>
                </a:lnTo>
                <a:lnTo>
                  <a:pt x="169513" y="227774"/>
                </a:lnTo>
                <a:lnTo>
                  <a:pt x="156845" y="239522"/>
                </a:lnTo>
                <a:lnTo>
                  <a:pt x="135731" y="246570"/>
                </a:lnTo>
                <a:lnTo>
                  <a:pt x="106172" y="248920"/>
                </a:lnTo>
                <a:lnTo>
                  <a:pt x="199271" y="248920"/>
                </a:lnTo>
                <a:lnTo>
                  <a:pt x="218948" y="205740"/>
                </a:lnTo>
                <a:lnTo>
                  <a:pt x="218090" y="193484"/>
                </a:lnTo>
                <a:lnTo>
                  <a:pt x="215519" y="182626"/>
                </a:lnTo>
                <a:lnTo>
                  <a:pt x="211721" y="174244"/>
                </a:lnTo>
                <a:close/>
              </a:path>
              <a:path w="2555875" h="504190">
                <a:moveTo>
                  <a:pt x="337399" y="137159"/>
                </a:moveTo>
                <a:lnTo>
                  <a:pt x="292695" y="137159"/>
                </a:lnTo>
                <a:lnTo>
                  <a:pt x="292695" y="409448"/>
                </a:lnTo>
                <a:lnTo>
                  <a:pt x="405979" y="409448"/>
                </a:lnTo>
                <a:lnTo>
                  <a:pt x="431982" y="408051"/>
                </a:lnTo>
                <a:lnTo>
                  <a:pt x="472368" y="396874"/>
                </a:lnTo>
                <a:lnTo>
                  <a:pt x="498367" y="373380"/>
                </a:lnTo>
                <a:lnTo>
                  <a:pt x="337399" y="373380"/>
                </a:lnTo>
                <a:lnTo>
                  <a:pt x="337399" y="286004"/>
                </a:lnTo>
                <a:lnTo>
                  <a:pt x="501495" y="286004"/>
                </a:lnTo>
                <a:lnTo>
                  <a:pt x="497355" y="279082"/>
                </a:lnTo>
                <a:lnTo>
                  <a:pt x="453985" y="253746"/>
                </a:lnTo>
                <a:lnTo>
                  <a:pt x="408011" y="248920"/>
                </a:lnTo>
                <a:lnTo>
                  <a:pt x="337399" y="248920"/>
                </a:lnTo>
                <a:lnTo>
                  <a:pt x="337399" y="137159"/>
                </a:lnTo>
                <a:close/>
              </a:path>
              <a:path w="2555875" h="504190">
                <a:moveTo>
                  <a:pt x="501495" y="286004"/>
                </a:moveTo>
                <a:lnTo>
                  <a:pt x="402423" y="286004"/>
                </a:lnTo>
                <a:lnTo>
                  <a:pt x="417028" y="286575"/>
                </a:lnTo>
                <a:lnTo>
                  <a:pt x="429855" y="288290"/>
                </a:lnTo>
                <a:lnTo>
                  <a:pt x="463129" y="307848"/>
                </a:lnTo>
                <a:lnTo>
                  <a:pt x="467447" y="328676"/>
                </a:lnTo>
                <a:lnTo>
                  <a:pt x="466304" y="340201"/>
                </a:lnTo>
                <a:lnTo>
                  <a:pt x="439348" y="367950"/>
                </a:lnTo>
                <a:lnTo>
                  <a:pt x="401915" y="373380"/>
                </a:lnTo>
                <a:lnTo>
                  <a:pt x="498367" y="373380"/>
                </a:lnTo>
                <a:lnTo>
                  <a:pt x="505420" y="360426"/>
                </a:lnTo>
                <a:lnTo>
                  <a:pt x="510087" y="344233"/>
                </a:lnTo>
                <a:lnTo>
                  <a:pt x="511643" y="326136"/>
                </a:lnTo>
                <a:lnTo>
                  <a:pt x="510055" y="308038"/>
                </a:lnTo>
                <a:lnTo>
                  <a:pt x="505293" y="292354"/>
                </a:lnTo>
                <a:lnTo>
                  <a:pt x="501495" y="286004"/>
                </a:lnTo>
                <a:close/>
              </a:path>
              <a:path w="2555875" h="504190">
                <a:moveTo>
                  <a:pt x="601559" y="137159"/>
                </a:moveTo>
                <a:lnTo>
                  <a:pt x="556855" y="137159"/>
                </a:lnTo>
                <a:lnTo>
                  <a:pt x="556855" y="409448"/>
                </a:lnTo>
                <a:lnTo>
                  <a:pt x="601559" y="409448"/>
                </a:lnTo>
                <a:lnTo>
                  <a:pt x="601559" y="137159"/>
                </a:lnTo>
                <a:close/>
              </a:path>
              <a:path w="2555875" h="504190">
                <a:moveTo>
                  <a:pt x="929890" y="371856"/>
                </a:moveTo>
                <a:lnTo>
                  <a:pt x="654554" y="371856"/>
                </a:lnTo>
                <a:lnTo>
                  <a:pt x="654554" y="503936"/>
                </a:lnTo>
                <a:lnTo>
                  <a:pt x="697226" y="503936"/>
                </a:lnTo>
                <a:lnTo>
                  <a:pt x="697226" y="409448"/>
                </a:lnTo>
                <a:lnTo>
                  <a:pt x="929890" y="409448"/>
                </a:lnTo>
                <a:lnTo>
                  <a:pt x="929890" y="371856"/>
                </a:lnTo>
                <a:close/>
              </a:path>
              <a:path w="2555875" h="504190">
                <a:moveTo>
                  <a:pt x="929890" y="409448"/>
                </a:moveTo>
                <a:lnTo>
                  <a:pt x="886710" y="409448"/>
                </a:lnTo>
                <a:lnTo>
                  <a:pt x="886710" y="503936"/>
                </a:lnTo>
                <a:lnTo>
                  <a:pt x="929890" y="503936"/>
                </a:lnTo>
                <a:lnTo>
                  <a:pt x="929890" y="409448"/>
                </a:lnTo>
                <a:close/>
              </a:path>
              <a:path w="2555875" h="504190">
                <a:moveTo>
                  <a:pt x="890266" y="137159"/>
                </a:moveTo>
                <a:lnTo>
                  <a:pt x="747010" y="137159"/>
                </a:lnTo>
                <a:lnTo>
                  <a:pt x="745676" y="168592"/>
                </a:lnTo>
                <a:lnTo>
                  <a:pt x="742184" y="199898"/>
                </a:lnTo>
                <a:lnTo>
                  <a:pt x="728722" y="262127"/>
                </a:lnTo>
                <a:lnTo>
                  <a:pt x="707005" y="320293"/>
                </a:lnTo>
                <a:lnTo>
                  <a:pt x="676398" y="371856"/>
                </a:lnTo>
                <a:lnTo>
                  <a:pt x="722626" y="371856"/>
                </a:lnTo>
                <a:lnTo>
                  <a:pt x="746724" y="330136"/>
                </a:lnTo>
                <a:lnTo>
                  <a:pt x="765933" y="279654"/>
                </a:lnTo>
                <a:lnTo>
                  <a:pt x="779394" y="225456"/>
                </a:lnTo>
                <a:lnTo>
                  <a:pt x="786634" y="172212"/>
                </a:lnTo>
                <a:lnTo>
                  <a:pt x="890266" y="172212"/>
                </a:lnTo>
                <a:lnTo>
                  <a:pt x="890266" y="137159"/>
                </a:lnTo>
                <a:close/>
              </a:path>
              <a:path w="2555875" h="504190">
                <a:moveTo>
                  <a:pt x="890266" y="172212"/>
                </a:moveTo>
                <a:lnTo>
                  <a:pt x="847086" y="172212"/>
                </a:lnTo>
                <a:lnTo>
                  <a:pt x="847086" y="371856"/>
                </a:lnTo>
                <a:lnTo>
                  <a:pt x="890266" y="371856"/>
                </a:lnTo>
                <a:lnTo>
                  <a:pt x="890266" y="172212"/>
                </a:lnTo>
                <a:close/>
              </a:path>
              <a:path w="2555875" h="504190">
                <a:moveTo>
                  <a:pt x="1171283" y="168655"/>
                </a:moveTo>
                <a:lnTo>
                  <a:pt x="1083841" y="168655"/>
                </a:lnTo>
                <a:lnTo>
                  <a:pt x="1096541" y="169481"/>
                </a:lnTo>
                <a:lnTo>
                  <a:pt x="1107717" y="171957"/>
                </a:lnTo>
                <a:lnTo>
                  <a:pt x="1136546" y="200279"/>
                </a:lnTo>
                <a:lnTo>
                  <a:pt x="1140229" y="229108"/>
                </a:lnTo>
                <a:lnTo>
                  <a:pt x="1140229" y="245363"/>
                </a:lnTo>
                <a:lnTo>
                  <a:pt x="1094001" y="246888"/>
                </a:lnTo>
                <a:lnTo>
                  <a:pt x="1062886" y="249174"/>
                </a:lnTo>
                <a:lnTo>
                  <a:pt x="1013610" y="261366"/>
                </a:lnTo>
                <a:lnTo>
                  <a:pt x="981448" y="283368"/>
                </a:lnTo>
                <a:lnTo>
                  <a:pt x="963445" y="333756"/>
                </a:lnTo>
                <a:lnTo>
                  <a:pt x="964969" y="353218"/>
                </a:lnTo>
                <a:lnTo>
                  <a:pt x="987829" y="395223"/>
                </a:lnTo>
                <a:lnTo>
                  <a:pt x="1031549" y="413321"/>
                </a:lnTo>
                <a:lnTo>
                  <a:pt x="1049297" y="414528"/>
                </a:lnTo>
                <a:lnTo>
                  <a:pt x="1065426" y="413861"/>
                </a:lnTo>
                <a:lnTo>
                  <a:pt x="1103145" y="403859"/>
                </a:lnTo>
                <a:lnTo>
                  <a:pt x="1134160" y="378459"/>
                </a:lnTo>
                <a:lnTo>
                  <a:pt x="1059457" y="378459"/>
                </a:lnTo>
                <a:lnTo>
                  <a:pt x="1049012" y="377793"/>
                </a:lnTo>
                <a:lnTo>
                  <a:pt x="1013102" y="354076"/>
                </a:lnTo>
                <a:lnTo>
                  <a:pt x="1009723" y="333756"/>
                </a:lnTo>
                <a:lnTo>
                  <a:pt x="1010880" y="322040"/>
                </a:lnTo>
                <a:lnTo>
                  <a:pt x="1040820" y="287782"/>
                </a:lnTo>
                <a:lnTo>
                  <a:pt x="1099589" y="277876"/>
                </a:lnTo>
                <a:lnTo>
                  <a:pt x="1139721" y="276352"/>
                </a:lnTo>
                <a:lnTo>
                  <a:pt x="1183917" y="276352"/>
                </a:lnTo>
                <a:lnTo>
                  <a:pt x="1183917" y="224028"/>
                </a:lnTo>
                <a:lnTo>
                  <a:pt x="1182425" y="201771"/>
                </a:lnTo>
                <a:lnTo>
                  <a:pt x="1177948" y="182753"/>
                </a:lnTo>
                <a:lnTo>
                  <a:pt x="1171283" y="168655"/>
                </a:lnTo>
                <a:close/>
              </a:path>
              <a:path w="2555875" h="504190">
                <a:moveTo>
                  <a:pt x="1183917" y="370840"/>
                </a:moveTo>
                <a:lnTo>
                  <a:pt x="1142769" y="370840"/>
                </a:lnTo>
                <a:lnTo>
                  <a:pt x="1151405" y="409448"/>
                </a:lnTo>
                <a:lnTo>
                  <a:pt x="1183917" y="409448"/>
                </a:lnTo>
                <a:lnTo>
                  <a:pt x="1183917" y="370840"/>
                </a:lnTo>
                <a:close/>
              </a:path>
              <a:path w="2555875" h="504190">
                <a:moveTo>
                  <a:pt x="1183917" y="276352"/>
                </a:moveTo>
                <a:lnTo>
                  <a:pt x="1139721" y="276352"/>
                </a:lnTo>
                <a:lnTo>
                  <a:pt x="1139624" y="301974"/>
                </a:lnTo>
                <a:lnTo>
                  <a:pt x="1138261" y="319278"/>
                </a:lnTo>
                <a:lnTo>
                  <a:pt x="1116353" y="359664"/>
                </a:lnTo>
                <a:lnTo>
                  <a:pt x="1075777" y="377285"/>
                </a:lnTo>
                <a:lnTo>
                  <a:pt x="1059457" y="378459"/>
                </a:lnTo>
                <a:lnTo>
                  <a:pt x="1134160" y="378459"/>
                </a:lnTo>
                <a:lnTo>
                  <a:pt x="1140737" y="370840"/>
                </a:lnTo>
                <a:lnTo>
                  <a:pt x="1183917" y="370840"/>
                </a:lnTo>
                <a:lnTo>
                  <a:pt x="1183917" y="276352"/>
                </a:lnTo>
                <a:close/>
              </a:path>
              <a:path w="2555875" h="504190">
                <a:moveTo>
                  <a:pt x="1086381" y="132588"/>
                </a:moveTo>
                <a:lnTo>
                  <a:pt x="1047900" y="136588"/>
                </a:lnTo>
                <a:lnTo>
                  <a:pt x="1002720" y="151320"/>
                </a:lnTo>
                <a:lnTo>
                  <a:pt x="993417" y="155956"/>
                </a:lnTo>
                <a:lnTo>
                  <a:pt x="1007133" y="189484"/>
                </a:lnTo>
                <a:lnTo>
                  <a:pt x="1015674" y="185547"/>
                </a:lnTo>
                <a:lnTo>
                  <a:pt x="1024532" y="181863"/>
                </a:lnTo>
                <a:lnTo>
                  <a:pt x="1063013" y="170306"/>
                </a:lnTo>
                <a:lnTo>
                  <a:pt x="1083841" y="168655"/>
                </a:lnTo>
                <a:lnTo>
                  <a:pt x="1171283" y="168655"/>
                </a:lnTo>
                <a:lnTo>
                  <a:pt x="1170487" y="166973"/>
                </a:lnTo>
                <a:lnTo>
                  <a:pt x="1160041" y="154431"/>
                </a:lnTo>
                <a:lnTo>
                  <a:pt x="1146484" y="144875"/>
                </a:lnTo>
                <a:lnTo>
                  <a:pt x="1129688" y="138049"/>
                </a:lnTo>
                <a:lnTo>
                  <a:pt x="1109654" y="133953"/>
                </a:lnTo>
                <a:lnTo>
                  <a:pt x="1086381" y="132588"/>
                </a:lnTo>
                <a:close/>
              </a:path>
              <a:path w="2555875" h="504190">
                <a:moveTo>
                  <a:pt x="1384855" y="137159"/>
                </a:moveTo>
                <a:lnTo>
                  <a:pt x="1268015" y="137159"/>
                </a:lnTo>
                <a:lnTo>
                  <a:pt x="1268015" y="409448"/>
                </a:lnTo>
                <a:lnTo>
                  <a:pt x="1385363" y="409448"/>
                </a:lnTo>
                <a:lnTo>
                  <a:pt x="1412732" y="408051"/>
                </a:lnTo>
                <a:lnTo>
                  <a:pt x="1454896" y="396874"/>
                </a:lnTo>
                <a:lnTo>
                  <a:pt x="1481951" y="373380"/>
                </a:lnTo>
                <a:lnTo>
                  <a:pt x="1312719" y="373380"/>
                </a:lnTo>
                <a:lnTo>
                  <a:pt x="1312719" y="286004"/>
                </a:lnTo>
                <a:lnTo>
                  <a:pt x="1477351" y="286004"/>
                </a:lnTo>
                <a:lnTo>
                  <a:pt x="1476295" y="284988"/>
                </a:lnTo>
                <a:lnTo>
                  <a:pt x="1466516" y="278320"/>
                </a:lnTo>
                <a:lnTo>
                  <a:pt x="1455975" y="273050"/>
                </a:lnTo>
                <a:lnTo>
                  <a:pt x="1444672" y="269176"/>
                </a:lnTo>
                <a:lnTo>
                  <a:pt x="1432607" y="266699"/>
                </a:lnTo>
                <a:lnTo>
                  <a:pt x="1432607" y="264667"/>
                </a:lnTo>
                <a:lnTo>
                  <a:pt x="1444005" y="261556"/>
                </a:lnTo>
                <a:lnTo>
                  <a:pt x="1454324" y="257302"/>
                </a:lnTo>
                <a:lnTo>
                  <a:pt x="1463563" y="251904"/>
                </a:lnTo>
                <a:lnTo>
                  <a:pt x="1467287" y="248920"/>
                </a:lnTo>
                <a:lnTo>
                  <a:pt x="1312719" y="248920"/>
                </a:lnTo>
                <a:lnTo>
                  <a:pt x="1312719" y="174244"/>
                </a:lnTo>
                <a:lnTo>
                  <a:pt x="1479737" y="174244"/>
                </a:lnTo>
                <a:lnTo>
                  <a:pt x="1479248" y="173164"/>
                </a:lnTo>
                <a:lnTo>
                  <a:pt x="1447720" y="147383"/>
                </a:lnTo>
                <a:lnTo>
                  <a:pt x="1398952" y="137572"/>
                </a:lnTo>
                <a:lnTo>
                  <a:pt x="1384855" y="137159"/>
                </a:lnTo>
                <a:close/>
              </a:path>
              <a:path w="2555875" h="504190">
                <a:moveTo>
                  <a:pt x="1477351" y="286004"/>
                </a:moveTo>
                <a:lnTo>
                  <a:pt x="1379267" y="286004"/>
                </a:lnTo>
                <a:lnTo>
                  <a:pt x="1395491" y="286639"/>
                </a:lnTo>
                <a:lnTo>
                  <a:pt x="1409620" y="288544"/>
                </a:lnTo>
                <a:lnTo>
                  <a:pt x="1444926" y="309626"/>
                </a:lnTo>
                <a:lnTo>
                  <a:pt x="1449371" y="329692"/>
                </a:lnTo>
                <a:lnTo>
                  <a:pt x="1448260" y="340772"/>
                </a:lnTo>
                <a:lnTo>
                  <a:pt x="1409874" y="370967"/>
                </a:lnTo>
                <a:lnTo>
                  <a:pt x="1380283" y="373380"/>
                </a:lnTo>
                <a:lnTo>
                  <a:pt x="1481951" y="373380"/>
                </a:lnTo>
                <a:lnTo>
                  <a:pt x="1489122" y="361315"/>
                </a:lnTo>
                <a:lnTo>
                  <a:pt x="1493980" y="346233"/>
                </a:lnTo>
                <a:lnTo>
                  <a:pt x="1495599" y="329692"/>
                </a:lnTo>
                <a:lnTo>
                  <a:pt x="1494393" y="315468"/>
                </a:lnTo>
                <a:lnTo>
                  <a:pt x="1490773" y="303276"/>
                </a:lnTo>
                <a:lnTo>
                  <a:pt x="1484741" y="293116"/>
                </a:lnTo>
                <a:lnTo>
                  <a:pt x="1477351" y="286004"/>
                </a:lnTo>
                <a:close/>
              </a:path>
              <a:path w="2555875" h="504190">
                <a:moveTo>
                  <a:pt x="1479737" y="174244"/>
                </a:moveTo>
                <a:lnTo>
                  <a:pt x="1382315" y="174244"/>
                </a:lnTo>
                <a:lnTo>
                  <a:pt x="1396952" y="174815"/>
                </a:lnTo>
                <a:lnTo>
                  <a:pt x="1409366" y="176530"/>
                </a:lnTo>
                <a:lnTo>
                  <a:pt x="1440862" y="202342"/>
                </a:lnTo>
                <a:lnTo>
                  <a:pt x="1441751" y="211327"/>
                </a:lnTo>
                <a:lnTo>
                  <a:pt x="1437528" y="227774"/>
                </a:lnTo>
                <a:lnTo>
                  <a:pt x="1424860" y="239522"/>
                </a:lnTo>
                <a:lnTo>
                  <a:pt x="1403746" y="246570"/>
                </a:lnTo>
                <a:lnTo>
                  <a:pt x="1374187" y="248920"/>
                </a:lnTo>
                <a:lnTo>
                  <a:pt x="1467287" y="248920"/>
                </a:lnTo>
                <a:lnTo>
                  <a:pt x="1486963" y="205740"/>
                </a:lnTo>
                <a:lnTo>
                  <a:pt x="1486106" y="193484"/>
                </a:lnTo>
                <a:lnTo>
                  <a:pt x="1483534" y="182626"/>
                </a:lnTo>
                <a:lnTo>
                  <a:pt x="1479737" y="174244"/>
                </a:lnTo>
                <a:close/>
              </a:path>
              <a:path w="2555875" h="504190">
                <a:moveTo>
                  <a:pt x="1748736" y="168655"/>
                </a:moveTo>
                <a:lnTo>
                  <a:pt x="1661295" y="168655"/>
                </a:lnTo>
                <a:lnTo>
                  <a:pt x="1673995" y="169481"/>
                </a:lnTo>
                <a:lnTo>
                  <a:pt x="1685171" y="171957"/>
                </a:lnTo>
                <a:lnTo>
                  <a:pt x="1713999" y="200279"/>
                </a:lnTo>
                <a:lnTo>
                  <a:pt x="1717682" y="229108"/>
                </a:lnTo>
                <a:lnTo>
                  <a:pt x="1717682" y="245363"/>
                </a:lnTo>
                <a:lnTo>
                  <a:pt x="1671454" y="246888"/>
                </a:lnTo>
                <a:lnTo>
                  <a:pt x="1640339" y="249174"/>
                </a:lnTo>
                <a:lnTo>
                  <a:pt x="1591063" y="261366"/>
                </a:lnTo>
                <a:lnTo>
                  <a:pt x="1558901" y="283368"/>
                </a:lnTo>
                <a:lnTo>
                  <a:pt x="1540898" y="333756"/>
                </a:lnTo>
                <a:lnTo>
                  <a:pt x="1542422" y="353218"/>
                </a:lnTo>
                <a:lnTo>
                  <a:pt x="1565282" y="395223"/>
                </a:lnTo>
                <a:lnTo>
                  <a:pt x="1609002" y="413321"/>
                </a:lnTo>
                <a:lnTo>
                  <a:pt x="1626751" y="414528"/>
                </a:lnTo>
                <a:lnTo>
                  <a:pt x="1642880" y="413861"/>
                </a:lnTo>
                <a:lnTo>
                  <a:pt x="1680598" y="403859"/>
                </a:lnTo>
                <a:lnTo>
                  <a:pt x="1711613" y="378459"/>
                </a:lnTo>
                <a:lnTo>
                  <a:pt x="1636910" y="378459"/>
                </a:lnTo>
                <a:lnTo>
                  <a:pt x="1626465" y="377793"/>
                </a:lnTo>
                <a:lnTo>
                  <a:pt x="1590555" y="354076"/>
                </a:lnTo>
                <a:lnTo>
                  <a:pt x="1587177" y="333756"/>
                </a:lnTo>
                <a:lnTo>
                  <a:pt x="1588333" y="322040"/>
                </a:lnTo>
                <a:lnTo>
                  <a:pt x="1618273" y="287782"/>
                </a:lnTo>
                <a:lnTo>
                  <a:pt x="1677042" y="277876"/>
                </a:lnTo>
                <a:lnTo>
                  <a:pt x="1717174" y="276352"/>
                </a:lnTo>
                <a:lnTo>
                  <a:pt x="1761370" y="276352"/>
                </a:lnTo>
                <a:lnTo>
                  <a:pt x="1761370" y="224028"/>
                </a:lnTo>
                <a:lnTo>
                  <a:pt x="1759878" y="201771"/>
                </a:lnTo>
                <a:lnTo>
                  <a:pt x="1755401" y="182753"/>
                </a:lnTo>
                <a:lnTo>
                  <a:pt x="1748736" y="168655"/>
                </a:lnTo>
                <a:close/>
              </a:path>
              <a:path w="2555875" h="504190">
                <a:moveTo>
                  <a:pt x="1761370" y="370840"/>
                </a:moveTo>
                <a:lnTo>
                  <a:pt x="1720223" y="370840"/>
                </a:lnTo>
                <a:lnTo>
                  <a:pt x="1728858" y="409448"/>
                </a:lnTo>
                <a:lnTo>
                  <a:pt x="1761370" y="409448"/>
                </a:lnTo>
                <a:lnTo>
                  <a:pt x="1761370" y="370840"/>
                </a:lnTo>
                <a:close/>
              </a:path>
              <a:path w="2555875" h="504190">
                <a:moveTo>
                  <a:pt x="1761370" y="276352"/>
                </a:moveTo>
                <a:lnTo>
                  <a:pt x="1717174" y="276352"/>
                </a:lnTo>
                <a:lnTo>
                  <a:pt x="1717077" y="301974"/>
                </a:lnTo>
                <a:lnTo>
                  <a:pt x="1715714" y="319278"/>
                </a:lnTo>
                <a:lnTo>
                  <a:pt x="1693807" y="359664"/>
                </a:lnTo>
                <a:lnTo>
                  <a:pt x="1653230" y="377285"/>
                </a:lnTo>
                <a:lnTo>
                  <a:pt x="1636910" y="378459"/>
                </a:lnTo>
                <a:lnTo>
                  <a:pt x="1711613" y="378459"/>
                </a:lnTo>
                <a:lnTo>
                  <a:pt x="1718190" y="370840"/>
                </a:lnTo>
                <a:lnTo>
                  <a:pt x="1761370" y="370840"/>
                </a:lnTo>
                <a:lnTo>
                  <a:pt x="1761370" y="276352"/>
                </a:lnTo>
                <a:close/>
              </a:path>
              <a:path w="2555875" h="504190">
                <a:moveTo>
                  <a:pt x="1663834" y="132588"/>
                </a:moveTo>
                <a:lnTo>
                  <a:pt x="1625353" y="136588"/>
                </a:lnTo>
                <a:lnTo>
                  <a:pt x="1580173" y="151320"/>
                </a:lnTo>
                <a:lnTo>
                  <a:pt x="1570870" y="155956"/>
                </a:lnTo>
                <a:lnTo>
                  <a:pt x="1584586" y="189484"/>
                </a:lnTo>
                <a:lnTo>
                  <a:pt x="1593127" y="185547"/>
                </a:lnTo>
                <a:lnTo>
                  <a:pt x="1601985" y="181863"/>
                </a:lnTo>
                <a:lnTo>
                  <a:pt x="1640466" y="170306"/>
                </a:lnTo>
                <a:lnTo>
                  <a:pt x="1661295" y="168655"/>
                </a:lnTo>
                <a:lnTo>
                  <a:pt x="1748736" y="168655"/>
                </a:lnTo>
                <a:lnTo>
                  <a:pt x="1747940" y="166973"/>
                </a:lnTo>
                <a:lnTo>
                  <a:pt x="1737495" y="154431"/>
                </a:lnTo>
                <a:lnTo>
                  <a:pt x="1723937" y="144875"/>
                </a:lnTo>
                <a:lnTo>
                  <a:pt x="1707141" y="138049"/>
                </a:lnTo>
                <a:lnTo>
                  <a:pt x="1687107" y="133953"/>
                </a:lnTo>
                <a:lnTo>
                  <a:pt x="1663834" y="132588"/>
                </a:lnTo>
                <a:close/>
              </a:path>
              <a:path w="2555875" h="504190">
                <a:moveTo>
                  <a:pt x="1944528" y="174752"/>
                </a:moveTo>
                <a:lnTo>
                  <a:pt x="1900332" y="174752"/>
                </a:lnTo>
                <a:lnTo>
                  <a:pt x="1900332" y="409448"/>
                </a:lnTo>
                <a:lnTo>
                  <a:pt x="1944528" y="409448"/>
                </a:lnTo>
                <a:lnTo>
                  <a:pt x="1944528" y="174752"/>
                </a:lnTo>
                <a:close/>
              </a:path>
              <a:path w="2555875" h="504190">
                <a:moveTo>
                  <a:pt x="2033428" y="137159"/>
                </a:moveTo>
                <a:lnTo>
                  <a:pt x="1812448" y="137159"/>
                </a:lnTo>
                <a:lnTo>
                  <a:pt x="1812448" y="174752"/>
                </a:lnTo>
                <a:lnTo>
                  <a:pt x="2033428" y="174752"/>
                </a:lnTo>
                <a:lnTo>
                  <a:pt x="2033428" y="137159"/>
                </a:lnTo>
                <a:close/>
              </a:path>
              <a:path w="2555875" h="504190">
                <a:moveTo>
                  <a:pt x="2131770" y="137159"/>
                </a:moveTo>
                <a:lnTo>
                  <a:pt x="2087066" y="137159"/>
                </a:lnTo>
                <a:lnTo>
                  <a:pt x="2087066" y="409448"/>
                </a:lnTo>
                <a:lnTo>
                  <a:pt x="2210510" y="409448"/>
                </a:lnTo>
                <a:lnTo>
                  <a:pt x="2236799" y="408051"/>
                </a:lnTo>
                <a:lnTo>
                  <a:pt x="2277947" y="396874"/>
                </a:lnTo>
                <a:lnTo>
                  <a:pt x="2304896" y="373380"/>
                </a:lnTo>
                <a:lnTo>
                  <a:pt x="2131770" y="373380"/>
                </a:lnTo>
                <a:lnTo>
                  <a:pt x="2131770" y="286004"/>
                </a:lnTo>
                <a:lnTo>
                  <a:pt x="2306839" y="286004"/>
                </a:lnTo>
                <a:lnTo>
                  <a:pt x="2292171" y="268224"/>
                </a:lnTo>
                <a:lnTo>
                  <a:pt x="2258992" y="253746"/>
                </a:lnTo>
                <a:lnTo>
                  <a:pt x="2212542" y="248920"/>
                </a:lnTo>
                <a:lnTo>
                  <a:pt x="2131770" y="248920"/>
                </a:lnTo>
                <a:lnTo>
                  <a:pt x="2131770" y="137159"/>
                </a:lnTo>
                <a:close/>
              </a:path>
              <a:path w="2555875" h="504190">
                <a:moveTo>
                  <a:pt x="2306839" y="286004"/>
                </a:moveTo>
                <a:lnTo>
                  <a:pt x="2207462" y="286004"/>
                </a:lnTo>
                <a:lnTo>
                  <a:pt x="2222321" y="286575"/>
                </a:lnTo>
                <a:lnTo>
                  <a:pt x="2235402" y="288290"/>
                </a:lnTo>
                <a:lnTo>
                  <a:pt x="2269565" y="307848"/>
                </a:lnTo>
                <a:lnTo>
                  <a:pt x="2274010" y="328676"/>
                </a:lnTo>
                <a:lnTo>
                  <a:pt x="2272835" y="339979"/>
                </a:lnTo>
                <a:lnTo>
                  <a:pt x="2245435" y="367665"/>
                </a:lnTo>
                <a:lnTo>
                  <a:pt x="2208478" y="373380"/>
                </a:lnTo>
                <a:lnTo>
                  <a:pt x="2304896" y="373380"/>
                </a:lnTo>
                <a:lnTo>
                  <a:pt x="2312237" y="360426"/>
                </a:lnTo>
                <a:lnTo>
                  <a:pt x="2317095" y="344233"/>
                </a:lnTo>
                <a:lnTo>
                  <a:pt x="2318714" y="326136"/>
                </a:lnTo>
                <a:lnTo>
                  <a:pt x="2312078" y="292354"/>
                </a:lnTo>
                <a:lnTo>
                  <a:pt x="2306839" y="286004"/>
                </a:lnTo>
                <a:close/>
              </a:path>
              <a:path w="2555875" h="504190">
                <a:moveTo>
                  <a:pt x="2534961" y="43180"/>
                </a:moveTo>
                <a:lnTo>
                  <a:pt x="2420187" y="43180"/>
                </a:lnTo>
                <a:lnTo>
                  <a:pt x="2429331" y="43942"/>
                </a:lnTo>
                <a:lnTo>
                  <a:pt x="2438475" y="46228"/>
                </a:lnTo>
                <a:lnTo>
                  <a:pt x="2473400" y="68706"/>
                </a:lnTo>
                <a:lnTo>
                  <a:pt x="2495498" y="100076"/>
                </a:lnTo>
                <a:lnTo>
                  <a:pt x="2498419" y="113792"/>
                </a:lnTo>
                <a:lnTo>
                  <a:pt x="2498419" y="119549"/>
                </a:lnTo>
                <a:lnTo>
                  <a:pt x="2469336" y="148653"/>
                </a:lnTo>
                <a:lnTo>
                  <a:pt x="2460319" y="155448"/>
                </a:lnTo>
                <a:lnTo>
                  <a:pt x="2448127" y="164814"/>
                </a:lnTo>
                <a:lnTo>
                  <a:pt x="2414694" y="197008"/>
                </a:lnTo>
                <a:lnTo>
                  <a:pt x="2406979" y="221488"/>
                </a:lnTo>
                <a:lnTo>
                  <a:pt x="2408566" y="235077"/>
                </a:lnTo>
                <a:lnTo>
                  <a:pt x="2413329" y="248412"/>
                </a:lnTo>
                <a:lnTo>
                  <a:pt x="2421266" y="261493"/>
                </a:lnTo>
                <a:lnTo>
                  <a:pt x="2432379" y="274320"/>
                </a:lnTo>
                <a:lnTo>
                  <a:pt x="2485719" y="247904"/>
                </a:lnTo>
                <a:lnTo>
                  <a:pt x="2485719" y="232156"/>
                </a:lnTo>
                <a:lnTo>
                  <a:pt x="2476384" y="222281"/>
                </a:lnTo>
                <a:lnTo>
                  <a:pt x="2469717" y="212471"/>
                </a:lnTo>
                <a:lnTo>
                  <a:pt x="2465716" y="202723"/>
                </a:lnTo>
                <a:lnTo>
                  <a:pt x="2464383" y="193040"/>
                </a:lnTo>
                <a:lnTo>
                  <a:pt x="2464383" y="187621"/>
                </a:lnTo>
                <a:lnTo>
                  <a:pt x="2492164" y="160464"/>
                </a:lnTo>
                <a:lnTo>
                  <a:pt x="2500959" y="153923"/>
                </a:lnTo>
                <a:lnTo>
                  <a:pt x="2513595" y="144113"/>
                </a:lnTo>
                <a:lnTo>
                  <a:pt x="2547822" y="111061"/>
                </a:lnTo>
                <a:lnTo>
                  <a:pt x="2555823" y="85344"/>
                </a:lnTo>
                <a:lnTo>
                  <a:pt x="2554680" y="75438"/>
                </a:lnTo>
                <a:lnTo>
                  <a:pt x="2551251" y="65532"/>
                </a:lnTo>
                <a:lnTo>
                  <a:pt x="2545536" y="55626"/>
                </a:lnTo>
                <a:lnTo>
                  <a:pt x="2537535" y="45720"/>
                </a:lnTo>
                <a:lnTo>
                  <a:pt x="2534961" y="43180"/>
                </a:lnTo>
                <a:close/>
              </a:path>
              <a:path w="2555875" h="504190">
                <a:moveTo>
                  <a:pt x="2449651" y="0"/>
                </a:moveTo>
                <a:lnTo>
                  <a:pt x="2411551" y="2286"/>
                </a:lnTo>
                <a:lnTo>
                  <a:pt x="2350591" y="43180"/>
                </a:lnTo>
                <a:lnTo>
                  <a:pt x="2365831" y="62484"/>
                </a:lnTo>
                <a:lnTo>
                  <a:pt x="2381801" y="54038"/>
                </a:lnTo>
                <a:lnTo>
                  <a:pt x="2396184" y="48006"/>
                </a:lnTo>
                <a:lnTo>
                  <a:pt x="2408979" y="44386"/>
                </a:lnTo>
                <a:lnTo>
                  <a:pt x="2420187" y="43180"/>
                </a:lnTo>
                <a:lnTo>
                  <a:pt x="2534961" y="43180"/>
                </a:lnTo>
                <a:lnTo>
                  <a:pt x="2527946" y="36258"/>
                </a:lnTo>
                <a:lnTo>
                  <a:pt x="2493847" y="13208"/>
                </a:lnTo>
                <a:lnTo>
                  <a:pt x="2459462" y="825"/>
                </a:lnTo>
                <a:lnTo>
                  <a:pt x="2449651" y="0"/>
                </a:lnTo>
                <a:close/>
              </a:path>
              <a:path w="2555875" h="504190">
                <a:moveTo>
                  <a:pt x="2452699" y="330708"/>
                </a:moveTo>
                <a:lnTo>
                  <a:pt x="2445926" y="330708"/>
                </a:lnTo>
                <a:lnTo>
                  <a:pt x="2438983" y="332740"/>
                </a:lnTo>
                <a:lnTo>
                  <a:pt x="2424759" y="340867"/>
                </a:lnTo>
                <a:lnTo>
                  <a:pt x="2418832" y="346455"/>
                </a:lnTo>
                <a:lnTo>
                  <a:pt x="2414091" y="353567"/>
                </a:lnTo>
                <a:lnTo>
                  <a:pt x="2409349" y="360341"/>
                </a:lnTo>
                <a:lnTo>
                  <a:pt x="2406979" y="367622"/>
                </a:lnTo>
                <a:lnTo>
                  <a:pt x="2406979" y="375412"/>
                </a:lnTo>
                <a:lnTo>
                  <a:pt x="2428061" y="411734"/>
                </a:lnTo>
                <a:lnTo>
                  <a:pt x="2442031" y="414528"/>
                </a:lnTo>
                <a:lnTo>
                  <a:pt x="2448804" y="414528"/>
                </a:lnTo>
                <a:lnTo>
                  <a:pt x="2480639" y="392176"/>
                </a:lnTo>
                <a:lnTo>
                  <a:pt x="2487751" y="377613"/>
                </a:lnTo>
                <a:lnTo>
                  <a:pt x="2487751" y="369823"/>
                </a:lnTo>
                <a:lnTo>
                  <a:pt x="2466542" y="333502"/>
                </a:lnTo>
                <a:lnTo>
                  <a:pt x="2459970" y="331406"/>
                </a:lnTo>
                <a:lnTo>
                  <a:pt x="2452699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5" name="object 3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8779" y="14349476"/>
            <a:ext cx="12045001" cy="618744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5975" y="15375636"/>
            <a:ext cx="5679570" cy="5826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0414000" cy="4038600"/>
          </a:xfrm>
          <a:custGeom>
            <a:avLst/>
            <a:gdLst/>
            <a:ahLst/>
            <a:cxnLst/>
            <a:rect l="l" t="t" r="r" b="b"/>
            <a:pathLst>
              <a:path w="10414000" h="4038600">
                <a:moveTo>
                  <a:pt x="10414000" y="0"/>
                </a:moveTo>
                <a:lnTo>
                  <a:pt x="0" y="0"/>
                </a:lnTo>
                <a:lnTo>
                  <a:pt x="0" y="4038600"/>
                </a:lnTo>
                <a:lnTo>
                  <a:pt x="10414000" y="4038600"/>
                </a:lnTo>
                <a:lnTo>
                  <a:pt x="10414000" y="0"/>
                </a:lnTo>
                <a:close/>
              </a:path>
            </a:pathLst>
          </a:custGeom>
          <a:solidFill>
            <a:srgbClr val="94DA7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7890" y="683490"/>
            <a:ext cx="7525399" cy="76546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0414000" cy="6032500"/>
          </a:xfrm>
          <a:custGeom>
            <a:avLst/>
            <a:gdLst/>
            <a:ahLst/>
            <a:cxnLst/>
            <a:rect l="l" t="t" r="r" b="b"/>
            <a:pathLst>
              <a:path w="10414000" h="6032500">
                <a:moveTo>
                  <a:pt x="10414000" y="0"/>
                </a:moveTo>
                <a:lnTo>
                  <a:pt x="0" y="0"/>
                </a:lnTo>
                <a:lnTo>
                  <a:pt x="0" y="6032500"/>
                </a:lnTo>
                <a:lnTo>
                  <a:pt x="10414000" y="6032500"/>
                </a:lnTo>
                <a:lnTo>
                  <a:pt x="10414000" y="0"/>
                </a:lnTo>
                <a:close/>
              </a:path>
            </a:pathLst>
          </a:custGeom>
          <a:solidFill>
            <a:srgbClr val="DA8C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464790" y="876300"/>
            <a:ext cx="3031490" cy="620395"/>
          </a:xfrm>
          <a:custGeom>
            <a:avLst/>
            <a:gdLst/>
            <a:ahLst/>
            <a:cxnLst/>
            <a:rect l="l" t="t" r="r" b="b"/>
            <a:pathLst>
              <a:path w="3031490" h="620394">
                <a:moveTo>
                  <a:pt x="260927" y="10390"/>
                </a:moveTo>
                <a:lnTo>
                  <a:pt x="189489" y="19627"/>
                </a:lnTo>
                <a:lnTo>
                  <a:pt x="126422" y="47336"/>
                </a:lnTo>
                <a:lnTo>
                  <a:pt x="73818" y="92074"/>
                </a:lnTo>
                <a:lnTo>
                  <a:pt x="33770" y="152399"/>
                </a:lnTo>
                <a:lnTo>
                  <a:pt x="18995" y="188046"/>
                </a:lnTo>
                <a:lnTo>
                  <a:pt x="8442" y="226868"/>
                </a:lnTo>
                <a:lnTo>
                  <a:pt x="2110" y="268864"/>
                </a:lnTo>
                <a:lnTo>
                  <a:pt x="0" y="314036"/>
                </a:lnTo>
                <a:lnTo>
                  <a:pt x="2110" y="359207"/>
                </a:lnTo>
                <a:lnTo>
                  <a:pt x="8442" y="401204"/>
                </a:lnTo>
                <a:lnTo>
                  <a:pt x="18995" y="440026"/>
                </a:lnTo>
                <a:lnTo>
                  <a:pt x="33770" y="475672"/>
                </a:lnTo>
                <a:lnTo>
                  <a:pt x="73818" y="535997"/>
                </a:lnTo>
                <a:lnTo>
                  <a:pt x="126422" y="580736"/>
                </a:lnTo>
                <a:lnTo>
                  <a:pt x="189489" y="608445"/>
                </a:lnTo>
                <a:lnTo>
                  <a:pt x="260927" y="617681"/>
                </a:lnTo>
                <a:lnTo>
                  <a:pt x="297692" y="615372"/>
                </a:lnTo>
                <a:lnTo>
                  <a:pt x="364944" y="596900"/>
                </a:lnTo>
                <a:lnTo>
                  <a:pt x="423303" y="560315"/>
                </a:lnTo>
                <a:lnTo>
                  <a:pt x="433064" y="550718"/>
                </a:lnTo>
                <a:lnTo>
                  <a:pt x="260927" y="550718"/>
                </a:lnTo>
                <a:lnTo>
                  <a:pt x="234715" y="549022"/>
                </a:lnTo>
                <a:lnTo>
                  <a:pt x="186080" y="535456"/>
                </a:lnTo>
                <a:lnTo>
                  <a:pt x="143109" y="508414"/>
                </a:lnTo>
                <a:lnTo>
                  <a:pt x="108617" y="468438"/>
                </a:lnTo>
                <a:lnTo>
                  <a:pt x="83560" y="415726"/>
                </a:lnTo>
                <a:lnTo>
                  <a:pt x="70860" y="350927"/>
                </a:lnTo>
                <a:lnTo>
                  <a:pt x="69272" y="314036"/>
                </a:lnTo>
                <a:lnTo>
                  <a:pt x="70860" y="277145"/>
                </a:lnTo>
                <a:lnTo>
                  <a:pt x="83560" y="212346"/>
                </a:lnTo>
                <a:lnTo>
                  <a:pt x="108617" y="159633"/>
                </a:lnTo>
                <a:lnTo>
                  <a:pt x="143109" y="119657"/>
                </a:lnTo>
                <a:lnTo>
                  <a:pt x="186080" y="92616"/>
                </a:lnTo>
                <a:lnTo>
                  <a:pt x="234715" y="79050"/>
                </a:lnTo>
                <a:lnTo>
                  <a:pt x="260927" y="77354"/>
                </a:lnTo>
                <a:lnTo>
                  <a:pt x="433064" y="77354"/>
                </a:lnTo>
                <a:lnTo>
                  <a:pt x="423303" y="67757"/>
                </a:lnTo>
                <a:lnTo>
                  <a:pt x="395431" y="47336"/>
                </a:lnTo>
                <a:lnTo>
                  <a:pt x="364944" y="31172"/>
                </a:lnTo>
                <a:lnTo>
                  <a:pt x="332364" y="19627"/>
                </a:lnTo>
                <a:lnTo>
                  <a:pt x="297692" y="12699"/>
                </a:lnTo>
                <a:lnTo>
                  <a:pt x="260927" y="10390"/>
                </a:lnTo>
                <a:close/>
              </a:path>
              <a:path w="3031490" h="620394">
                <a:moveTo>
                  <a:pt x="433064" y="77354"/>
                </a:moveTo>
                <a:lnTo>
                  <a:pt x="260927" y="77354"/>
                </a:lnTo>
                <a:lnTo>
                  <a:pt x="287121" y="79050"/>
                </a:lnTo>
                <a:lnTo>
                  <a:pt x="312015" y="84137"/>
                </a:lnTo>
                <a:lnTo>
                  <a:pt x="357909" y="104486"/>
                </a:lnTo>
                <a:lnTo>
                  <a:pt x="396947" y="138040"/>
                </a:lnTo>
                <a:lnTo>
                  <a:pt x="426893" y="184438"/>
                </a:lnTo>
                <a:lnTo>
                  <a:pt x="446159" y="243248"/>
                </a:lnTo>
                <a:lnTo>
                  <a:pt x="452581" y="314036"/>
                </a:lnTo>
                <a:lnTo>
                  <a:pt x="450976" y="350927"/>
                </a:lnTo>
                <a:lnTo>
                  <a:pt x="438131" y="415726"/>
                </a:lnTo>
                <a:lnTo>
                  <a:pt x="413056" y="468438"/>
                </a:lnTo>
                <a:lnTo>
                  <a:pt x="378564" y="508414"/>
                </a:lnTo>
                <a:lnTo>
                  <a:pt x="335611" y="535456"/>
                </a:lnTo>
                <a:lnTo>
                  <a:pt x="287121" y="549022"/>
                </a:lnTo>
                <a:lnTo>
                  <a:pt x="260927" y="550718"/>
                </a:lnTo>
                <a:lnTo>
                  <a:pt x="433064" y="550718"/>
                </a:lnTo>
                <a:lnTo>
                  <a:pt x="469629" y="507783"/>
                </a:lnTo>
                <a:lnTo>
                  <a:pt x="502858" y="440026"/>
                </a:lnTo>
                <a:lnTo>
                  <a:pt x="513411" y="401204"/>
                </a:lnTo>
                <a:lnTo>
                  <a:pt x="519743" y="359207"/>
                </a:lnTo>
                <a:lnTo>
                  <a:pt x="521854" y="314036"/>
                </a:lnTo>
                <a:lnTo>
                  <a:pt x="519743" y="268864"/>
                </a:lnTo>
                <a:lnTo>
                  <a:pt x="513411" y="226868"/>
                </a:lnTo>
                <a:lnTo>
                  <a:pt x="502858" y="188046"/>
                </a:lnTo>
                <a:lnTo>
                  <a:pt x="488084" y="152399"/>
                </a:lnTo>
                <a:lnTo>
                  <a:pt x="448035" y="92074"/>
                </a:lnTo>
                <a:lnTo>
                  <a:pt x="433064" y="77354"/>
                </a:lnTo>
                <a:close/>
              </a:path>
              <a:path w="3031490" h="620394">
                <a:moveTo>
                  <a:pt x="701097" y="166254"/>
                </a:moveTo>
                <a:lnTo>
                  <a:pt x="632979" y="166254"/>
                </a:lnTo>
                <a:lnTo>
                  <a:pt x="632979" y="609599"/>
                </a:lnTo>
                <a:lnTo>
                  <a:pt x="1172152" y="609599"/>
                </a:lnTo>
                <a:lnTo>
                  <a:pt x="1172152" y="546099"/>
                </a:lnTo>
                <a:lnTo>
                  <a:pt x="701097" y="546099"/>
                </a:lnTo>
                <a:lnTo>
                  <a:pt x="701097" y="166254"/>
                </a:lnTo>
                <a:close/>
              </a:path>
              <a:path w="3031490" h="620394">
                <a:moveTo>
                  <a:pt x="936625" y="166254"/>
                </a:moveTo>
                <a:lnTo>
                  <a:pt x="868506" y="166254"/>
                </a:lnTo>
                <a:lnTo>
                  <a:pt x="868506" y="546099"/>
                </a:lnTo>
                <a:lnTo>
                  <a:pt x="936625" y="546099"/>
                </a:lnTo>
                <a:lnTo>
                  <a:pt x="936625" y="166254"/>
                </a:lnTo>
                <a:close/>
              </a:path>
              <a:path w="3031490" h="620394">
                <a:moveTo>
                  <a:pt x="1172152" y="166254"/>
                </a:moveTo>
                <a:lnTo>
                  <a:pt x="1104034" y="166254"/>
                </a:lnTo>
                <a:lnTo>
                  <a:pt x="1104034" y="546099"/>
                </a:lnTo>
                <a:lnTo>
                  <a:pt x="1172152" y="546099"/>
                </a:lnTo>
                <a:lnTo>
                  <a:pt x="1172152" y="166254"/>
                </a:lnTo>
                <a:close/>
              </a:path>
              <a:path w="3031490" h="620394">
                <a:moveTo>
                  <a:pt x="1364672" y="166254"/>
                </a:moveTo>
                <a:lnTo>
                  <a:pt x="1296554" y="166254"/>
                </a:lnTo>
                <a:lnTo>
                  <a:pt x="1296554" y="609599"/>
                </a:lnTo>
                <a:lnTo>
                  <a:pt x="1376218" y="609599"/>
                </a:lnTo>
                <a:lnTo>
                  <a:pt x="1438446" y="509154"/>
                </a:lnTo>
                <a:lnTo>
                  <a:pt x="1364672" y="509154"/>
                </a:lnTo>
                <a:lnTo>
                  <a:pt x="1364672" y="166254"/>
                </a:lnTo>
                <a:close/>
              </a:path>
              <a:path w="3031490" h="620394">
                <a:moveTo>
                  <a:pt x="1656772" y="266699"/>
                </a:moveTo>
                <a:lnTo>
                  <a:pt x="1588654" y="266699"/>
                </a:lnTo>
                <a:lnTo>
                  <a:pt x="1588654" y="609599"/>
                </a:lnTo>
                <a:lnTo>
                  <a:pt x="1656772" y="609599"/>
                </a:lnTo>
                <a:lnTo>
                  <a:pt x="1656772" y="266699"/>
                </a:lnTo>
                <a:close/>
              </a:path>
              <a:path w="3031490" h="620394">
                <a:moveTo>
                  <a:pt x="1656772" y="166254"/>
                </a:moveTo>
                <a:lnTo>
                  <a:pt x="1578263" y="166254"/>
                </a:lnTo>
                <a:lnTo>
                  <a:pt x="1364672" y="509154"/>
                </a:lnTo>
                <a:lnTo>
                  <a:pt x="1438446" y="509154"/>
                </a:lnTo>
                <a:lnTo>
                  <a:pt x="1588654" y="266699"/>
                </a:lnTo>
                <a:lnTo>
                  <a:pt x="1656772" y="266699"/>
                </a:lnTo>
                <a:lnTo>
                  <a:pt x="1656772" y="166254"/>
                </a:lnTo>
                <a:close/>
              </a:path>
              <a:path w="3031490" h="620394">
                <a:moveTo>
                  <a:pt x="2012102" y="17715"/>
                </a:moveTo>
                <a:lnTo>
                  <a:pt x="1962799" y="18472"/>
                </a:lnTo>
                <a:lnTo>
                  <a:pt x="1915318" y="24389"/>
                </a:lnTo>
                <a:lnTo>
                  <a:pt x="1874188" y="39543"/>
                </a:lnTo>
                <a:lnTo>
                  <a:pt x="1839407" y="63932"/>
                </a:lnTo>
                <a:lnTo>
                  <a:pt x="1810976" y="97559"/>
                </a:lnTo>
                <a:lnTo>
                  <a:pt x="1778834" y="170203"/>
                </a:lnTo>
                <a:lnTo>
                  <a:pt x="1768789" y="215114"/>
                </a:lnTo>
                <a:lnTo>
                  <a:pt x="1762762" y="265753"/>
                </a:lnTo>
                <a:lnTo>
                  <a:pt x="1760753" y="322118"/>
                </a:lnTo>
                <a:lnTo>
                  <a:pt x="1760789" y="370356"/>
                </a:lnTo>
                <a:lnTo>
                  <a:pt x="1762305" y="408799"/>
                </a:lnTo>
                <a:lnTo>
                  <a:pt x="1774716" y="477639"/>
                </a:lnTo>
                <a:lnTo>
                  <a:pt x="1799232" y="533147"/>
                </a:lnTo>
                <a:lnTo>
                  <a:pt x="1834013" y="574999"/>
                </a:lnTo>
                <a:lnTo>
                  <a:pt x="1878427" y="603087"/>
                </a:lnTo>
                <a:lnTo>
                  <a:pt x="1930526" y="617086"/>
                </a:lnTo>
                <a:lnTo>
                  <a:pt x="1959335" y="618836"/>
                </a:lnTo>
                <a:lnTo>
                  <a:pt x="1988109" y="617140"/>
                </a:lnTo>
                <a:lnTo>
                  <a:pt x="2039919" y="603574"/>
                </a:lnTo>
                <a:lnTo>
                  <a:pt x="2083936" y="576551"/>
                </a:lnTo>
                <a:lnTo>
                  <a:pt x="2103089" y="557645"/>
                </a:lnTo>
                <a:lnTo>
                  <a:pt x="1959335" y="557645"/>
                </a:lnTo>
                <a:lnTo>
                  <a:pt x="1930634" y="554849"/>
                </a:lnTo>
                <a:lnTo>
                  <a:pt x="1882865" y="532479"/>
                </a:lnTo>
                <a:lnTo>
                  <a:pt x="1848517" y="488679"/>
                </a:lnTo>
                <a:lnTo>
                  <a:pt x="1831055" y="429076"/>
                </a:lnTo>
                <a:lnTo>
                  <a:pt x="1828872" y="393699"/>
                </a:lnTo>
                <a:lnTo>
                  <a:pt x="1829684" y="376021"/>
                </a:lnTo>
                <a:lnTo>
                  <a:pt x="1838397" y="329045"/>
                </a:lnTo>
                <a:lnTo>
                  <a:pt x="1856473" y="291486"/>
                </a:lnTo>
                <a:lnTo>
                  <a:pt x="1882847" y="263885"/>
                </a:lnTo>
                <a:lnTo>
                  <a:pt x="1887405" y="260927"/>
                </a:lnTo>
                <a:lnTo>
                  <a:pt x="1819635" y="260927"/>
                </a:lnTo>
                <a:lnTo>
                  <a:pt x="1827212" y="208251"/>
                </a:lnTo>
                <a:lnTo>
                  <a:pt x="1840706" y="164522"/>
                </a:lnTo>
                <a:lnTo>
                  <a:pt x="1860622" y="129886"/>
                </a:lnTo>
                <a:lnTo>
                  <a:pt x="1903610" y="95286"/>
                </a:lnTo>
                <a:lnTo>
                  <a:pt x="1941855" y="84029"/>
                </a:lnTo>
                <a:lnTo>
                  <a:pt x="2038422" y="78509"/>
                </a:lnTo>
                <a:lnTo>
                  <a:pt x="2054730" y="77264"/>
                </a:lnTo>
                <a:lnTo>
                  <a:pt x="2098458" y="68984"/>
                </a:lnTo>
                <a:lnTo>
                  <a:pt x="2134718" y="50637"/>
                </a:lnTo>
                <a:lnTo>
                  <a:pt x="2145217" y="41563"/>
                </a:lnTo>
                <a:lnTo>
                  <a:pt x="2125539" y="17949"/>
                </a:lnTo>
                <a:lnTo>
                  <a:pt x="2040135" y="17949"/>
                </a:lnTo>
                <a:lnTo>
                  <a:pt x="2012102" y="17715"/>
                </a:lnTo>
                <a:close/>
              </a:path>
              <a:path w="3031490" h="620394">
                <a:moveTo>
                  <a:pt x="2109365" y="241299"/>
                </a:moveTo>
                <a:lnTo>
                  <a:pt x="1958181" y="241299"/>
                </a:lnTo>
                <a:lnTo>
                  <a:pt x="1977808" y="242418"/>
                </a:lnTo>
                <a:lnTo>
                  <a:pt x="1995992" y="245773"/>
                </a:lnTo>
                <a:lnTo>
                  <a:pt x="2041759" y="269153"/>
                </a:lnTo>
                <a:lnTo>
                  <a:pt x="2072769" y="311149"/>
                </a:lnTo>
                <a:lnTo>
                  <a:pt x="2084676" y="348817"/>
                </a:lnTo>
                <a:lnTo>
                  <a:pt x="2088644" y="393699"/>
                </a:lnTo>
                <a:lnTo>
                  <a:pt x="2087670" y="417855"/>
                </a:lnTo>
                <a:lnTo>
                  <a:pt x="2079877" y="461295"/>
                </a:lnTo>
                <a:lnTo>
                  <a:pt x="2064417" y="497879"/>
                </a:lnTo>
                <a:lnTo>
                  <a:pt x="2028319" y="537440"/>
                </a:lnTo>
                <a:lnTo>
                  <a:pt x="1978692" y="556382"/>
                </a:lnTo>
                <a:lnTo>
                  <a:pt x="1959335" y="557645"/>
                </a:lnTo>
                <a:lnTo>
                  <a:pt x="2103089" y="557645"/>
                </a:lnTo>
                <a:lnTo>
                  <a:pt x="2131940" y="513772"/>
                </a:lnTo>
                <a:lnTo>
                  <a:pt x="2150557" y="458498"/>
                </a:lnTo>
                <a:lnTo>
                  <a:pt x="2156763" y="393699"/>
                </a:lnTo>
                <a:lnTo>
                  <a:pt x="2155247" y="360164"/>
                </a:lnTo>
                <a:lnTo>
                  <a:pt x="2150701" y="329406"/>
                </a:lnTo>
                <a:lnTo>
                  <a:pt x="2143124" y="301426"/>
                </a:lnTo>
                <a:lnTo>
                  <a:pt x="2132517" y="276224"/>
                </a:lnTo>
                <a:lnTo>
                  <a:pt x="2119312" y="253873"/>
                </a:lnTo>
                <a:lnTo>
                  <a:pt x="2109365" y="241299"/>
                </a:lnTo>
                <a:close/>
              </a:path>
              <a:path w="3031490" h="620394">
                <a:moveTo>
                  <a:pt x="1973190" y="180109"/>
                </a:moveTo>
                <a:lnTo>
                  <a:pt x="1929028" y="185015"/>
                </a:lnTo>
                <a:lnTo>
                  <a:pt x="1887754" y="199736"/>
                </a:lnTo>
                <a:lnTo>
                  <a:pt x="1852251" y="224847"/>
                </a:lnTo>
                <a:lnTo>
                  <a:pt x="1825408" y="260927"/>
                </a:lnTo>
                <a:lnTo>
                  <a:pt x="1887405" y="260927"/>
                </a:lnTo>
                <a:lnTo>
                  <a:pt x="1893382" y="257048"/>
                </a:lnTo>
                <a:lnTo>
                  <a:pt x="1904883" y="251366"/>
                </a:lnTo>
                <a:lnTo>
                  <a:pt x="1916996" y="246982"/>
                </a:lnTo>
                <a:lnTo>
                  <a:pt x="1929967" y="243825"/>
                </a:lnTo>
                <a:lnTo>
                  <a:pt x="1943695" y="241931"/>
                </a:lnTo>
                <a:lnTo>
                  <a:pt x="1958181" y="241299"/>
                </a:lnTo>
                <a:lnTo>
                  <a:pt x="2109365" y="241299"/>
                </a:lnTo>
                <a:lnTo>
                  <a:pt x="2103942" y="234444"/>
                </a:lnTo>
                <a:lnTo>
                  <a:pt x="2066708" y="204354"/>
                </a:lnTo>
                <a:lnTo>
                  <a:pt x="2022547" y="186170"/>
                </a:lnTo>
                <a:lnTo>
                  <a:pt x="1998518" y="181624"/>
                </a:lnTo>
                <a:lnTo>
                  <a:pt x="1973190" y="180109"/>
                </a:lnTo>
                <a:close/>
              </a:path>
              <a:path w="3031490" h="620394">
                <a:moveTo>
                  <a:pt x="2110581" y="0"/>
                </a:moveTo>
                <a:lnTo>
                  <a:pt x="2075367" y="15297"/>
                </a:lnTo>
                <a:lnTo>
                  <a:pt x="2040135" y="17949"/>
                </a:lnTo>
                <a:lnTo>
                  <a:pt x="2125539" y="17949"/>
                </a:lnTo>
                <a:lnTo>
                  <a:pt x="2110581" y="0"/>
                </a:lnTo>
                <a:close/>
              </a:path>
              <a:path w="3031490" h="620394">
                <a:moveTo>
                  <a:pt x="2329079" y="166254"/>
                </a:moveTo>
                <a:lnTo>
                  <a:pt x="2260960" y="166254"/>
                </a:lnTo>
                <a:lnTo>
                  <a:pt x="2260960" y="609599"/>
                </a:lnTo>
                <a:lnTo>
                  <a:pt x="2329079" y="609599"/>
                </a:lnTo>
                <a:lnTo>
                  <a:pt x="2329079" y="422563"/>
                </a:lnTo>
                <a:lnTo>
                  <a:pt x="2475926" y="422563"/>
                </a:lnTo>
                <a:lnTo>
                  <a:pt x="2442224" y="379845"/>
                </a:lnTo>
                <a:lnTo>
                  <a:pt x="2459636" y="359063"/>
                </a:lnTo>
                <a:lnTo>
                  <a:pt x="2329079" y="359063"/>
                </a:lnTo>
                <a:lnTo>
                  <a:pt x="2329079" y="166254"/>
                </a:lnTo>
                <a:close/>
              </a:path>
              <a:path w="3031490" h="620394">
                <a:moveTo>
                  <a:pt x="2475926" y="422563"/>
                </a:moveTo>
                <a:lnTo>
                  <a:pt x="2390269" y="422563"/>
                </a:lnTo>
                <a:lnTo>
                  <a:pt x="2535742" y="609599"/>
                </a:lnTo>
                <a:lnTo>
                  <a:pt x="2623488" y="609599"/>
                </a:lnTo>
                <a:lnTo>
                  <a:pt x="2475926" y="422563"/>
                </a:lnTo>
                <a:close/>
              </a:path>
              <a:path w="3031490" h="620394">
                <a:moveTo>
                  <a:pt x="2621179" y="166254"/>
                </a:moveTo>
                <a:lnTo>
                  <a:pt x="2533433" y="166254"/>
                </a:lnTo>
                <a:lnTo>
                  <a:pt x="2374106" y="359063"/>
                </a:lnTo>
                <a:lnTo>
                  <a:pt x="2459636" y="359063"/>
                </a:lnTo>
                <a:lnTo>
                  <a:pt x="2621179" y="166254"/>
                </a:lnTo>
                <a:close/>
              </a:path>
              <a:path w="3031490" h="620394">
                <a:moveTo>
                  <a:pt x="3005925" y="220518"/>
                </a:moveTo>
                <a:lnTo>
                  <a:pt x="2869550" y="220518"/>
                </a:lnTo>
                <a:lnTo>
                  <a:pt x="2891577" y="221997"/>
                </a:lnTo>
                <a:lnTo>
                  <a:pt x="2910609" y="226435"/>
                </a:lnTo>
                <a:lnTo>
                  <a:pt x="2949917" y="257211"/>
                </a:lnTo>
                <a:lnTo>
                  <a:pt x="2963068" y="310572"/>
                </a:lnTo>
                <a:lnTo>
                  <a:pt x="2963068" y="312881"/>
                </a:lnTo>
                <a:lnTo>
                  <a:pt x="2936225" y="341673"/>
                </a:lnTo>
                <a:lnTo>
                  <a:pt x="2900777" y="346958"/>
                </a:lnTo>
                <a:lnTo>
                  <a:pt x="2848768" y="353290"/>
                </a:lnTo>
                <a:lnTo>
                  <a:pt x="2802605" y="360975"/>
                </a:lnTo>
                <a:lnTo>
                  <a:pt x="2758281" y="372629"/>
                </a:lnTo>
                <a:lnTo>
                  <a:pt x="2719946" y="391896"/>
                </a:lnTo>
                <a:lnTo>
                  <a:pt x="2691750" y="421986"/>
                </a:lnTo>
                <a:lnTo>
                  <a:pt x="2677679" y="465606"/>
                </a:lnTo>
                <a:lnTo>
                  <a:pt x="2676741" y="483754"/>
                </a:lnTo>
                <a:lnTo>
                  <a:pt x="2678004" y="504608"/>
                </a:lnTo>
                <a:lnTo>
                  <a:pt x="2688106" y="541553"/>
                </a:lnTo>
                <a:lnTo>
                  <a:pt x="2720686" y="584416"/>
                </a:lnTo>
                <a:lnTo>
                  <a:pt x="2769159" y="611061"/>
                </a:lnTo>
                <a:lnTo>
                  <a:pt x="2807403" y="618998"/>
                </a:lnTo>
                <a:lnTo>
                  <a:pt x="2827987" y="619990"/>
                </a:lnTo>
                <a:lnTo>
                  <a:pt x="2846586" y="619269"/>
                </a:lnTo>
                <a:lnTo>
                  <a:pt x="2893507" y="608445"/>
                </a:lnTo>
                <a:lnTo>
                  <a:pt x="2927764" y="588367"/>
                </a:lnTo>
                <a:lnTo>
                  <a:pt x="2954268" y="558799"/>
                </a:lnTo>
                <a:lnTo>
                  <a:pt x="2838377" y="558799"/>
                </a:lnTo>
                <a:lnTo>
                  <a:pt x="2818912" y="557681"/>
                </a:lnTo>
                <a:lnTo>
                  <a:pt x="2771125" y="540904"/>
                </a:lnTo>
                <a:lnTo>
                  <a:pt x="2746501" y="503886"/>
                </a:lnTo>
                <a:lnTo>
                  <a:pt x="2744859" y="487218"/>
                </a:lnTo>
                <a:lnTo>
                  <a:pt x="2745725" y="474915"/>
                </a:lnTo>
                <a:lnTo>
                  <a:pt x="2766327" y="439070"/>
                </a:lnTo>
                <a:lnTo>
                  <a:pt x="2807421" y="419803"/>
                </a:lnTo>
                <a:lnTo>
                  <a:pt x="2845305" y="412172"/>
                </a:lnTo>
                <a:lnTo>
                  <a:pt x="2873880" y="408709"/>
                </a:lnTo>
                <a:lnTo>
                  <a:pt x="2901210" y="404920"/>
                </a:lnTo>
                <a:lnTo>
                  <a:pt x="2944018" y="396297"/>
                </a:lnTo>
                <a:lnTo>
                  <a:pt x="2963068" y="386772"/>
                </a:lnTo>
                <a:lnTo>
                  <a:pt x="3031187" y="386772"/>
                </a:lnTo>
                <a:lnTo>
                  <a:pt x="3031187" y="317499"/>
                </a:lnTo>
                <a:lnTo>
                  <a:pt x="3030104" y="292424"/>
                </a:lnTo>
                <a:lnTo>
                  <a:pt x="3026857" y="270019"/>
                </a:lnTo>
                <a:lnTo>
                  <a:pt x="3021445" y="250283"/>
                </a:lnTo>
                <a:lnTo>
                  <a:pt x="3013868" y="233218"/>
                </a:lnTo>
                <a:lnTo>
                  <a:pt x="3005925" y="220518"/>
                </a:lnTo>
                <a:close/>
              </a:path>
              <a:path w="3031490" h="620394">
                <a:moveTo>
                  <a:pt x="3031187" y="549563"/>
                </a:moveTo>
                <a:lnTo>
                  <a:pt x="2963068" y="549563"/>
                </a:lnTo>
                <a:lnTo>
                  <a:pt x="2963068" y="609599"/>
                </a:lnTo>
                <a:lnTo>
                  <a:pt x="3031187" y="609599"/>
                </a:lnTo>
                <a:lnTo>
                  <a:pt x="3031187" y="549563"/>
                </a:lnTo>
                <a:close/>
              </a:path>
              <a:path w="3031490" h="620394">
                <a:moveTo>
                  <a:pt x="3031187" y="386772"/>
                </a:moveTo>
                <a:lnTo>
                  <a:pt x="2963068" y="386772"/>
                </a:lnTo>
                <a:lnTo>
                  <a:pt x="2963059" y="449262"/>
                </a:lnTo>
                <a:lnTo>
                  <a:pt x="2962166" y="462810"/>
                </a:lnTo>
                <a:lnTo>
                  <a:pt x="2948637" y="501938"/>
                </a:lnTo>
                <a:lnTo>
                  <a:pt x="2919628" y="534410"/>
                </a:lnTo>
                <a:lnTo>
                  <a:pt x="2875611" y="554831"/>
                </a:lnTo>
                <a:lnTo>
                  <a:pt x="2838377" y="558799"/>
                </a:lnTo>
                <a:lnTo>
                  <a:pt x="2954268" y="558799"/>
                </a:lnTo>
                <a:lnTo>
                  <a:pt x="2955564" y="556905"/>
                </a:lnTo>
                <a:lnTo>
                  <a:pt x="2959605" y="549563"/>
                </a:lnTo>
                <a:lnTo>
                  <a:pt x="3031187" y="549563"/>
                </a:lnTo>
                <a:lnTo>
                  <a:pt x="3031187" y="386772"/>
                </a:lnTo>
                <a:close/>
              </a:path>
              <a:path w="3031490" h="620394">
                <a:moveTo>
                  <a:pt x="2867241" y="160481"/>
                </a:moveTo>
                <a:lnTo>
                  <a:pt x="2816369" y="165677"/>
                </a:lnTo>
                <a:lnTo>
                  <a:pt x="2766074" y="182129"/>
                </a:lnTo>
                <a:lnTo>
                  <a:pt x="2721913" y="213843"/>
                </a:lnTo>
                <a:lnTo>
                  <a:pt x="2698822" y="245304"/>
                </a:lnTo>
                <a:lnTo>
                  <a:pt x="2689441" y="264390"/>
                </a:lnTo>
                <a:lnTo>
                  <a:pt x="2754095" y="287481"/>
                </a:lnTo>
                <a:lnTo>
                  <a:pt x="2760752" y="275539"/>
                </a:lnTo>
                <a:lnTo>
                  <a:pt x="2769465" y="263957"/>
                </a:lnTo>
                <a:lnTo>
                  <a:pt x="2808233" y="232532"/>
                </a:lnTo>
                <a:lnTo>
                  <a:pt x="2846477" y="221853"/>
                </a:lnTo>
                <a:lnTo>
                  <a:pt x="2869550" y="220518"/>
                </a:lnTo>
                <a:lnTo>
                  <a:pt x="3005925" y="220518"/>
                </a:lnTo>
                <a:lnTo>
                  <a:pt x="3004650" y="218479"/>
                </a:lnTo>
                <a:lnTo>
                  <a:pt x="2970284" y="186170"/>
                </a:lnTo>
                <a:lnTo>
                  <a:pt x="2930182" y="168798"/>
                </a:lnTo>
                <a:lnTo>
                  <a:pt x="2890188" y="161780"/>
                </a:lnTo>
                <a:lnTo>
                  <a:pt x="2878317" y="160806"/>
                </a:lnTo>
                <a:lnTo>
                  <a:pt x="2867241" y="1604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063" y="2197100"/>
            <a:ext cx="6945312" cy="159789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3886200" y="5054600"/>
            <a:ext cx="2641600" cy="520700"/>
            <a:chOff x="3886200" y="5054600"/>
            <a:chExt cx="2641600" cy="520700"/>
          </a:xfrm>
        </p:grpSpPr>
        <p:sp>
          <p:nvSpPr>
            <p:cNvPr id="6" name="object 6" descr=""/>
            <p:cNvSpPr/>
            <p:nvPr/>
          </p:nvSpPr>
          <p:spPr>
            <a:xfrm>
              <a:off x="3886200" y="5054600"/>
              <a:ext cx="2641600" cy="520700"/>
            </a:xfrm>
            <a:custGeom>
              <a:avLst/>
              <a:gdLst/>
              <a:ahLst/>
              <a:cxnLst/>
              <a:rect l="l" t="t" r="r" b="b"/>
              <a:pathLst>
                <a:path w="2641600" h="520700">
                  <a:moveTo>
                    <a:pt x="2641600" y="0"/>
                  </a:moveTo>
                  <a:lnTo>
                    <a:pt x="0" y="0"/>
                  </a:lnTo>
                  <a:lnTo>
                    <a:pt x="0" y="520700"/>
                  </a:lnTo>
                  <a:lnTo>
                    <a:pt x="2641600" y="520700"/>
                  </a:lnTo>
                  <a:lnTo>
                    <a:pt x="2641600" y="0"/>
                  </a:lnTo>
                  <a:close/>
                </a:path>
              </a:pathLst>
            </a:custGeom>
            <a:solidFill>
              <a:srgbClr val="E0C34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2398" y="5110710"/>
              <a:ext cx="575596" cy="3289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0053300" cy="8343900"/>
          </a:xfrm>
          <a:custGeom>
            <a:avLst/>
            <a:gdLst/>
            <a:ahLst/>
            <a:cxnLst/>
            <a:rect l="l" t="t" r="r" b="b"/>
            <a:pathLst>
              <a:path w="20053300" h="8343900">
                <a:moveTo>
                  <a:pt x="20053300" y="0"/>
                </a:moveTo>
                <a:lnTo>
                  <a:pt x="0" y="0"/>
                </a:lnTo>
                <a:lnTo>
                  <a:pt x="0" y="8343900"/>
                </a:lnTo>
                <a:lnTo>
                  <a:pt x="20053300" y="8343900"/>
                </a:lnTo>
                <a:lnTo>
                  <a:pt x="200533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476" y="1392936"/>
            <a:ext cx="5649535" cy="506983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7239000" y="1473200"/>
            <a:ext cx="2324100" cy="508000"/>
            <a:chOff x="7239000" y="1473200"/>
            <a:chExt cx="2324100" cy="508000"/>
          </a:xfrm>
        </p:grpSpPr>
        <p:sp>
          <p:nvSpPr>
            <p:cNvPr id="5" name="object 5" descr=""/>
            <p:cNvSpPr/>
            <p:nvPr/>
          </p:nvSpPr>
          <p:spPr>
            <a:xfrm>
              <a:off x="7239000" y="1473200"/>
              <a:ext cx="2324100" cy="508000"/>
            </a:xfrm>
            <a:custGeom>
              <a:avLst/>
              <a:gdLst/>
              <a:ahLst/>
              <a:cxnLst/>
              <a:rect l="l" t="t" r="r" b="b"/>
              <a:pathLst>
                <a:path w="2324100" h="508000">
                  <a:moveTo>
                    <a:pt x="254000" y="0"/>
                  </a:move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4092" y="299656"/>
                  </a:lnTo>
                  <a:lnTo>
                    <a:pt x="15890" y="342628"/>
                  </a:lnTo>
                  <a:lnTo>
                    <a:pt x="34678" y="382198"/>
                  </a:lnTo>
                  <a:lnTo>
                    <a:pt x="59737" y="417648"/>
                  </a:lnTo>
                  <a:lnTo>
                    <a:pt x="90351" y="448262"/>
                  </a:lnTo>
                  <a:lnTo>
                    <a:pt x="125801" y="473321"/>
                  </a:lnTo>
                  <a:lnTo>
                    <a:pt x="165371" y="492109"/>
                  </a:lnTo>
                  <a:lnTo>
                    <a:pt x="208343" y="503907"/>
                  </a:lnTo>
                  <a:lnTo>
                    <a:pt x="254000" y="508000"/>
                  </a:lnTo>
                  <a:lnTo>
                    <a:pt x="254000" y="431800"/>
                  </a:lnTo>
                  <a:lnTo>
                    <a:pt x="206733" y="425448"/>
                  </a:lnTo>
                  <a:lnTo>
                    <a:pt x="164260" y="407525"/>
                  </a:lnTo>
                  <a:lnTo>
                    <a:pt x="128276" y="379723"/>
                  </a:lnTo>
                  <a:lnTo>
                    <a:pt x="100474" y="343739"/>
                  </a:lnTo>
                  <a:lnTo>
                    <a:pt x="82551" y="301266"/>
                  </a:lnTo>
                  <a:lnTo>
                    <a:pt x="76200" y="254000"/>
                  </a:lnTo>
                  <a:lnTo>
                    <a:pt x="82551" y="206733"/>
                  </a:lnTo>
                  <a:lnTo>
                    <a:pt x="100474" y="164260"/>
                  </a:lnTo>
                  <a:lnTo>
                    <a:pt x="128276" y="128276"/>
                  </a:lnTo>
                  <a:lnTo>
                    <a:pt x="164260" y="100474"/>
                  </a:lnTo>
                  <a:lnTo>
                    <a:pt x="206733" y="82551"/>
                  </a:lnTo>
                  <a:lnTo>
                    <a:pt x="254000" y="76200"/>
                  </a:lnTo>
                  <a:lnTo>
                    <a:pt x="254000" y="0"/>
                  </a:lnTo>
                  <a:close/>
                </a:path>
                <a:path w="2324100" h="508000">
                  <a:moveTo>
                    <a:pt x="2070100" y="431800"/>
                  </a:moveTo>
                  <a:lnTo>
                    <a:pt x="254000" y="431800"/>
                  </a:lnTo>
                  <a:lnTo>
                    <a:pt x="254000" y="508000"/>
                  </a:lnTo>
                  <a:lnTo>
                    <a:pt x="2070100" y="508000"/>
                  </a:lnTo>
                  <a:lnTo>
                    <a:pt x="2070100" y="43180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070100" y="76200"/>
                  </a:lnTo>
                  <a:lnTo>
                    <a:pt x="2117366" y="82551"/>
                  </a:lnTo>
                  <a:lnTo>
                    <a:pt x="2159839" y="100474"/>
                  </a:lnTo>
                  <a:lnTo>
                    <a:pt x="2195823" y="128276"/>
                  </a:lnTo>
                  <a:lnTo>
                    <a:pt x="2223625" y="164260"/>
                  </a:lnTo>
                  <a:lnTo>
                    <a:pt x="2241548" y="206733"/>
                  </a:lnTo>
                  <a:lnTo>
                    <a:pt x="2247900" y="254000"/>
                  </a:lnTo>
                  <a:lnTo>
                    <a:pt x="2241548" y="301266"/>
                  </a:lnTo>
                  <a:lnTo>
                    <a:pt x="2223625" y="343739"/>
                  </a:lnTo>
                  <a:lnTo>
                    <a:pt x="2195823" y="379723"/>
                  </a:lnTo>
                  <a:lnTo>
                    <a:pt x="2159839" y="407525"/>
                  </a:lnTo>
                  <a:lnTo>
                    <a:pt x="2117366" y="425448"/>
                  </a:lnTo>
                  <a:lnTo>
                    <a:pt x="2070100" y="431800"/>
                  </a:lnTo>
                  <a:lnTo>
                    <a:pt x="2070100" y="508000"/>
                  </a:lnTo>
                  <a:lnTo>
                    <a:pt x="2115756" y="503907"/>
                  </a:lnTo>
                  <a:lnTo>
                    <a:pt x="2158728" y="492109"/>
                  </a:lnTo>
                  <a:lnTo>
                    <a:pt x="2198298" y="473321"/>
                  </a:lnTo>
                  <a:lnTo>
                    <a:pt x="2233748" y="448262"/>
                  </a:lnTo>
                  <a:lnTo>
                    <a:pt x="2264362" y="417648"/>
                  </a:lnTo>
                  <a:lnTo>
                    <a:pt x="2289421" y="382198"/>
                  </a:lnTo>
                  <a:lnTo>
                    <a:pt x="2308209" y="342628"/>
                  </a:lnTo>
                  <a:lnTo>
                    <a:pt x="2320007" y="299656"/>
                  </a:lnTo>
                  <a:lnTo>
                    <a:pt x="2324100" y="254000"/>
                  </a:lnTo>
                  <a:lnTo>
                    <a:pt x="2320007" y="208343"/>
                  </a:lnTo>
                  <a:lnTo>
                    <a:pt x="2308209" y="165371"/>
                  </a:lnTo>
                  <a:lnTo>
                    <a:pt x="2289421" y="125801"/>
                  </a:lnTo>
                  <a:lnTo>
                    <a:pt x="2264362" y="90351"/>
                  </a:lnTo>
                  <a:lnTo>
                    <a:pt x="2233748" y="59737"/>
                  </a:lnTo>
                  <a:lnTo>
                    <a:pt x="2198298" y="34678"/>
                  </a:lnTo>
                  <a:lnTo>
                    <a:pt x="2158728" y="15890"/>
                  </a:lnTo>
                  <a:lnTo>
                    <a:pt x="2115756" y="4092"/>
                  </a:lnTo>
                  <a:lnTo>
                    <a:pt x="2070100" y="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54000" y="0"/>
                  </a:lnTo>
                  <a:lnTo>
                    <a:pt x="254000" y="76200"/>
                  </a:lnTo>
                  <a:lnTo>
                    <a:pt x="2070100" y="76200"/>
                  </a:lnTo>
                  <a:lnTo>
                    <a:pt x="2070100" y="0"/>
                  </a:lnTo>
                  <a:close/>
                </a:path>
              </a:pathLst>
            </a:custGeom>
            <a:solidFill>
              <a:srgbClr val="110A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277100" y="1511300"/>
              <a:ext cx="2247900" cy="431800"/>
            </a:xfrm>
            <a:custGeom>
              <a:avLst/>
              <a:gdLst/>
              <a:ahLst/>
              <a:cxnLst/>
              <a:rect l="l" t="t" r="r" b="b"/>
              <a:pathLst>
                <a:path w="2247900" h="431800">
                  <a:moveTo>
                    <a:pt x="2032000" y="0"/>
                  </a:moveTo>
                  <a:lnTo>
                    <a:pt x="215900" y="0"/>
                  </a:lnTo>
                  <a:lnTo>
                    <a:pt x="166396" y="5702"/>
                  </a:lnTo>
                  <a:lnTo>
                    <a:pt x="120952" y="21944"/>
                  </a:lnTo>
                  <a:lnTo>
                    <a:pt x="80865" y="47430"/>
                  </a:lnTo>
                  <a:lnTo>
                    <a:pt x="47430" y="80865"/>
                  </a:lnTo>
                  <a:lnTo>
                    <a:pt x="21944" y="120952"/>
                  </a:lnTo>
                  <a:lnTo>
                    <a:pt x="5702" y="166396"/>
                  </a:lnTo>
                  <a:lnTo>
                    <a:pt x="0" y="215900"/>
                  </a:lnTo>
                  <a:lnTo>
                    <a:pt x="5702" y="265403"/>
                  </a:lnTo>
                  <a:lnTo>
                    <a:pt x="21944" y="310847"/>
                  </a:lnTo>
                  <a:lnTo>
                    <a:pt x="47430" y="350934"/>
                  </a:lnTo>
                  <a:lnTo>
                    <a:pt x="80865" y="384369"/>
                  </a:lnTo>
                  <a:lnTo>
                    <a:pt x="120952" y="409855"/>
                  </a:lnTo>
                  <a:lnTo>
                    <a:pt x="166396" y="426097"/>
                  </a:lnTo>
                  <a:lnTo>
                    <a:pt x="215900" y="431800"/>
                  </a:lnTo>
                  <a:lnTo>
                    <a:pt x="2032000" y="431800"/>
                  </a:lnTo>
                  <a:lnTo>
                    <a:pt x="2081503" y="426097"/>
                  </a:lnTo>
                  <a:lnTo>
                    <a:pt x="2126947" y="409855"/>
                  </a:lnTo>
                  <a:lnTo>
                    <a:pt x="2167034" y="384369"/>
                  </a:lnTo>
                  <a:lnTo>
                    <a:pt x="2200469" y="350934"/>
                  </a:lnTo>
                  <a:lnTo>
                    <a:pt x="2225955" y="310847"/>
                  </a:lnTo>
                  <a:lnTo>
                    <a:pt x="2242197" y="265403"/>
                  </a:lnTo>
                  <a:lnTo>
                    <a:pt x="2247900" y="215900"/>
                  </a:lnTo>
                  <a:lnTo>
                    <a:pt x="2242197" y="166396"/>
                  </a:lnTo>
                  <a:lnTo>
                    <a:pt x="2225955" y="120952"/>
                  </a:lnTo>
                  <a:lnTo>
                    <a:pt x="2200469" y="80865"/>
                  </a:lnTo>
                  <a:lnTo>
                    <a:pt x="2167034" y="47430"/>
                  </a:lnTo>
                  <a:lnTo>
                    <a:pt x="2126947" y="21944"/>
                  </a:lnTo>
                  <a:lnTo>
                    <a:pt x="2081503" y="5702"/>
                  </a:lnTo>
                  <a:lnTo>
                    <a:pt x="203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476" y="2738119"/>
            <a:ext cx="4101798" cy="508000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5848350" y="2482850"/>
            <a:ext cx="6108700" cy="660400"/>
            <a:chOff x="5848350" y="2482850"/>
            <a:chExt cx="6108700" cy="660400"/>
          </a:xfrm>
        </p:grpSpPr>
        <p:sp>
          <p:nvSpPr>
            <p:cNvPr id="9" name="object 9" descr=""/>
            <p:cNvSpPr/>
            <p:nvPr/>
          </p:nvSpPr>
          <p:spPr>
            <a:xfrm>
              <a:off x="5848350" y="2482850"/>
              <a:ext cx="6108700" cy="660400"/>
            </a:xfrm>
            <a:custGeom>
              <a:avLst/>
              <a:gdLst/>
              <a:ahLst/>
              <a:cxnLst/>
              <a:rect l="l" t="t" r="r" b="b"/>
              <a:pathLst>
                <a:path w="6108700" h="6604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87350"/>
                  </a:lnTo>
                  <a:lnTo>
                    <a:pt x="4399" y="436431"/>
                  </a:lnTo>
                  <a:lnTo>
                    <a:pt x="17082" y="482625"/>
                  </a:lnTo>
                  <a:lnTo>
                    <a:pt x="37279" y="525163"/>
                  </a:lnTo>
                  <a:lnTo>
                    <a:pt x="64218" y="563272"/>
                  </a:lnTo>
                  <a:lnTo>
                    <a:pt x="97127" y="596182"/>
                  </a:lnTo>
                  <a:lnTo>
                    <a:pt x="135236" y="623120"/>
                  </a:lnTo>
                  <a:lnTo>
                    <a:pt x="177774" y="643317"/>
                  </a:lnTo>
                  <a:lnTo>
                    <a:pt x="223969" y="656000"/>
                  </a:lnTo>
                  <a:lnTo>
                    <a:pt x="273050" y="660400"/>
                  </a:lnTo>
                  <a:lnTo>
                    <a:pt x="273050" y="622300"/>
                  </a:lnTo>
                  <a:lnTo>
                    <a:pt x="225699" y="617526"/>
                  </a:lnTo>
                  <a:lnTo>
                    <a:pt x="181596" y="603836"/>
                  </a:lnTo>
                  <a:lnTo>
                    <a:pt x="141687" y="582174"/>
                  </a:lnTo>
                  <a:lnTo>
                    <a:pt x="106915" y="553484"/>
                  </a:lnTo>
                  <a:lnTo>
                    <a:pt x="78225" y="518712"/>
                  </a:lnTo>
                  <a:lnTo>
                    <a:pt x="56563" y="478803"/>
                  </a:lnTo>
                  <a:lnTo>
                    <a:pt x="42873" y="434700"/>
                  </a:lnTo>
                  <a:lnTo>
                    <a:pt x="38100" y="3873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6108700" h="660400">
                  <a:moveTo>
                    <a:pt x="5835650" y="622300"/>
                  </a:moveTo>
                  <a:lnTo>
                    <a:pt x="273050" y="622300"/>
                  </a:lnTo>
                  <a:lnTo>
                    <a:pt x="273050" y="660400"/>
                  </a:lnTo>
                  <a:lnTo>
                    <a:pt x="5835650" y="660400"/>
                  </a:lnTo>
                  <a:lnTo>
                    <a:pt x="5835650" y="622300"/>
                  </a:lnTo>
                  <a:close/>
                </a:path>
                <a:path w="6108700" h="660400">
                  <a:moveTo>
                    <a:pt x="5835650" y="0"/>
                  </a:moveTo>
                  <a:lnTo>
                    <a:pt x="5835650" y="38100"/>
                  </a:lnTo>
                  <a:lnTo>
                    <a:pt x="5883000" y="42873"/>
                  </a:lnTo>
                  <a:lnTo>
                    <a:pt x="5927103" y="56563"/>
                  </a:lnTo>
                  <a:lnTo>
                    <a:pt x="5967012" y="78225"/>
                  </a:lnTo>
                  <a:lnTo>
                    <a:pt x="6001784" y="106915"/>
                  </a:lnTo>
                  <a:lnTo>
                    <a:pt x="6030474" y="141687"/>
                  </a:lnTo>
                  <a:lnTo>
                    <a:pt x="6052136" y="181596"/>
                  </a:lnTo>
                  <a:lnTo>
                    <a:pt x="6065826" y="225699"/>
                  </a:lnTo>
                  <a:lnTo>
                    <a:pt x="6070600" y="273050"/>
                  </a:lnTo>
                  <a:lnTo>
                    <a:pt x="6070600" y="387350"/>
                  </a:lnTo>
                  <a:lnTo>
                    <a:pt x="6065826" y="434700"/>
                  </a:lnTo>
                  <a:lnTo>
                    <a:pt x="6052136" y="478803"/>
                  </a:lnTo>
                  <a:lnTo>
                    <a:pt x="6030474" y="518712"/>
                  </a:lnTo>
                  <a:lnTo>
                    <a:pt x="6001784" y="553484"/>
                  </a:lnTo>
                  <a:lnTo>
                    <a:pt x="5967012" y="582174"/>
                  </a:lnTo>
                  <a:lnTo>
                    <a:pt x="5927103" y="603836"/>
                  </a:lnTo>
                  <a:lnTo>
                    <a:pt x="5883000" y="617526"/>
                  </a:lnTo>
                  <a:lnTo>
                    <a:pt x="5835650" y="622300"/>
                  </a:lnTo>
                  <a:lnTo>
                    <a:pt x="5835650" y="660400"/>
                  </a:lnTo>
                  <a:lnTo>
                    <a:pt x="5884731" y="656000"/>
                  </a:lnTo>
                  <a:lnTo>
                    <a:pt x="5930925" y="643317"/>
                  </a:lnTo>
                  <a:lnTo>
                    <a:pt x="5973463" y="623120"/>
                  </a:lnTo>
                  <a:lnTo>
                    <a:pt x="6011572" y="596182"/>
                  </a:lnTo>
                  <a:lnTo>
                    <a:pt x="6044482" y="563272"/>
                  </a:lnTo>
                  <a:lnTo>
                    <a:pt x="6071420" y="525163"/>
                  </a:lnTo>
                  <a:lnTo>
                    <a:pt x="6091617" y="482625"/>
                  </a:lnTo>
                  <a:lnTo>
                    <a:pt x="6104300" y="436431"/>
                  </a:lnTo>
                  <a:lnTo>
                    <a:pt x="6108700" y="387350"/>
                  </a:lnTo>
                  <a:lnTo>
                    <a:pt x="6108700" y="273050"/>
                  </a:lnTo>
                  <a:lnTo>
                    <a:pt x="6104300" y="223968"/>
                  </a:lnTo>
                  <a:lnTo>
                    <a:pt x="6091617" y="177774"/>
                  </a:lnTo>
                  <a:lnTo>
                    <a:pt x="6071420" y="135236"/>
                  </a:lnTo>
                  <a:lnTo>
                    <a:pt x="6044482" y="97127"/>
                  </a:lnTo>
                  <a:lnTo>
                    <a:pt x="6011572" y="64217"/>
                  </a:lnTo>
                  <a:lnTo>
                    <a:pt x="5973463" y="37279"/>
                  </a:lnTo>
                  <a:lnTo>
                    <a:pt x="5930925" y="17082"/>
                  </a:lnTo>
                  <a:lnTo>
                    <a:pt x="5884731" y="4399"/>
                  </a:lnTo>
                  <a:lnTo>
                    <a:pt x="5835650" y="0"/>
                  </a:lnTo>
                  <a:close/>
                </a:path>
                <a:path w="6108700" h="660400">
                  <a:moveTo>
                    <a:pt x="58356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5835650" y="38100"/>
                  </a:lnTo>
                  <a:lnTo>
                    <a:pt x="58356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867400" y="2501900"/>
              <a:ext cx="6070600" cy="622300"/>
            </a:xfrm>
            <a:custGeom>
              <a:avLst/>
              <a:gdLst/>
              <a:ahLst/>
              <a:cxnLst/>
              <a:rect l="l" t="t" r="r" b="b"/>
              <a:pathLst>
                <a:path w="6070600" h="622300">
                  <a:moveTo>
                    <a:pt x="58166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68300"/>
                  </a:lnTo>
                  <a:lnTo>
                    <a:pt x="4092" y="413956"/>
                  </a:lnTo>
                  <a:lnTo>
                    <a:pt x="15890" y="456928"/>
                  </a:lnTo>
                  <a:lnTo>
                    <a:pt x="34678" y="496498"/>
                  </a:lnTo>
                  <a:lnTo>
                    <a:pt x="59737" y="531948"/>
                  </a:lnTo>
                  <a:lnTo>
                    <a:pt x="90351" y="562562"/>
                  </a:lnTo>
                  <a:lnTo>
                    <a:pt x="125801" y="587621"/>
                  </a:lnTo>
                  <a:lnTo>
                    <a:pt x="165371" y="606409"/>
                  </a:lnTo>
                  <a:lnTo>
                    <a:pt x="208343" y="618207"/>
                  </a:lnTo>
                  <a:lnTo>
                    <a:pt x="254000" y="622300"/>
                  </a:lnTo>
                  <a:lnTo>
                    <a:pt x="5816600" y="622300"/>
                  </a:lnTo>
                  <a:lnTo>
                    <a:pt x="5862256" y="618207"/>
                  </a:lnTo>
                  <a:lnTo>
                    <a:pt x="5905228" y="606409"/>
                  </a:lnTo>
                  <a:lnTo>
                    <a:pt x="5944798" y="587621"/>
                  </a:lnTo>
                  <a:lnTo>
                    <a:pt x="5980248" y="562562"/>
                  </a:lnTo>
                  <a:lnTo>
                    <a:pt x="6010862" y="531948"/>
                  </a:lnTo>
                  <a:lnTo>
                    <a:pt x="6035921" y="496498"/>
                  </a:lnTo>
                  <a:lnTo>
                    <a:pt x="6054709" y="456928"/>
                  </a:lnTo>
                  <a:lnTo>
                    <a:pt x="6066507" y="413956"/>
                  </a:lnTo>
                  <a:lnTo>
                    <a:pt x="6070600" y="368300"/>
                  </a:lnTo>
                  <a:lnTo>
                    <a:pt x="6070600" y="254000"/>
                  </a:lnTo>
                  <a:lnTo>
                    <a:pt x="6066507" y="208343"/>
                  </a:lnTo>
                  <a:lnTo>
                    <a:pt x="6054709" y="165371"/>
                  </a:lnTo>
                  <a:lnTo>
                    <a:pt x="6035921" y="125801"/>
                  </a:lnTo>
                  <a:lnTo>
                    <a:pt x="6010862" y="90351"/>
                  </a:lnTo>
                  <a:lnTo>
                    <a:pt x="5980248" y="59737"/>
                  </a:lnTo>
                  <a:lnTo>
                    <a:pt x="5944798" y="34678"/>
                  </a:lnTo>
                  <a:lnTo>
                    <a:pt x="5905228" y="15890"/>
                  </a:lnTo>
                  <a:lnTo>
                    <a:pt x="5862256" y="4092"/>
                  </a:lnTo>
                  <a:lnTo>
                    <a:pt x="58166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10585450" y="1428750"/>
            <a:ext cx="2870200" cy="660400"/>
            <a:chOff x="10585450" y="1428750"/>
            <a:chExt cx="2870200" cy="660400"/>
          </a:xfrm>
        </p:grpSpPr>
        <p:sp>
          <p:nvSpPr>
            <p:cNvPr id="12" name="object 12" descr=""/>
            <p:cNvSpPr/>
            <p:nvPr/>
          </p:nvSpPr>
          <p:spPr>
            <a:xfrm>
              <a:off x="10585450" y="1428750"/>
              <a:ext cx="2870200" cy="660400"/>
            </a:xfrm>
            <a:custGeom>
              <a:avLst/>
              <a:gdLst/>
              <a:ahLst/>
              <a:cxnLst/>
              <a:rect l="l" t="t" r="r" b="b"/>
              <a:pathLst>
                <a:path w="2870200" h="6604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87350"/>
                  </a:lnTo>
                  <a:lnTo>
                    <a:pt x="4399" y="436431"/>
                  </a:lnTo>
                  <a:lnTo>
                    <a:pt x="17082" y="482625"/>
                  </a:lnTo>
                  <a:lnTo>
                    <a:pt x="37279" y="525163"/>
                  </a:lnTo>
                  <a:lnTo>
                    <a:pt x="64217" y="563272"/>
                  </a:lnTo>
                  <a:lnTo>
                    <a:pt x="97127" y="596182"/>
                  </a:lnTo>
                  <a:lnTo>
                    <a:pt x="135236" y="623120"/>
                  </a:lnTo>
                  <a:lnTo>
                    <a:pt x="177774" y="643317"/>
                  </a:lnTo>
                  <a:lnTo>
                    <a:pt x="223968" y="656000"/>
                  </a:lnTo>
                  <a:lnTo>
                    <a:pt x="273050" y="660400"/>
                  </a:lnTo>
                  <a:lnTo>
                    <a:pt x="273050" y="622300"/>
                  </a:lnTo>
                  <a:lnTo>
                    <a:pt x="225699" y="617526"/>
                  </a:lnTo>
                  <a:lnTo>
                    <a:pt x="181596" y="603836"/>
                  </a:lnTo>
                  <a:lnTo>
                    <a:pt x="141687" y="582174"/>
                  </a:lnTo>
                  <a:lnTo>
                    <a:pt x="106915" y="553484"/>
                  </a:lnTo>
                  <a:lnTo>
                    <a:pt x="78225" y="518712"/>
                  </a:lnTo>
                  <a:lnTo>
                    <a:pt x="56563" y="478803"/>
                  </a:lnTo>
                  <a:lnTo>
                    <a:pt x="42873" y="434700"/>
                  </a:lnTo>
                  <a:lnTo>
                    <a:pt x="38100" y="3873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2870200" h="660400">
                  <a:moveTo>
                    <a:pt x="2597150" y="622300"/>
                  </a:moveTo>
                  <a:lnTo>
                    <a:pt x="273050" y="622300"/>
                  </a:lnTo>
                  <a:lnTo>
                    <a:pt x="273050" y="660400"/>
                  </a:lnTo>
                  <a:lnTo>
                    <a:pt x="2597150" y="660400"/>
                  </a:lnTo>
                  <a:lnTo>
                    <a:pt x="2597150" y="622300"/>
                  </a:lnTo>
                  <a:close/>
                </a:path>
                <a:path w="2870200" h="660400">
                  <a:moveTo>
                    <a:pt x="2597150" y="0"/>
                  </a:moveTo>
                  <a:lnTo>
                    <a:pt x="2597150" y="38100"/>
                  </a:lnTo>
                  <a:lnTo>
                    <a:pt x="2644500" y="42873"/>
                  </a:lnTo>
                  <a:lnTo>
                    <a:pt x="2688603" y="56563"/>
                  </a:lnTo>
                  <a:lnTo>
                    <a:pt x="2728512" y="78225"/>
                  </a:lnTo>
                  <a:lnTo>
                    <a:pt x="2763284" y="106915"/>
                  </a:lnTo>
                  <a:lnTo>
                    <a:pt x="2791974" y="141687"/>
                  </a:lnTo>
                  <a:lnTo>
                    <a:pt x="2813636" y="181596"/>
                  </a:lnTo>
                  <a:lnTo>
                    <a:pt x="2827326" y="225699"/>
                  </a:lnTo>
                  <a:lnTo>
                    <a:pt x="2832100" y="273050"/>
                  </a:lnTo>
                  <a:lnTo>
                    <a:pt x="2832100" y="387350"/>
                  </a:lnTo>
                  <a:lnTo>
                    <a:pt x="2827326" y="434700"/>
                  </a:lnTo>
                  <a:lnTo>
                    <a:pt x="2813636" y="478803"/>
                  </a:lnTo>
                  <a:lnTo>
                    <a:pt x="2791974" y="518712"/>
                  </a:lnTo>
                  <a:lnTo>
                    <a:pt x="2763284" y="553484"/>
                  </a:lnTo>
                  <a:lnTo>
                    <a:pt x="2728512" y="582174"/>
                  </a:lnTo>
                  <a:lnTo>
                    <a:pt x="2688603" y="603836"/>
                  </a:lnTo>
                  <a:lnTo>
                    <a:pt x="2644500" y="617526"/>
                  </a:lnTo>
                  <a:lnTo>
                    <a:pt x="2597150" y="622300"/>
                  </a:lnTo>
                  <a:lnTo>
                    <a:pt x="2597150" y="660400"/>
                  </a:lnTo>
                  <a:lnTo>
                    <a:pt x="2646231" y="656000"/>
                  </a:lnTo>
                  <a:lnTo>
                    <a:pt x="2692425" y="643317"/>
                  </a:lnTo>
                  <a:lnTo>
                    <a:pt x="2734963" y="623120"/>
                  </a:lnTo>
                  <a:lnTo>
                    <a:pt x="2773072" y="596182"/>
                  </a:lnTo>
                  <a:lnTo>
                    <a:pt x="2805982" y="563272"/>
                  </a:lnTo>
                  <a:lnTo>
                    <a:pt x="2832920" y="525163"/>
                  </a:lnTo>
                  <a:lnTo>
                    <a:pt x="2853117" y="482625"/>
                  </a:lnTo>
                  <a:lnTo>
                    <a:pt x="2865800" y="436431"/>
                  </a:lnTo>
                  <a:lnTo>
                    <a:pt x="2870200" y="387350"/>
                  </a:lnTo>
                  <a:lnTo>
                    <a:pt x="2870200" y="273050"/>
                  </a:lnTo>
                  <a:lnTo>
                    <a:pt x="2865800" y="223968"/>
                  </a:lnTo>
                  <a:lnTo>
                    <a:pt x="2853117" y="177774"/>
                  </a:lnTo>
                  <a:lnTo>
                    <a:pt x="2832920" y="135236"/>
                  </a:lnTo>
                  <a:lnTo>
                    <a:pt x="2805982" y="97127"/>
                  </a:lnTo>
                  <a:lnTo>
                    <a:pt x="2773072" y="64217"/>
                  </a:lnTo>
                  <a:lnTo>
                    <a:pt x="2734963" y="37279"/>
                  </a:lnTo>
                  <a:lnTo>
                    <a:pt x="2692425" y="17082"/>
                  </a:lnTo>
                  <a:lnTo>
                    <a:pt x="2646231" y="4399"/>
                  </a:lnTo>
                  <a:lnTo>
                    <a:pt x="2597150" y="0"/>
                  </a:lnTo>
                  <a:close/>
                </a:path>
                <a:path w="2870200" h="660400">
                  <a:moveTo>
                    <a:pt x="25971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2597150" y="38100"/>
                  </a:lnTo>
                  <a:lnTo>
                    <a:pt x="259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0604500" y="1447800"/>
              <a:ext cx="2832100" cy="622300"/>
            </a:xfrm>
            <a:custGeom>
              <a:avLst/>
              <a:gdLst/>
              <a:ahLst/>
              <a:cxnLst/>
              <a:rect l="l" t="t" r="r" b="b"/>
              <a:pathLst>
                <a:path w="2832100" h="622300">
                  <a:moveTo>
                    <a:pt x="25781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68300"/>
                  </a:lnTo>
                  <a:lnTo>
                    <a:pt x="4092" y="413956"/>
                  </a:lnTo>
                  <a:lnTo>
                    <a:pt x="15890" y="456928"/>
                  </a:lnTo>
                  <a:lnTo>
                    <a:pt x="34678" y="496498"/>
                  </a:lnTo>
                  <a:lnTo>
                    <a:pt x="59737" y="531948"/>
                  </a:lnTo>
                  <a:lnTo>
                    <a:pt x="90351" y="562562"/>
                  </a:lnTo>
                  <a:lnTo>
                    <a:pt x="125801" y="587621"/>
                  </a:lnTo>
                  <a:lnTo>
                    <a:pt x="165371" y="606409"/>
                  </a:lnTo>
                  <a:lnTo>
                    <a:pt x="208343" y="618207"/>
                  </a:lnTo>
                  <a:lnTo>
                    <a:pt x="254000" y="622300"/>
                  </a:lnTo>
                  <a:lnTo>
                    <a:pt x="2578100" y="622300"/>
                  </a:lnTo>
                  <a:lnTo>
                    <a:pt x="2623756" y="618207"/>
                  </a:lnTo>
                  <a:lnTo>
                    <a:pt x="2666728" y="606409"/>
                  </a:lnTo>
                  <a:lnTo>
                    <a:pt x="2706298" y="587621"/>
                  </a:lnTo>
                  <a:lnTo>
                    <a:pt x="2741748" y="562562"/>
                  </a:lnTo>
                  <a:lnTo>
                    <a:pt x="2772362" y="531948"/>
                  </a:lnTo>
                  <a:lnTo>
                    <a:pt x="2797421" y="496498"/>
                  </a:lnTo>
                  <a:lnTo>
                    <a:pt x="2816209" y="456928"/>
                  </a:lnTo>
                  <a:lnTo>
                    <a:pt x="2828007" y="413956"/>
                  </a:lnTo>
                  <a:lnTo>
                    <a:pt x="2832100" y="368300"/>
                  </a:lnTo>
                  <a:lnTo>
                    <a:pt x="2832100" y="254000"/>
                  </a:lnTo>
                  <a:lnTo>
                    <a:pt x="2828007" y="208343"/>
                  </a:lnTo>
                  <a:lnTo>
                    <a:pt x="2816209" y="165371"/>
                  </a:lnTo>
                  <a:lnTo>
                    <a:pt x="2797421" y="125801"/>
                  </a:lnTo>
                  <a:lnTo>
                    <a:pt x="2772362" y="90351"/>
                  </a:lnTo>
                  <a:lnTo>
                    <a:pt x="2741748" y="59737"/>
                  </a:lnTo>
                  <a:lnTo>
                    <a:pt x="2706298" y="34678"/>
                  </a:lnTo>
                  <a:lnTo>
                    <a:pt x="2666728" y="15890"/>
                  </a:lnTo>
                  <a:lnTo>
                    <a:pt x="2623756" y="4092"/>
                  </a:lnTo>
                  <a:lnTo>
                    <a:pt x="25781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1288776" y="1529587"/>
              <a:ext cx="1463040" cy="368300"/>
            </a:xfrm>
            <a:custGeom>
              <a:avLst/>
              <a:gdLst/>
              <a:ahLst/>
              <a:cxnLst/>
              <a:rect l="l" t="t" r="r" b="b"/>
              <a:pathLst>
                <a:path w="1463040" h="368300">
                  <a:moveTo>
                    <a:pt x="272288" y="0"/>
                  </a:moveTo>
                  <a:lnTo>
                    <a:pt x="0" y="0"/>
                  </a:lnTo>
                  <a:lnTo>
                    <a:pt x="0" y="362712"/>
                  </a:lnTo>
                  <a:lnTo>
                    <a:pt x="45720" y="362712"/>
                  </a:lnTo>
                  <a:lnTo>
                    <a:pt x="45720" y="40132"/>
                  </a:lnTo>
                  <a:lnTo>
                    <a:pt x="272288" y="40132"/>
                  </a:lnTo>
                  <a:lnTo>
                    <a:pt x="272288" y="0"/>
                  </a:lnTo>
                  <a:close/>
                </a:path>
                <a:path w="1463040" h="368300">
                  <a:moveTo>
                    <a:pt x="272288" y="40132"/>
                  </a:moveTo>
                  <a:lnTo>
                    <a:pt x="227076" y="40132"/>
                  </a:lnTo>
                  <a:lnTo>
                    <a:pt x="227076" y="362712"/>
                  </a:lnTo>
                  <a:lnTo>
                    <a:pt x="272288" y="362712"/>
                  </a:lnTo>
                  <a:lnTo>
                    <a:pt x="272288" y="40132"/>
                  </a:lnTo>
                  <a:close/>
                </a:path>
                <a:path w="1463040" h="368300">
                  <a:moveTo>
                    <a:pt x="476730" y="85344"/>
                  </a:moveTo>
                  <a:lnTo>
                    <a:pt x="424056" y="94773"/>
                  </a:lnTo>
                  <a:lnTo>
                    <a:pt x="384020" y="122174"/>
                  </a:lnTo>
                  <a:lnTo>
                    <a:pt x="358810" y="166242"/>
                  </a:lnTo>
                  <a:lnTo>
                    <a:pt x="351190" y="204342"/>
                  </a:lnTo>
                  <a:lnTo>
                    <a:pt x="350238" y="226059"/>
                  </a:lnTo>
                  <a:lnTo>
                    <a:pt x="350809" y="242601"/>
                  </a:lnTo>
                  <a:lnTo>
                    <a:pt x="359382" y="286512"/>
                  </a:lnTo>
                  <a:lnTo>
                    <a:pt x="377860" y="321087"/>
                  </a:lnTo>
                  <a:lnTo>
                    <a:pt x="414373" y="353282"/>
                  </a:lnTo>
                  <a:lnTo>
                    <a:pt x="461998" y="367220"/>
                  </a:lnTo>
                  <a:lnTo>
                    <a:pt x="475206" y="367792"/>
                  </a:lnTo>
                  <a:lnTo>
                    <a:pt x="489334" y="367220"/>
                  </a:lnTo>
                  <a:lnTo>
                    <a:pt x="527530" y="358648"/>
                  </a:lnTo>
                  <a:lnTo>
                    <a:pt x="567662" y="330708"/>
                  </a:lnTo>
                  <a:lnTo>
                    <a:pt x="476222" y="330708"/>
                  </a:lnTo>
                  <a:lnTo>
                    <a:pt x="463109" y="329914"/>
                  </a:lnTo>
                  <a:lnTo>
                    <a:pt x="422691" y="310991"/>
                  </a:lnTo>
                  <a:lnTo>
                    <a:pt x="401038" y="269494"/>
                  </a:lnTo>
                  <a:lnTo>
                    <a:pt x="396466" y="226059"/>
                  </a:lnTo>
                  <a:lnTo>
                    <a:pt x="397640" y="203231"/>
                  </a:lnTo>
                  <a:lnTo>
                    <a:pt x="407038" y="165385"/>
                  </a:lnTo>
                  <a:lnTo>
                    <a:pt x="439773" y="129794"/>
                  </a:lnTo>
                  <a:lnTo>
                    <a:pt x="475714" y="122936"/>
                  </a:lnTo>
                  <a:lnTo>
                    <a:pt x="567633" y="122936"/>
                  </a:lnTo>
                  <a:lnTo>
                    <a:pt x="567027" y="122174"/>
                  </a:lnTo>
                  <a:lnTo>
                    <a:pt x="527212" y="94773"/>
                  </a:lnTo>
                  <a:lnTo>
                    <a:pt x="494700" y="86391"/>
                  </a:lnTo>
                  <a:lnTo>
                    <a:pt x="476730" y="85344"/>
                  </a:lnTo>
                  <a:close/>
                </a:path>
                <a:path w="1463040" h="368300">
                  <a:moveTo>
                    <a:pt x="567633" y="122936"/>
                  </a:moveTo>
                  <a:lnTo>
                    <a:pt x="475714" y="122936"/>
                  </a:lnTo>
                  <a:lnTo>
                    <a:pt x="489017" y="123729"/>
                  </a:lnTo>
                  <a:lnTo>
                    <a:pt x="500987" y="126110"/>
                  </a:lnTo>
                  <a:lnTo>
                    <a:pt x="536420" y="150494"/>
                  </a:lnTo>
                  <a:lnTo>
                    <a:pt x="553819" y="195961"/>
                  </a:lnTo>
                  <a:lnTo>
                    <a:pt x="555978" y="226059"/>
                  </a:lnTo>
                  <a:lnTo>
                    <a:pt x="555438" y="241553"/>
                  </a:lnTo>
                  <a:lnTo>
                    <a:pt x="547342" y="281940"/>
                  </a:lnTo>
                  <a:lnTo>
                    <a:pt x="521434" y="318008"/>
                  </a:lnTo>
                  <a:lnTo>
                    <a:pt x="476222" y="330708"/>
                  </a:lnTo>
                  <a:lnTo>
                    <a:pt x="567662" y="330708"/>
                  </a:lnTo>
                  <a:lnTo>
                    <a:pt x="593062" y="286512"/>
                  </a:lnTo>
                  <a:lnTo>
                    <a:pt x="601634" y="242601"/>
                  </a:lnTo>
                  <a:lnTo>
                    <a:pt x="602206" y="226059"/>
                  </a:lnTo>
                  <a:lnTo>
                    <a:pt x="601190" y="204342"/>
                  </a:lnTo>
                  <a:lnTo>
                    <a:pt x="598142" y="184403"/>
                  </a:lnTo>
                  <a:lnTo>
                    <a:pt x="593062" y="166242"/>
                  </a:lnTo>
                  <a:lnTo>
                    <a:pt x="585950" y="149859"/>
                  </a:lnTo>
                  <a:lnTo>
                    <a:pt x="577282" y="135064"/>
                  </a:lnTo>
                  <a:lnTo>
                    <a:pt x="567633" y="122936"/>
                  </a:lnTo>
                  <a:close/>
                </a:path>
                <a:path w="1463040" h="368300">
                  <a:moveTo>
                    <a:pt x="715220" y="90423"/>
                  </a:moveTo>
                  <a:lnTo>
                    <a:pt x="673056" y="90423"/>
                  </a:lnTo>
                  <a:lnTo>
                    <a:pt x="673056" y="362712"/>
                  </a:lnTo>
                  <a:lnTo>
                    <a:pt x="728428" y="362712"/>
                  </a:lnTo>
                  <a:lnTo>
                    <a:pt x="756544" y="318515"/>
                  </a:lnTo>
                  <a:lnTo>
                    <a:pt x="712172" y="318515"/>
                  </a:lnTo>
                  <a:lnTo>
                    <a:pt x="712511" y="315129"/>
                  </a:lnTo>
                  <a:lnTo>
                    <a:pt x="712849" y="310726"/>
                  </a:lnTo>
                  <a:lnTo>
                    <a:pt x="713527" y="299550"/>
                  </a:lnTo>
                  <a:lnTo>
                    <a:pt x="714543" y="281093"/>
                  </a:lnTo>
                  <a:lnTo>
                    <a:pt x="714712" y="275166"/>
                  </a:lnTo>
                  <a:lnTo>
                    <a:pt x="714712" y="269748"/>
                  </a:lnTo>
                  <a:lnTo>
                    <a:pt x="715051" y="263990"/>
                  </a:lnTo>
                  <a:lnTo>
                    <a:pt x="715220" y="259588"/>
                  </a:lnTo>
                  <a:lnTo>
                    <a:pt x="715220" y="90423"/>
                  </a:lnTo>
                  <a:close/>
                </a:path>
                <a:path w="1463040" h="368300">
                  <a:moveTo>
                    <a:pt x="912832" y="135128"/>
                  </a:moveTo>
                  <a:lnTo>
                    <a:pt x="873208" y="135128"/>
                  </a:lnTo>
                  <a:lnTo>
                    <a:pt x="872869" y="139530"/>
                  </a:lnTo>
                  <a:lnTo>
                    <a:pt x="872531" y="146134"/>
                  </a:lnTo>
                  <a:lnTo>
                    <a:pt x="871176" y="180848"/>
                  </a:lnTo>
                  <a:lnTo>
                    <a:pt x="871176" y="362712"/>
                  </a:lnTo>
                  <a:lnTo>
                    <a:pt x="912832" y="362712"/>
                  </a:lnTo>
                  <a:lnTo>
                    <a:pt x="912832" y="135128"/>
                  </a:lnTo>
                  <a:close/>
                </a:path>
                <a:path w="1463040" h="368300">
                  <a:moveTo>
                    <a:pt x="912832" y="90423"/>
                  </a:moveTo>
                  <a:lnTo>
                    <a:pt x="857968" y="90423"/>
                  </a:lnTo>
                  <a:lnTo>
                    <a:pt x="712172" y="318515"/>
                  </a:lnTo>
                  <a:lnTo>
                    <a:pt x="756544" y="318515"/>
                  </a:lnTo>
                  <a:lnTo>
                    <a:pt x="873208" y="135128"/>
                  </a:lnTo>
                  <a:lnTo>
                    <a:pt x="912832" y="135128"/>
                  </a:lnTo>
                  <a:lnTo>
                    <a:pt x="912832" y="90423"/>
                  </a:lnTo>
                  <a:close/>
                </a:path>
                <a:path w="1463040" h="368300">
                  <a:moveTo>
                    <a:pt x="1111753" y="85344"/>
                  </a:moveTo>
                  <a:lnTo>
                    <a:pt x="1061176" y="93630"/>
                  </a:lnTo>
                  <a:lnTo>
                    <a:pt x="1020695" y="118999"/>
                  </a:lnTo>
                  <a:lnTo>
                    <a:pt x="993675" y="163226"/>
                  </a:lnTo>
                  <a:lnTo>
                    <a:pt x="985293" y="204120"/>
                  </a:lnTo>
                  <a:lnTo>
                    <a:pt x="984245" y="228091"/>
                  </a:lnTo>
                  <a:lnTo>
                    <a:pt x="985230" y="251142"/>
                  </a:lnTo>
                  <a:lnTo>
                    <a:pt x="993104" y="290766"/>
                  </a:lnTo>
                  <a:lnTo>
                    <a:pt x="1019171" y="334264"/>
                  </a:lnTo>
                  <a:lnTo>
                    <a:pt x="1058890" y="359505"/>
                  </a:lnTo>
                  <a:lnTo>
                    <a:pt x="1108706" y="367792"/>
                  </a:lnTo>
                  <a:lnTo>
                    <a:pt x="1119945" y="367538"/>
                  </a:lnTo>
                  <a:lnTo>
                    <a:pt x="1164332" y="359283"/>
                  </a:lnTo>
                  <a:lnTo>
                    <a:pt x="1178810" y="353059"/>
                  </a:lnTo>
                  <a:lnTo>
                    <a:pt x="1178810" y="329184"/>
                  </a:lnTo>
                  <a:lnTo>
                    <a:pt x="1108198" y="329184"/>
                  </a:lnTo>
                  <a:lnTo>
                    <a:pt x="1095783" y="328453"/>
                  </a:lnTo>
                  <a:lnTo>
                    <a:pt x="1056921" y="310959"/>
                  </a:lnTo>
                  <a:lnTo>
                    <a:pt x="1035331" y="270922"/>
                  </a:lnTo>
                  <a:lnTo>
                    <a:pt x="1030474" y="227584"/>
                  </a:lnTo>
                  <a:lnTo>
                    <a:pt x="1031013" y="211264"/>
                  </a:lnTo>
                  <a:lnTo>
                    <a:pt x="1039109" y="170687"/>
                  </a:lnTo>
                  <a:lnTo>
                    <a:pt x="1065526" y="136144"/>
                  </a:lnTo>
                  <a:lnTo>
                    <a:pt x="1110738" y="124459"/>
                  </a:lnTo>
                  <a:lnTo>
                    <a:pt x="1174363" y="124459"/>
                  </a:lnTo>
                  <a:lnTo>
                    <a:pt x="1183382" y="100076"/>
                  </a:lnTo>
                  <a:lnTo>
                    <a:pt x="1142138" y="87915"/>
                  </a:lnTo>
                  <a:lnTo>
                    <a:pt x="1122072" y="85629"/>
                  </a:lnTo>
                  <a:lnTo>
                    <a:pt x="1111753" y="85344"/>
                  </a:lnTo>
                  <a:close/>
                </a:path>
                <a:path w="1463040" h="368300">
                  <a:moveTo>
                    <a:pt x="1178810" y="313436"/>
                  </a:moveTo>
                  <a:lnTo>
                    <a:pt x="1138582" y="326612"/>
                  </a:lnTo>
                  <a:lnTo>
                    <a:pt x="1108198" y="329184"/>
                  </a:lnTo>
                  <a:lnTo>
                    <a:pt x="1178810" y="329184"/>
                  </a:lnTo>
                  <a:lnTo>
                    <a:pt x="1178810" y="313436"/>
                  </a:lnTo>
                  <a:close/>
                </a:path>
                <a:path w="1463040" h="368300">
                  <a:moveTo>
                    <a:pt x="1174363" y="124459"/>
                  </a:moveTo>
                  <a:lnTo>
                    <a:pt x="1110738" y="124459"/>
                  </a:lnTo>
                  <a:lnTo>
                    <a:pt x="1117977" y="124713"/>
                  </a:lnTo>
                  <a:lnTo>
                    <a:pt x="1125470" y="125475"/>
                  </a:lnTo>
                  <a:lnTo>
                    <a:pt x="1163316" y="134905"/>
                  </a:lnTo>
                  <a:lnTo>
                    <a:pt x="1169666" y="137159"/>
                  </a:lnTo>
                  <a:lnTo>
                    <a:pt x="1174363" y="124459"/>
                  </a:lnTo>
                  <a:close/>
                </a:path>
                <a:path w="1463040" h="368300">
                  <a:moveTo>
                    <a:pt x="1288268" y="90423"/>
                  </a:moveTo>
                  <a:lnTo>
                    <a:pt x="1243564" y="90423"/>
                  </a:lnTo>
                  <a:lnTo>
                    <a:pt x="1243564" y="362712"/>
                  </a:lnTo>
                  <a:lnTo>
                    <a:pt x="1288268" y="362712"/>
                  </a:lnTo>
                  <a:lnTo>
                    <a:pt x="1288268" y="224536"/>
                  </a:lnTo>
                  <a:lnTo>
                    <a:pt x="1339755" y="224536"/>
                  </a:lnTo>
                  <a:lnTo>
                    <a:pt x="1337942" y="222504"/>
                  </a:lnTo>
                  <a:lnTo>
                    <a:pt x="1288268" y="222504"/>
                  </a:lnTo>
                  <a:lnTo>
                    <a:pt x="1288268" y="90423"/>
                  </a:lnTo>
                  <a:close/>
                </a:path>
                <a:path w="1463040" h="368300">
                  <a:moveTo>
                    <a:pt x="1339755" y="224536"/>
                  </a:moveTo>
                  <a:lnTo>
                    <a:pt x="1288268" y="224536"/>
                  </a:lnTo>
                  <a:lnTo>
                    <a:pt x="1411204" y="362712"/>
                  </a:lnTo>
                  <a:lnTo>
                    <a:pt x="1463020" y="362712"/>
                  </a:lnTo>
                  <a:lnTo>
                    <a:pt x="1339755" y="224536"/>
                  </a:lnTo>
                  <a:close/>
                </a:path>
                <a:path w="1463040" h="368300">
                  <a:moveTo>
                    <a:pt x="1453368" y="90423"/>
                  </a:moveTo>
                  <a:lnTo>
                    <a:pt x="1404600" y="90423"/>
                  </a:lnTo>
                  <a:lnTo>
                    <a:pt x="1288268" y="222504"/>
                  </a:lnTo>
                  <a:lnTo>
                    <a:pt x="1337942" y="222504"/>
                  </a:lnTo>
                  <a:lnTo>
                    <a:pt x="1337036" y="221487"/>
                  </a:lnTo>
                  <a:lnTo>
                    <a:pt x="1453368" y="90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12026900" y="4851400"/>
            <a:ext cx="7264400" cy="876300"/>
            <a:chOff x="12026900" y="4851400"/>
            <a:chExt cx="7264400" cy="876300"/>
          </a:xfrm>
        </p:grpSpPr>
        <p:sp>
          <p:nvSpPr>
            <p:cNvPr id="16" name="object 16" descr=""/>
            <p:cNvSpPr/>
            <p:nvPr/>
          </p:nvSpPr>
          <p:spPr>
            <a:xfrm>
              <a:off x="12026900" y="48514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5659100" y="48514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95420" y="5145430"/>
              <a:ext cx="2582725" cy="41310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66090" y="5141213"/>
              <a:ext cx="1497828" cy="323850"/>
            </a:xfrm>
            <a:prstGeom prst="rect">
              <a:avLst/>
            </a:prstGeom>
          </p:spPr>
        </p:pic>
      </p:grpSp>
      <p:sp>
        <p:nvSpPr>
          <p:cNvPr id="20" name="object 20" descr=""/>
          <p:cNvSpPr/>
          <p:nvPr/>
        </p:nvSpPr>
        <p:spPr>
          <a:xfrm>
            <a:off x="4638040" y="2520695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5" h="292100">
                <a:moveTo>
                  <a:pt x="171196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5" h="292100">
                <a:moveTo>
                  <a:pt x="252476" y="105663"/>
                </a:moveTo>
                <a:lnTo>
                  <a:pt x="172720" y="141731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6" y="105663"/>
                </a:lnTo>
                <a:close/>
              </a:path>
              <a:path w="324485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5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5" h="292100">
                <a:moveTo>
                  <a:pt x="64008" y="215391"/>
                </a:moveTo>
                <a:lnTo>
                  <a:pt x="56388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5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7"/>
                </a:lnTo>
                <a:close/>
              </a:path>
              <a:path w="324485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5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6327140" y="1263396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4" h="292100">
                <a:moveTo>
                  <a:pt x="171196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4" h="292100">
                <a:moveTo>
                  <a:pt x="252476" y="105663"/>
                </a:moveTo>
                <a:lnTo>
                  <a:pt x="172720" y="141731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6" y="105663"/>
                </a:lnTo>
                <a:close/>
              </a:path>
              <a:path w="324484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4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4" h="292100">
                <a:moveTo>
                  <a:pt x="64008" y="215391"/>
                </a:moveTo>
                <a:lnTo>
                  <a:pt x="56388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4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7"/>
                </a:lnTo>
                <a:close/>
              </a:path>
              <a:path w="324484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4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9685" cy="20104100"/>
          </a:xfrm>
          <a:custGeom>
            <a:avLst/>
            <a:gdLst/>
            <a:ahLst/>
            <a:cxnLst/>
            <a:rect l="l" t="t" r="r" b="b"/>
            <a:pathLst>
              <a:path w="19685" h="20104100">
                <a:moveTo>
                  <a:pt x="0" y="20104099"/>
                </a:moveTo>
                <a:lnTo>
                  <a:pt x="19146" y="20104099"/>
                </a:lnTo>
                <a:lnTo>
                  <a:pt x="19146" y="0"/>
                </a:lnTo>
                <a:lnTo>
                  <a:pt x="0" y="0"/>
                </a:lnTo>
                <a:lnTo>
                  <a:pt x="0" y="2010409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9146" y="0"/>
            <a:ext cx="13766800" cy="20104100"/>
            <a:chOff x="19146" y="0"/>
            <a:chExt cx="13766800" cy="20104100"/>
          </a:xfrm>
        </p:grpSpPr>
        <p:sp>
          <p:nvSpPr>
            <p:cNvPr id="4" name="object 4" descr=""/>
            <p:cNvSpPr/>
            <p:nvPr/>
          </p:nvSpPr>
          <p:spPr>
            <a:xfrm>
              <a:off x="1321126" y="0"/>
              <a:ext cx="12465050" cy="20104100"/>
            </a:xfrm>
            <a:custGeom>
              <a:avLst/>
              <a:gdLst/>
              <a:ahLst/>
              <a:cxnLst/>
              <a:rect l="l" t="t" r="r" b="b"/>
              <a:pathLst>
                <a:path w="12465050" h="20104100">
                  <a:moveTo>
                    <a:pt x="0" y="20104099"/>
                  </a:moveTo>
                  <a:lnTo>
                    <a:pt x="12464541" y="20104099"/>
                  </a:lnTo>
                  <a:lnTo>
                    <a:pt x="12464541" y="0"/>
                  </a:lnTo>
                  <a:lnTo>
                    <a:pt x="0" y="0"/>
                  </a:lnTo>
                  <a:lnTo>
                    <a:pt x="0" y="2010409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9146" y="1"/>
              <a:ext cx="1302385" cy="20104100"/>
            </a:xfrm>
            <a:custGeom>
              <a:avLst/>
              <a:gdLst/>
              <a:ahLst/>
              <a:cxnLst/>
              <a:rect l="l" t="t" r="r" b="b"/>
              <a:pathLst>
                <a:path w="1302385" h="20104100">
                  <a:moveTo>
                    <a:pt x="0" y="0"/>
                  </a:moveTo>
                  <a:lnTo>
                    <a:pt x="1301979" y="0"/>
                  </a:lnTo>
                  <a:lnTo>
                    <a:pt x="1301979" y="20104098"/>
                  </a:lnTo>
                  <a:lnTo>
                    <a:pt x="0" y="20104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87" y="2125290"/>
              <a:ext cx="1024351" cy="121581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1333" y="1708958"/>
              <a:ext cx="1342714" cy="363788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649626" y="1708957"/>
              <a:ext cx="1266190" cy="287655"/>
            </a:xfrm>
            <a:custGeom>
              <a:avLst/>
              <a:gdLst/>
              <a:ahLst/>
              <a:cxnLst/>
              <a:rect l="l" t="t" r="r" b="b"/>
              <a:pathLst>
                <a:path w="1266189" h="287655">
                  <a:moveTo>
                    <a:pt x="34268" y="212681"/>
                  </a:moveTo>
                  <a:lnTo>
                    <a:pt x="0" y="212681"/>
                  </a:lnTo>
                  <a:lnTo>
                    <a:pt x="1240" y="223296"/>
                  </a:lnTo>
                  <a:lnTo>
                    <a:pt x="20049" y="258941"/>
                  </a:lnTo>
                  <a:lnTo>
                    <a:pt x="57547" y="280912"/>
                  </a:lnTo>
                  <a:lnTo>
                    <a:pt x="94645" y="286113"/>
                  </a:lnTo>
                  <a:lnTo>
                    <a:pt x="107811" y="285467"/>
                  </a:lnTo>
                  <a:lnTo>
                    <a:pt x="152966" y="270135"/>
                  </a:lnTo>
                  <a:lnTo>
                    <a:pt x="169482" y="256196"/>
                  </a:lnTo>
                  <a:lnTo>
                    <a:pt x="94101" y="256196"/>
                  </a:lnTo>
                  <a:lnTo>
                    <a:pt x="86257" y="255865"/>
                  </a:lnTo>
                  <a:lnTo>
                    <a:pt x="47909" y="240490"/>
                  </a:lnTo>
                  <a:lnTo>
                    <a:pt x="34993" y="221656"/>
                  </a:lnTo>
                  <a:lnTo>
                    <a:pt x="34268" y="212681"/>
                  </a:lnTo>
                  <a:close/>
                </a:path>
                <a:path w="1266189" h="287655">
                  <a:moveTo>
                    <a:pt x="162671" y="29372"/>
                  </a:moveTo>
                  <a:lnTo>
                    <a:pt x="95189" y="29372"/>
                  </a:lnTo>
                  <a:lnTo>
                    <a:pt x="102618" y="29738"/>
                  </a:lnTo>
                  <a:lnTo>
                    <a:pt x="109536" y="30834"/>
                  </a:lnTo>
                  <a:lnTo>
                    <a:pt x="143691" y="58519"/>
                  </a:lnTo>
                  <a:lnTo>
                    <a:pt x="145776" y="66723"/>
                  </a:lnTo>
                  <a:lnTo>
                    <a:pt x="145776" y="76151"/>
                  </a:lnTo>
                  <a:lnTo>
                    <a:pt x="130104" y="111372"/>
                  </a:lnTo>
                  <a:lnTo>
                    <a:pt x="89750" y="124562"/>
                  </a:lnTo>
                  <a:lnTo>
                    <a:pt x="67448" y="124562"/>
                  </a:lnTo>
                  <a:lnTo>
                    <a:pt x="67448" y="154479"/>
                  </a:lnTo>
                  <a:lnTo>
                    <a:pt x="89750" y="154479"/>
                  </a:lnTo>
                  <a:lnTo>
                    <a:pt x="99949" y="154896"/>
                  </a:lnTo>
                  <a:lnTo>
                    <a:pt x="138569" y="169098"/>
                  </a:lnTo>
                  <a:lnTo>
                    <a:pt x="155567" y="206697"/>
                  </a:lnTo>
                  <a:lnTo>
                    <a:pt x="155074" y="213820"/>
                  </a:lnTo>
                  <a:lnTo>
                    <a:pt x="132483" y="246507"/>
                  </a:lnTo>
                  <a:lnTo>
                    <a:pt x="94101" y="256196"/>
                  </a:lnTo>
                  <a:lnTo>
                    <a:pt x="169482" y="256196"/>
                  </a:lnTo>
                  <a:lnTo>
                    <a:pt x="187974" y="217763"/>
                  </a:lnTo>
                  <a:lnTo>
                    <a:pt x="188747" y="206697"/>
                  </a:lnTo>
                  <a:lnTo>
                    <a:pt x="187821" y="193974"/>
                  </a:lnTo>
                  <a:lnTo>
                    <a:pt x="165791" y="154046"/>
                  </a:lnTo>
                  <a:lnTo>
                    <a:pt x="132721" y="139793"/>
                  </a:lnTo>
                  <a:lnTo>
                    <a:pt x="132721" y="137617"/>
                  </a:lnTo>
                  <a:lnTo>
                    <a:pt x="166038" y="114635"/>
                  </a:lnTo>
                  <a:lnTo>
                    <a:pt x="178301" y="76151"/>
                  </a:lnTo>
                  <a:lnTo>
                    <a:pt x="178343" y="73432"/>
                  </a:lnTo>
                  <a:lnTo>
                    <a:pt x="177792" y="64831"/>
                  </a:lnTo>
                  <a:lnTo>
                    <a:pt x="175931" y="55482"/>
                  </a:lnTo>
                  <a:lnTo>
                    <a:pt x="172829" y="46473"/>
                  </a:lnTo>
                  <a:lnTo>
                    <a:pt x="168486" y="37803"/>
                  </a:lnTo>
                  <a:lnTo>
                    <a:pt x="162971" y="29704"/>
                  </a:lnTo>
                  <a:lnTo>
                    <a:pt x="162671" y="29372"/>
                  </a:lnTo>
                  <a:close/>
                </a:path>
                <a:path w="1266189" h="287655">
                  <a:moveTo>
                    <a:pt x="95733" y="0"/>
                  </a:moveTo>
                  <a:lnTo>
                    <a:pt x="51538" y="9247"/>
                  </a:lnTo>
                  <a:lnTo>
                    <a:pt x="19173" y="35084"/>
                  </a:lnTo>
                  <a:lnTo>
                    <a:pt x="5983" y="73432"/>
                  </a:lnTo>
                  <a:lnTo>
                    <a:pt x="38619" y="73432"/>
                  </a:lnTo>
                  <a:lnTo>
                    <a:pt x="39073" y="64185"/>
                  </a:lnTo>
                  <a:lnTo>
                    <a:pt x="41974" y="56298"/>
                  </a:lnTo>
                  <a:lnTo>
                    <a:pt x="74486" y="32356"/>
                  </a:lnTo>
                  <a:lnTo>
                    <a:pt x="95189" y="29372"/>
                  </a:lnTo>
                  <a:lnTo>
                    <a:pt x="162671" y="29372"/>
                  </a:lnTo>
                  <a:lnTo>
                    <a:pt x="156417" y="22471"/>
                  </a:lnTo>
                  <a:lnTo>
                    <a:pt x="119735" y="2617"/>
                  </a:lnTo>
                  <a:lnTo>
                    <a:pt x="108193" y="654"/>
                  </a:lnTo>
                  <a:lnTo>
                    <a:pt x="95733" y="0"/>
                  </a:lnTo>
                  <a:close/>
                </a:path>
                <a:path w="1266189" h="287655">
                  <a:moveTo>
                    <a:pt x="390207" y="98997"/>
                  </a:moveTo>
                  <a:lnTo>
                    <a:pt x="325957" y="98997"/>
                  </a:lnTo>
                  <a:lnTo>
                    <a:pt x="336334" y="99694"/>
                  </a:lnTo>
                  <a:lnTo>
                    <a:pt x="345301" y="101785"/>
                  </a:lnTo>
                  <a:lnTo>
                    <a:pt x="369328" y="131922"/>
                  </a:lnTo>
                  <a:lnTo>
                    <a:pt x="370016" y="141424"/>
                  </a:lnTo>
                  <a:lnTo>
                    <a:pt x="370016" y="147680"/>
                  </a:lnTo>
                  <a:lnTo>
                    <a:pt x="368158" y="151306"/>
                  </a:lnTo>
                  <a:lnTo>
                    <a:pt x="364441" y="153391"/>
                  </a:lnTo>
                  <a:lnTo>
                    <a:pt x="360814" y="155476"/>
                  </a:lnTo>
                  <a:lnTo>
                    <a:pt x="355012" y="156972"/>
                  </a:lnTo>
                  <a:lnTo>
                    <a:pt x="340669" y="158567"/>
                  </a:lnTo>
                  <a:lnTo>
                    <a:pt x="316166" y="161550"/>
                  </a:lnTo>
                  <a:lnTo>
                    <a:pt x="273534" y="170661"/>
                  </a:lnTo>
                  <a:lnTo>
                    <a:pt x="242190" y="193915"/>
                  </a:lnTo>
                  <a:lnTo>
                    <a:pt x="235217" y="224648"/>
                  </a:lnTo>
                  <a:lnTo>
                    <a:pt x="235713" y="232841"/>
                  </a:lnTo>
                  <a:lnTo>
                    <a:pt x="255822" y="270441"/>
                  </a:lnTo>
                  <a:lnTo>
                    <a:pt x="296677" y="286733"/>
                  </a:lnTo>
                  <a:lnTo>
                    <a:pt x="306375" y="287201"/>
                  </a:lnTo>
                  <a:lnTo>
                    <a:pt x="315137" y="286861"/>
                  </a:lnTo>
                  <a:lnTo>
                    <a:pt x="352429" y="273738"/>
                  </a:lnTo>
                  <a:lnTo>
                    <a:pt x="366296" y="258372"/>
                  </a:lnTo>
                  <a:lnTo>
                    <a:pt x="311270" y="258372"/>
                  </a:lnTo>
                  <a:lnTo>
                    <a:pt x="302010" y="257828"/>
                  </a:lnTo>
                  <a:lnTo>
                    <a:pt x="267984" y="232501"/>
                  </a:lnTo>
                  <a:lnTo>
                    <a:pt x="267211" y="216488"/>
                  </a:lnTo>
                  <a:lnTo>
                    <a:pt x="269387" y="210052"/>
                  </a:lnTo>
                  <a:lnTo>
                    <a:pt x="306194" y="190379"/>
                  </a:lnTo>
                  <a:lnTo>
                    <a:pt x="327997" y="187660"/>
                  </a:lnTo>
                  <a:lnTo>
                    <a:pt x="333617" y="186934"/>
                  </a:lnTo>
                  <a:lnTo>
                    <a:pt x="370016" y="177325"/>
                  </a:lnTo>
                  <a:lnTo>
                    <a:pt x="402109" y="177325"/>
                  </a:lnTo>
                  <a:lnTo>
                    <a:pt x="402109" y="144688"/>
                  </a:lnTo>
                  <a:lnTo>
                    <a:pt x="401599" y="132874"/>
                  </a:lnTo>
                  <a:lnTo>
                    <a:pt x="400069" y="122318"/>
                  </a:lnTo>
                  <a:lnTo>
                    <a:pt x="397519" y="113020"/>
                  </a:lnTo>
                  <a:lnTo>
                    <a:pt x="393950" y="104980"/>
                  </a:lnTo>
                  <a:lnTo>
                    <a:pt x="390207" y="98997"/>
                  </a:lnTo>
                  <a:close/>
                </a:path>
                <a:path w="1266189" h="287655">
                  <a:moveTo>
                    <a:pt x="402109" y="254020"/>
                  </a:moveTo>
                  <a:lnTo>
                    <a:pt x="370016" y="254020"/>
                  </a:lnTo>
                  <a:lnTo>
                    <a:pt x="370016" y="282305"/>
                  </a:lnTo>
                  <a:lnTo>
                    <a:pt x="402109" y="282305"/>
                  </a:lnTo>
                  <a:lnTo>
                    <a:pt x="402109" y="254020"/>
                  </a:lnTo>
                  <a:close/>
                </a:path>
                <a:path w="1266189" h="287655">
                  <a:moveTo>
                    <a:pt x="402109" y="177325"/>
                  </a:moveTo>
                  <a:lnTo>
                    <a:pt x="370016" y="177325"/>
                  </a:lnTo>
                  <a:lnTo>
                    <a:pt x="370012" y="206765"/>
                  </a:lnTo>
                  <a:lnTo>
                    <a:pt x="369591" y="213148"/>
                  </a:lnTo>
                  <a:lnTo>
                    <a:pt x="349550" y="246881"/>
                  </a:lnTo>
                  <a:lnTo>
                    <a:pt x="311270" y="258372"/>
                  </a:lnTo>
                  <a:lnTo>
                    <a:pt x="366296" y="258372"/>
                  </a:lnTo>
                  <a:lnTo>
                    <a:pt x="368384" y="254020"/>
                  </a:lnTo>
                  <a:lnTo>
                    <a:pt x="402109" y="254020"/>
                  </a:lnTo>
                  <a:lnTo>
                    <a:pt x="402109" y="177325"/>
                  </a:lnTo>
                  <a:close/>
                </a:path>
                <a:path w="1266189" h="287655">
                  <a:moveTo>
                    <a:pt x="331578" y="70712"/>
                  </a:moveTo>
                  <a:lnTo>
                    <a:pt x="324869" y="70712"/>
                  </a:lnTo>
                  <a:lnTo>
                    <a:pt x="316948" y="70984"/>
                  </a:lnTo>
                  <a:lnTo>
                    <a:pt x="277206" y="80911"/>
                  </a:lnTo>
                  <a:lnTo>
                    <a:pt x="245521" y="110675"/>
                  </a:lnTo>
                  <a:lnTo>
                    <a:pt x="241102" y="119667"/>
                  </a:lnTo>
                  <a:lnTo>
                    <a:pt x="271563" y="130546"/>
                  </a:lnTo>
                  <a:lnTo>
                    <a:pt x="274699" y="124919"/>
                  </a:lnTo>
                  <a:lnTo>
                    <a:pt x="278804" y="119463"/>
                  </a:lnTo>
                  <a:lnTo>
                    <a:pt x="315086" y="99626"/>
                  </a:lnTo>
                  <a:lnTo>
                    <a:pt x="325957" y="98997"/>
                  </a:lnTo>
                  <a:lnTo>
                    <a:pt x="390207" y="98997"/>
                  </a:lnTo>
                  <a:lnTo>
                    <a:pt x="389607" y="98037"/>
                  </a:lnTo>
                  <a:lnTo>
                    <a:pt x="354522" y="74630"/>
                  </a:lnTo>
                  <a:lnTo>
                    <a:pt x="339283" y="71528"/>
                  </a:lnTo>
                  <a:lnTo>
                    <a:pt x="331578" y="70712"/>
                  </a:lnTo>
                  <a:close/>
                </a:path>
                <a:path w="1266189" h="287655">
                  <a:moveTo>
                    <a:pt x="498025" y="193045"/>
                  </a:moveTo>
                  <a:lnTo>
                    <a:pt x="447086" y="282305"/>
                  </a:lnTo>
                  <a:lnTo>
                    <a:pt x="481898" y="282305"/>
                  </a:lnTo>
                  <a:lnTo>
                    <a:pt x="530323" y="197450"/>
                  </a:lnTo>
                  <a:lnTo>
                    <a:pt x="527045" y="197450"/>
                  </a:lnTo>
                  <a:lnTo>
                    <a:pt x="516804" y="196983"/>
                  </a:lnTo>
                  <a:lnTo>
                    <a:pt x="507293" y="195581"/>
                  </a:lnTo>
                  <a:lnTo>
                    <a:pt x="498514" y="193243"/>
                  </a:lnTo>
                  <a:lnTo>
                    <a:pt x="498025" y="193045"/>
                  </a:lnTo>
                  <a:close/>
                </a:path>
                <a:path w="1266189" h="287655">
                  <a:moveTo>
                    <a:pt x="616796" y="102805"/>
                  </a:moveTo>
                  <a:lnTo>
                    <a:pt x="586335" y="102805"/>
                  </a:lnTo>
                  <a:lnTo>
                    <a:pt x="586335" y="282305"/>
                  </a:lnTo>
                  <a:lnTo>
                    <a:pt x="616796" y="282305"/>
                  </a:lnTo>
                  <a:lnTo>
                    <a:pt x="616796" y="197450"/>
                  </a:lnTo>
                  <a:lnTo>
                    <a:pt x="594494" y="197450"/>
                  </a:lnTo>
                  <a:lnTo>
                    <a:pt x="594494" y="167534"/>
                  </a:lnTo>
                  <a:lnTo>
                    <a:pt x="616796" y="167534"/>
                  </a:lnTo>
                  <a:lnTo>
                    <a:pt x="616796" y="102805"/>
                  </a:lnTo>
                  <a:close/>
                </a:path>
                <a:path w="1266189" h="287655">
                  <a:moveTo>
                    <a:pt x="541188" y="178413"/>
                  </a:moveTo>
                  <a:lnTo>
                    <a:pt x="506376" y="178413"/>
                  </a:lnTo>
                  <a:lnTo>
                    <a:pt x="498025" y="193045"/>
                  </a:lnTo>
                  <a:lnTo>
                    <a:pt x="498514" y="193243"/>
                  </a:lnTo>
                  <a:lnTo>
                    <a:pt x="507293" y="195581"/>
                  </a:lnTo>
                  <a:lnTo>
                    <a:pt x="516804" y="196983"/>
                  </a:lnTo>
                  <a:lnTo>
                    <a:pt x="527045" y="197450"/>
                  </a:lnTo>
                  <a:lnTo>
                    <a:pt x="530323" y="197450"/>
                  </a:lnTo>
                  <a:lnTo>
                    <a:pt x="541188" y="178413"/>
                  </a:lnTo>
                  <a:close/>
                </a:path>
                <a:path w="1266189" h="287655">
                  <a:moveTo>
                    <a:pt x="586335" y="178413"/>
                  </a:moveTo>
                  <a:lnTo>
                    <a:pt x="541188" y="178413"/>
                  </a:lnTo>
                  <a:lnTo>
                    <a:pt x="530323" y="197450"/>
                  </a:lnTo>
                  <a:lnTo>
                    <a:pt x="586335" y="197450"/>
                  </a:lnTo>
                  <a:lnTo>
                    <a:pt x="586335" y="178413"/>
                  </a:lnTo>
                  <a:close/>
                </a:path>
                <a:path w="1266189" h="287655">
                  <a:moveTo>
                    <a:pt x="616796" y="167534"/>
                  </a:moveTo>
                  <a:lnTo>
                    <a:pt x="594494" y="167534"/>
                  </a:lnTo>
                  <a:lnTo>
                    <a:pt x="594494" y="197450"/>
                  </a:lnTo>
                  <a:lnTo>
                    <a:pt x="616796" y="197450"/>
                  </a:lnTo>
                  <a:lnTo>
                    <a:pt x="616796" y="167534"/>
                  </a:lnTo>
                  <a:close/>
                </a:path>
                <a:path w="1266189" h="287655">
                  <a:moveTo>
                    <a:pt x="616796" y="73432"/>
                  </a:moveTo>
                  <a:lnTo>
                    <a:pt x="530853" y="73432"/>
                  </a:lnTo>
                  <a:lnTo>
                    <a:pt x="520017" y="73899"/>
                  </a:lnTo>
                  <a:lnTo>
                    <a:pt x="477785" y="89988"/>
                  </a:lnTo>
                  <a:lnTo>
                    <a:pt x="459053" y="126126"/>
                  </a:lnTo>
                  <a:lnTo>
                    <a:pt x="458509" y="135441"/>
                  </a:lnTo>
                  <a:lnTo>
                    <a:pt x="459027" y="144705"/>
                  </a:lnTo>
                  <a:lnTo>
                    <a:pt x="476867" y="180894"/>
                  </a:lnTo>
                  <a:lnTo>
                    <a:pt x="498025" y="193045"/>
                  </a:lnTo>
                  <a:lnTo>
                    <a:pt x="506376" y="178413"/>
                  </a:lnTo>
                  <a:lnTo>
                    <a:pt x="586335" y="178413"/>
                  </a:lnTo>
                  <a:lnTo>
                    <a:pt x="586335" y="167534"/>
                  </a:lnTo>
                  <a:lnTo>
                    <a:pt x="527045" y="167534"/>
                  </a:lnTo>
                  <a:lnTo>
                    <a:pt x="518997" y="166998"/>
                  </a:lnTo>
                  <a:lnTo>
                    <a:pt x="490601" y="135441"/>
                  </a:lnTo>
                  <a:lnTo>
                    <a:pt x="491273" y="128234"/>
                  </a:lnTo>
                  <a:lnTo>
                    <a:pt x="521971" y="103349"/>
                  </a:lnTo>
                  <a:lnTo>
                    <a:pt x="530853" y="102805"/>
                  </a:lnTo>
                  <a:lnTo>
                    <a:pt x="616796" y="102805"/>
                  </a:lnTo>
                  <a:lnTo>
                    <a:pt x="616796" y="73432"/>
                  </a:lnTo>
                  <a:close/>
                </a:path>
                <a:path w="1266189" h="287655">
                  <a:moveTo>
                    <a:pt x="761110" y="73432"/>
                  </a:moveTo>
                  <a:lnTo>
                    <a:pt x="675712" y="73432"/>
                  </a:lnTo>
                  <a:lnTo>
                    <a:pt x="675712" y="282305"/>
                  </a:lnTo>
                  <a:lnTo>
                    <a:pt x="774165" y="282305"/>
                  </a:lnTo>
                  <a:lnTo>
                    <a:pt x="784398" y="281847"/>
                  </a:lnTo>
                  <a:lnTo>
                    <a:pt x="824072" y="266293"/>
                  </a:lnTo>
                  <a:lnTo>
                    <a:pt x="835113" y="252933"/>
                  </a:lnTo>
                  <a:lnTo>
                    <a:pt x="706172" y="252933"/>
                  </a:lnTo>
                  <a:lnTo>
                    <a:pt x="706172" y="188747"/>
                  </a:lnTo>
                  <a:lnTo>
                    <a:pt x="827159" y="188747"/>
                  </a:lnTo>
                  <a:lnTo>
                    <a:pt x="826791" y="188339"/>
                  </a:lnTo>
                  <a:lnTo>
                    <a:pt x="794291" y="172429"/>
                  </a:lnTo>
                  <a:lnTo>
                    <a:pt x="802731" y="170177"/>
                  </a:lnTo>
                  <a:lnTo>
                    <a:pt x="810371" y="167092"/>
                  </a:lnTo>
                  <a:lnTo>
                    <a:pt x="817213" y="163174"/>
                  </a:lnTo>
                  <a:lnTo>
                    <a:pt x="819970" y="161006"/>
                  </a:lnTo>
                  <a:lnTo>
                    <a:pt x="706172" y="161006"/>
                  </a:lnTo>
                  <a:lnTo>
                    <a:pt x="706172" y="102805"/>
                  </a:lnTo>
                  <a:lnTo>
                    <a:pt x="827258" y="102805"/>
                  </a:lnTo>
                  <a:lnTo>
                    <a:pt x="823375" y="96889"/>
                  </a:lnTo>
                  <a:lnTo>
                    <a:pt x="814689" y="88662"/>
                  </a:lnTo>
                  <a:lnTo>
                    <a:pt x="803895" y="81999"/>
                  </a:lnTo>
                  <a:lnTo>
                    <a:pt x="791367" y="77239"/>
                  </a:lnTo>
                  <a:lnTo>
                    <a:pt x="777106" y="74384"/>
                  </a:lnTo>
                  <a:lnTo>
                    <a:pt x="761110" y="73432"/>
                  </a:lnTo>
                  <a:close/>
                </a:path>
                <a:path w="1266189" h="287655">
                  <a:moveTo>
                    <a:pt x="827159" y="188747"/>
                  </a:moveTo>
                  <a:lnTo>
                    <a:pt x="774165" y="188747"/>
                  </a:lnTo>
                  <a:lnTo>
                    <a:pt x="782010" y="189334"/>
                  </a:lnTo>
                  <a:lnTo>
                    <a:pt x="788953" y="191093"/>
                  </a:lnTo>
                  <a:lnTo>
                    <a:pt x="809521" y="223560"/>
                  </a:lnTo>
                  <a:lnTo>
                    <a:pt x="809521" y="232625"/>
                  </a:lnTo>
                  <a:lnTo>
                    <a:pt x="774165" y="252933"/>
                  </a:lnTo>
                  <a:lnTo>
                    <a:pt x="835113" y="252933"/>
                  </a:lnTo>
                  <a:lnTo>
                    <a:pt x="837568" y="248437"/>
                  </a:lnTo>
                  <a:lnTo>
                    <a:pt x="840118" y="241476"/>
                  </a:lnTo>
                  <a:lnTo>
                    <a:pt x="841648" y="234090"/>
                  </a:lnTo>
                  <a:lnTo>
                    <a:pt x="842158" y="226279"/>
                  </a:lnTo>
                  <a:lnTo>
                    <a:pt x="841707" y="218375"/>
                  </a:lnTo>
                  <a:lnTo>
                    <a:pt x="840356" y="211117"/>
                  </a:lnTo>
                  <a:lnTo>
                    <a:pt x="838104" y="204505"/>
                  </a:lnTo>
                  <a:lnTo>
                    <a:pt x="834951" y="198538"/>
                  </a:lnTo>
                  <a:lnTo>
                    <a:pt x="831109" y="193133"/>
                  </a:lnTo>
                  <a:lnTo>
                    <a:pt x="827159" y="188747"/>
                  </a:lnTo>
                  <a:close/>
                </a:path>
                <a:path w="1266189" h="287655">
                  <a:moveTo>
                    <a:pt x="827258" y="102805"/>
                  </a:moveTo>
                  <a:lnTo>
                    <a:pt x="761110" y="102805"/>
                  </a:lnTo>
                  <a:lnTo>
                    <a:pt x="770247" y="103281"/>
                  </a:lnTo>
                  <a:lnTo>
                    <a:pt x="778347" y="104708"/>
                  </a:lnTo>
                  <a:lnTo>
                    <a:pt x="785409" y="107088"/>
                  </a:lnTo>
                  <a:lnTo>
                    <a:pt x="791435" y="110420"/>
                  </a:lnTo>
                  <a:lnTo>
                    <a:pt x="798778" y="115406"/>
                  </a:lnTo>
                  <a:lnTo>
                    <a:pt x="802450" y="122296"/>
                  </a:lnTo>
                  <a:lnTo>
                    <a:pt x="802450" y="137254"/>
                  </a:lnTo>
                  <a:lnTo>
                    <a:pt x="769723" y="161006"/>
                  </a:lnTo>
                  <a:lnTo>
                    <a:pt x="819970" y="161006"/>
                  </a:lnTo>
                  <a:lnTo>
                    <a:pt x="834543" y="128914"/>
                  </a:lnTo>
                  <a:lnTo>
                    <a:pt x="833302" y="117015"/>
                  </a:lnTo>
                  <a:lnTo>
                    <a:pt x="829579" y="106340"/>
                  </a:lnTo>
                  <a:lnTo>
                    <a:pt x="827258" y="102805"/>
                  </a:lnTo>
                  <a:close/>
                </a:path>
                <a:path w="1266189" h="287655">
                  <a:moveTo>
                    <a:pt x="922831" y="73432"/>
                  </a:moveTo>
                  <a:lnTo>
                    <a:pt x="890739" y="73432"/>
                  </a:lnTo>
                  <a:lnTo>
                    <a:pt x="890739" y="282305"/>
                  </a:lnTo>
                  <a:lnTo>
                    <a:pt x="922831" y="282305"/>
                  </a:lnTo>
                  <a:lnTo>
                    <a:pt x="922831" y="194187"/>
                  </a:lnTo>
                  <a:lnTo>
                    <a:pt x="992016" y="194187"/>
                  </a:lnTo>
                  <a:lnTo>
                    <a:pt x="976138" y="174061"/>
                  </a:lnTo>
                  <a:lnTo>
                    <a:pt x="984341" y="164270"/>
                  </a:lnTo>
                  <a:lnTo>
                    <a:pt x="922831" y="164270"/>
                  </a:lnTo>
                  <a:lnTo>
                    <a:pt x="922831" y="73432"/>
                  </a:lnTo>
                  <a:close/>
                </a:path>
                <a:path w="1266189" h="287655">
                  <a:moveTo>
                    <a:pt x="992016" y="194187"/>
                  </a:moveTo>
                  <a:lnTo>
                    <a:pt x="951660" y="194187"/>
                  </a:lnTo>
                  <a:lnTo>
                    <a:pt x="1020197" y="282305"/>
                  </a:lnTo>
                  <a:lnTo>
                    <a:pt x="1061537" y="282305"/>
                  </a:lnTo>
                  <a:lnTo>
                    <a:pt x="992016" y="194187"/>
                  </a:lnTo>
                  <a:close/>
                </a:path>
                <a:path w="1266189" h="287655">
                  <a:moveTo>
                    <a:pt x="1060449" y="73432"/>
                  </a:moveTo>
                  <a:lnTo>
                    <a:pt x="1019109" y="73432"/>
                  </a:lnTo>
                  <a:lnTo>
                    <a:pt x="944045" y="164270"/>
                  </a:lnTo>
                  <a:lnTo>
                    <a:pt x="984341" y="164270"/>
                  </a:lnTo>
                  <a:lnTo>
                    <a:pt x="1060449" y="73432"/>
                  </a:lnTo>
                  <a:close/>
                </a:path>
                <a:path w="1266189" h="287655">
                  <a:moveTo>
                    <a:pt x="1128509" y="73432"/>
                  </a:moveTo>
                  <a:lnTo>
                    <a:pt x="1096417" y="73432"/>
                  </a:lnTo>
                  <a:lnTo>
                    <a:pt x="1096417" y="282305"/>
                  </a:lnTo>
                  <a:lnTo>
                    <a:pt x="1133949" y="282305"/>
                  </a:lnTo>
                  <a:lnTo>
                    <a:pt x="1163267" y="234983"/>
                  </a:lnTo>
                  <a:lnTo>
                    <a:pt x="1128509" y="234983"/>
                  </a:lnTo>
                  <a:lnTo>
                    <a:pt x="1128509" y="73432"/>
                  </a:lnTo>
                  <a:close/>
                </a:path>
                <a:path w="1266189" h="287655">
                  <a:moveTo>
                    <a:pt x="1266127" y="120755"/>
                  </a:moveTo>
                  <a:lnTo>
                    <a:pt x="1234034" y="120755"/>
                  </a:lnTo>
                  <a:lnTo>
                    <a:pt x="1234034" y="282305"/>
                  </a:lnTo>
                  <a:lnTo>
                    <a:pt x="1266127" y="282305"/>
                  </a:lnTo>
                  <a:lnTo>
                    <a:pt x="1266127" y="120755"/>
                  </a:lnTo>
                  <a:close/>
                </a:path>
                <a:path w="1266189" h="287655">
                  <a:moveTo>
                    <a:pt x="1266127" y="73432"/>
                  </a:moveTo>
                  <a:lnTo>
                    <a:pt x="1229139" y="73432"/>
                  </a:lnTo>
                  <a:lnTo>
                    <a:pt x="1128509" y="234983"/>
                  </a:lnTo>
                  <a:lnTo>
                    <a:pt x="1163267" y="234983"/>
                  </a:lnTo>
                  <a:lnTo>
                    <a:pt x="1234034" y="120755"/>
                  </a:lnTo>
                  <a:lnTo>
                    <a:pt x="1266127" y="120755"/>
                  </a:lnTo>
                  <a:lnTo>
                    <a:pt x="1266127" y="734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120922" y="1570034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89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268371" y="1708957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5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23310" y="1914676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90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70759" y="2053599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4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215819" y="2192304"/>
              <a:ext cx="12570460" cy="17749520"/>
            </a:xfrm>
            <a:custGeom>
              <a:avLst/>
              <a:gdLst/>
              <a:ahLst/>
              <a:cxnLst/>
              <a:rect l="l" t="t" r="r" b="b"/>
              <a:pathLst>
                <a:path w="12570460" h="17749520">
                  <a:moveTo>
                    <a:pt x="12569848" y="0"/>
                  </a:moveTo>
                  <a:lnTo>
                    <a:pt x="0" y="0"/>
                  </a:lnTo>
                  <a:lnTo>
                    <a:pt x="0" y="17749047"/>
                  </a:lnTo>
                  <a:lnTo>
                    <a:pt x="12569848" y="17749047"/>
                  </a:lnTo>
                  <a:lnTo>
                    <a:pt x="12569848" y="0"/>
                  </a:lnTo>
                  <a:close/>
                </a:path>
              </a:pathLst>
            </a:custGeom>
            <a:solidFill>
              <a:srgbClr val="FDF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704022" y="2402928"/>
              <a:ext cx="11421110" cy="3896360"/>
            </a:xfrm>
            <a:custGeom>
              <a:avLst/>
              <a:gdLst/>
              <a:ahLst/>
              <a:cxnLst/>
              <a:rect l="l" t="t" r="r" b="b"/>
              <a:pathLst>
                <a:path w="11421110" h="3896360">
                  <a:moveTo>
                    <a:pt x="469049" y="324624"/>
                  </a:moveTo>
                  <a:lnTo>
                    <a:pt x="435876" y="324624"/>
                  </a:lnTo>
                  <a:lnTo>
                    <a:pt x="435876" y="538391"/>
                  </a:lnTo>
                  <a:lnTo>
                    <a:pt x="433158" y="538391"/>
                  </a:lnTo>
                  <a:lnTo>
                    <a:pt x="346887" y="390982"/>
                  </a:lnTo>
                  <a:lnTo>
                    <a:pt x="308051" y="324624"/>
                  </a:lnTo>
                  <a:lnTo>
                    <a:pt x="275412" y="324624"/>
                  </a:lnTo>
                  <a:lnTo>
                    <a:pt x="275412" y="603123"/>
                  </a:lnTo>
                  <a:lnTo>
                    <a:pt x="309130" y="603123"/>
                  </a:lnTo>
                  <a:lnTo>
                    <a:pt x="309130" y="390982"/>
                  </a:lnTo>
                  <a:lnTo>
                    <a:pt x="311848" y="390982"/>
                  </a:lnTo>
                  <a:lnTo>
                    <a:pt x="436422" y="603123"/>
                  </a:lnTo>
                  <a:lnTo>
                    <a:pt x="469049" y="603123"/>
                  </a:lnTo>
                  <a:lnTo>
                    <a:pt x="469049" y="538391"/>
                  </a:lnTo>
                  <a:lnTo>
                    <a:pt x="469049" y="324624"/>
                  </a:lnTo>
                  <a:close/>
                </a:path>
                <a:path w="11421110" h="3896360">
                  <a:moveTo>
                    <a:pt x="607390" y="1080922"/>
                  </a:moveTo>
                  <a:lnTo>
                    <a:pt x="573659" y="1080922"/>
                  </a:lnTo>
                  <a:lnTo>
                    <a:pt x="504037" y="1127150"/>
                  </a:lnTo>
                  <a:lnTo>
                    <a:pt x="504037" y="1161415"/>
                  </a:lnTo>
                  <a:lnTo>
                    <a:pt x="572033" y="1116279"/>
                  </a:lnTo>
                  <a:lnTo>
                    <a:pt x="573659" y="1116279"/>
                  </a:lnTo>
                  <a:lnTo>
                    <a:pt x="573659" y="1359420"/>
                  </a:lnTo>
                  <a:lnTo>
                    <a:pt x="607390" y="1359420"/>
                  </a:lnTo>
                  <a:lnTo>
                    <a:pt x="607390" y="1080922"/>
                  </a:lnTo>
                  <a:close/>
                </a:path>
                <a:path w="11421110" h="3896360">
                  <a:moveTo>
                    <a:pt x="621906" y="491070"/>
                  </a:moveTo>
                  <a:lnTo>
                    <a:pt x="503326" y="491070"/>
                  </a:lnTo>
                  <a:lnTo>
                    <a:pt x="503326" y="518807"/>
                  </a:lnTo>
                  <a:lnTo>
                    <a:pt x="621906" y="518807"/>
                  </a:lnTo>
                  <a:lnTo>
                    <a:pt x="621906" y="491070"/>
                  </a:lnTo>
                  <a:close/>
                </a:path>
                <a:path w="11421110" h="3896360">
                  <a:moveTo>
                    <a:pt x="626795" y="384454"/>
                  </a:moveTo>
                  <a:lnTo>
                    <a:pt x="614603" y="343916"/>
                  </a:lnTo>
                  <a:lnTo>
                    <a:pt x="594156" y="327164"/>
                  </a:lnTo>
                  <a:lnTo>
                    <a:pt x="594156" y="384454"/>
                  </a:lnTo>
                  <a:lnTo>
                    <a:pt x="594156" y="402945"/>
                  </a:lnTo>
                  <a:lnTo>
                    <a:pt x="576478" y="437426"/>
                  </a:lnTo>
                  <a:lnTo>
                    <a:pt x="562610" y="439940"/>
                  </a:lnTo>
                  <a:lnTo>
                    <a:pt x="554786" y="439305"/>
                  </a:lnTo>
                  <a:lnTo>
                    <a:pt x="529971" y="402945"/>
                  </a:lnTo>
                  <a:lnTo>
                    <a:pt x="529971" y="384454"/>
                  </a:lnTo>
                  <a:lnTo>
                    <a:pt x="547852" y="350520"/>
                  </a:lnTo>
                  <a:lnTo>
                    <a:pt x="562063" y="348005"/>
                  </a:lnTo>
                  <a:lnTo>
                    <a:pt x="569696" y="348640"/>
                  </a:lnTo>
                  <a:lnTo>
                    <a:pt x="594156" y="384454"/>
                  </a:lnTo>
                  <a:lnTo>
                    <a:pt x="594156" y="327164"/>
                  </a:lnTo>
                  <a:lnTo>
                    <a:pt x="589038" y="324777"/>
                  </a:lnTo>
                  <a:lnTo>
                    <a:pt x="580771" y="322275"/>
                  </a:lnTo>
                  <a:lnTo>
                    <a:pt x="571779" y="320776"/>
                  </a:lnTo>
                  <a:lnTo>
                    <a:pt x="562063" y="320268"/>
                  </a:lnTo>
                  <a:lnTo>
                    <a:pt x="552475" y="320776"/>
                  </a:lnTo>
                  <a:lnTo>
                    <a:pt x="514781" y="337908"/>
                  </a:lnTo>
                  <a:lnTo>
                    <a:pt x="497827" y="375107"/>
                  </a:lnTo>
                  <a:lnTo>
                    <a:pt x="497344" y="384454"/>
                  </a:lnTo>
                  <a:lnTo>
                    <a:pt x="497344" y="402945"/>
                  </a:lnTo>
                  <a:lnTo>
                    <a:pt x="509651" y="443484"/>
                  </a:lnTo>
                  <a:lnTo>
                    <a:pt x="543852" y="465124"/>
                  </a:lnTo>
                  <a:lnTo>
                    <a:pt x="562610" y="467131"/>
                  </a:lnTo>
                  <a:lnTo>
                    <a:pt x="572198" y="466636"/>
                  </a:lnTo>
                  <a:lnTo>
                    <a:pt x="609625" y="449491"/>
                  </a:lnTo>
                  <a:lnTo>
                    <a:pt x="626313" y="412292"/>
                  </a:lnTo>
                  <a:lnTo>
                    <a:pt x="626795" y="402945"/>
                  </a:lnTo>
                  <a:lnTo>
                    <a:pt x="626795" y="384454"/>
                  </a:lnTo>
                  <a:close/>
                </a:path>
                <a:path w="11421110" h="3896360">
                  <a:moveTo>
                    <a:pt x="658241" y="2066645"/>
                  </a:moveTo>
                  <a:lnTo>
                    <a:pt x="528789" y="2066645"/>
                  </a:lnTo>
                  <a:lnTo>
                    <a:pt x="528789" y="2064473"/>
                  </a:lnTo>
                  <a:lnTo>
                    <a:pt x="591337" y="1997570"/>
                  </a:lnTo>
                  <a:lnTo>
                    <a:pt x="602653" y="1985213"/>
                  </a:lnTo>
                  <a:lnTo>
                    <a:pt x="628738" y="1954047"/>
                  </a:lnTo>
                  <a:lnTo>
                    <a:pt x="650214" y="1914169"/>
                  </a:lnTo>
                  <a:lnTo>
                    <a:pt x="653351" y="1891499"/>
                  </a:lnTo>
                  <a:lnTo>
                    <a:pt x="652678" y="1881009"/>
                  </a:lnTo>
                  <a:lnTo>
                    <a:pt x="636727" y="1844154"/>
                  </a:lnTo>
                  <a:lnTo>
                    <a:pt x="603161" y="1820075"/>
                  </a:lnTo>
                  <a:lnTo>
                    <a:pt x="569582" y="1814258"/>
                  </a:lnTo>
                  <a:lnTo>
                    <a:pt x="557707" y="1814906"/>
                  </a:lnTo>
                  <a:lnTo>
                    <a:pt x="516445" y="1830273"/>
                  </a:lnTo>
                  <a:lnTo>
                    <a:pt x="489991" y="1863039"/>
                  </a:lnTo>
                  <a:lnTo>
                    <a:pt x="483641" y="1896402"/>
                  </a:lnTo>
                  <a:lnTo>
                    <a:pt x="515734" y="1896402"/>
                  </a:lnTo>
                  <a:lnTo>
                    <a:pt x="516128" y="1888693"/>
                  </a:lnTo>
                  <a:lnTo>
                    <a:pt x="517334" y="1881505"/>
                  </a:lnTo>
                  <a:lnTo>
                    <a:pt x="540473" y="1850301"/>
                  </a:lnTo>
                  <a:lnTo>
                    <a:pt x="568490" y="1843633"/>
                  </a:lnTo>
                  <a:lnTo>
                    <a:pt x="575856" y="1844001"/>
                  </a:lnTo>
                  <a:lnTo>
                    <a:pt x="614730" y="1866074"/>
                  </a:lnTo>
                  <a:lnTo>
                    <a:pt x="621804" y="1891499"/>
                  </a:lnTo>
                  <a:lnTo>
                    <a:pt x="621804" y="1900021"/>
                  </a:lnTo>
                  <a:lnTo>
                    <a:pt x="601129" y="1940725"/>
                  </a:lnTo>
                  <a:lnTo>
                    <a:pt x="482549" y="2072093"/>
                  </a:lnTo>
                  <a:lnTo>
                    <a:pt x="482549" y="2096566"/>
                  </a:lnTo>
                  <a:lnTo>
                    <a:pt x="658241" y="2096566"/>
                  </a:lnTo>
                  <a:lnTo>
                    <a:pt x="658241" y="2066645"/>
                  </a:lnTo>
                  <a:close/>
                </a:path>
                <a:path w="11421110" h="3896360">
                  <a:moveTo>
                    <a:pt x="11421072" y="852030"/>
                  </a:moveTo>
                  <a:lnTo>
                    <a:pt x="11421034" y="842454"/>
                  </a:lnTo>
                  <a:lnTo>
                    <a:pt x="1254150" y="876490"/>
                  </a:lnTo>
                  <a:lnTo>
                    <a:pt x="1254150" y="0"/>
                  </a:lnTo>
                  <a:lnTo>
                    <a:pt x="1244574" y="0"/>
                  </a:lnTo>
                  <a:lnTo>
                    <a:pt x="1244574" y="876515"/>
                  </a:lnTo>
                  <a:lnTo>
                    <a:pt x="0" y="880681"/>
                  </a:lnTo>
                  <a:lnTo>
                    <a:pt x="38" y="890257"/>
                  </a:lnTo>
                  <a:lnTo>
                    <a:pt x="1244574" y="886104"/>
                  </a:lnTo>
                  <a:lnTo>
                    <a:pt x="1244574" y="1537081"/>
                  </a:lnTo>
                  <a:lnTo>
                    <a:pt x="0" y="1541246"/>
                  </a:lnTo>
                  <a:lnTo>
                    <a:pt x="38" y="1550822"/>
                  </a:lnTo>
                  <a:lnTo>
                    <a:pt x="1244574" y="1546669"/>
                  </a:lnTo>
                  <a:lnTo>
                    <a:pt x="1244574" y="2197646"/>
                  </a:lnTo>
                  <a:lnTo>
                    <a:pt x="0" y="2201811"/>
                  </a:lnTo>
                  <a:lnTo>
                    <a:pt x="38" y="2211387"/>
                  </a:lnTo>
                  <a:lnTo>
                    <a:pt x="1244574" y="2207234"/>
                  </a:lnTo>
                  <a:lnTo>
                    <a:pt x="1244574" y="2858211"/>
                  </a:lnTo>
                  <a:lnTo>
                    <a:pt x="0" y="2862376"/>
                  </a:lnTo>
                  <a:lnTo>
                    <a:pt x="38" y="2871940"/>
                  </a:lnTo>
                  <a:lnTo>
                    <a:pt x="1244574" y="2867787"/>
                  </a:lnTo>
                  <a:lnTo>
                    <a:pt x="1244574" y="3518776"/>
                  </a:lnTo>
                  <a:lnTo>
                    <a:pt x="0" y="3522929"/>
                  </a:lnTo>
                  <a:lnTo>
                    <a:pt x="38" y="3532505"/>
                  </a:lnTo>
                  <a:lnTo>
                    <a:pt x="1244574" y="3528352"/>
                  </a:lnTo>
                  <a:lnTo>
                    <a:pt x="1244574" y="3896360"/>
                  </a:lnTo>
                  <a:lnTo>
                    <a:pt x="1254150" y="3896360"/>
                  </a:lnTo>
                  <a:lnTo>
                    <a:pt x="1254150" y="3528314"/>
                  </a:lnTo>
                  <a:lnTo>
                    <a:pt x="11421072" y="3494278"/>
                  </a:lnTo>
                  <a:lnTo>
                    <a:pt x="11421034" y="3484715"/>
                  </a:lnTo>
                  <a:lnTo>
                    <a:pt x="1254150" y="3518738"/>
                  </a:lnTo>
                  <a:lnTo>
                    <a:pt x="1254150" y="2867749"/>
                  </a:lnTo>
                  <a:lnTo>
                    <a:pt x="11421072" y="2833713"/>
                  </a:lnTo>
                  <a:lnTo>
                    <a:pt x="11421034" y="2824149"/>
                  </a:lnTo>
                  <a:lnTo>
                    <a:pt x="1254150" y="2858185"/>
                  </a:lnTo>
                  <a:lnTo>
                    <a:pt x="1254150" y="2207196"/>
                  </a:lnTo>
                  <a:lnTo>
                    <a:pt x="11421072" y="2173160"/>
                  </a:lnTo>
                  <a:lnTo>
                    <a:pt x="11421034" y="2163584"/>
                  </a:lnTo>
                  <a:lnTo>
                    <a:pt x="1254150" y="2197620"/>
                  </a:lnTo>
                  <a:lnTo>
                    <a:pt x="1254150" y="1546631"/>
                  </a:lnTo>
                  <a:lnTo>
                    <a:pt x="11421072" y="1512595"/>
                  </a:lnTo>
                  <a:lnTo>
                    <a:pt x="11421034" y="1503019"/>
                  </a:lnTo>
                  <a:lnTo>
                    <a:pt x="1254150" y="1537055"/>
                  </a:lnTo>
                  <a:lnTo>
                    <a:pt x="1254150" y="886066"/>
                  </a:lnTo>
                  <a:lnTo>
                    <a:pt x="11421072" y="852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91252" y="2809896"/>
              <a:ext cx="3397054" cy="287201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1661" y="3597360"/>
              <a:ext cx="7618272" cy="248146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10980667" y="3436843"/>
              <a:ext cx="1627505" cy="402590"/>
            </a:xfrm>
            <a:custGeom>
              <a:avLst/>
              <a:gdLst/>
              <a:ahLst/>
              <a:cxnLst/>
              <a:rect l="l" t="t" r="r" b="b"/>
              <a:pathLst>
                <a:path w="1627504" h="402589">
                  <a:moveTo>
                    <a:pt x="1627474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627474" y="402081"/>
                  </a:lnTo>
                  <a:lnTo>
                    <a:pt x="1627474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61661" y="4305791"/>
              <a:ext cx="7618272" cy="248146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10980667" y="4145274"/>
              <a:ext cx="1627505" cy="402590"/>
            </a:xfrm>
            <a:custGeom>
              <a:avLst/>
              <a:gdLst/>
              <a:ahLst/>
              <a:cxnLst/>
              <a:rect l="l" t="t" r="r" b="b"/>
              <a:pathLst>
                <a:path w="1627504" h="402589">
                  <a:moveTo>
                    <a:pt x="1627474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627474" y="402081"/>
                  </a:lnTo>
                  <a:lnTo>
                    <a:pt x="1627474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1286490" y="3561307"/>
              <a:ext cx="1023619" cy="891540"/>
            </a:xfrm>
            <a:custGeom>
              <a:avLst/>
              <a:gdLst/>
              <a:ahLst/>
              <a:cxnLst/>
              <a:rect l="l" t="t" r="r" b="b"/>
              <a:pathLst>
                <a:path w="1023620" h="891539">
                  <a:moveTo>
                    <a:pt x="103898" y="712774"/>
                  </a:moveTo>
                  <a:lnTo>
                    <a:pt x="0" y="712774"/>
                  </a:lnTo>
                  <a:lnTo>
                    <a:pt x="0" y="852030"/>
                  </a:lnTo>
                  <a:lnTo>
                    <a:pt x="16865" y="852030"/>
                  </a:lnTo>
                  <a:lnTo>
                    <a:pt x="16865" y="727735"/>
                  </a:lnTo>
                  <a:lnTo>
                    <a:pt x="87033" y="727735"/>
                  </a:lnTo>
                  <a:lnTo>
                    <a:pt x="87033" y="852030"/>
                  </a:lnTo>
                  <a:lnTo>
                    <a:pt x="103898" y="852030"/>
                  </a:lnTo>
                  <a:lnTo>
                    <a:pt x="103898" y="727735"/>
                  </a:lnTo>
                  <a:lnTo>
                    <a:pt x="103898" y="712774"/>
                  </a:lnTo>
                  <a:close/>
                </a:path>
                <a:path w="1023620" h="891539">
                  <a:moveTo>
                    <a:pt x="103898" y="4343"/>
                  </a:moveTo>
                  <a:lnTo>
                    <a:pt x="0" y="4343"/>
                  </a:lnTo>
                  <a:lnTo>
                    <a:pt x="0" y="143598"/>
                  </a:lnTo>
                  <a:lnTo>
                    <a:pt x="16865" y="143598"/>
                  </a:lnTo>
                  <a:lnTo>
                    <a:pt x="16865" y="19304"/>
                  </a:lnTo>
                  <a:lnTo>
                    <a:pt x="87033" y="19304"/>
                  </a:lnTo>
                  <a:lnTo>
                    <a:pt x="87033" y="143598"/>
                  </a:lnTo>
                  <a:lnTo>
                    <a:pt x="103898" y="143598"/>
                  </a:lnTo>
                  <a:lnTo>
                    <a:pt x="103898" y="19304"/>
                  </a:lnTo>
                  <a:lnTo>
                    <a:pt x="103898" y="4343"/>
                  </a:lnTo>
                  <a:close/>
                </a:path>
                <a:path w="1023620" h="891539">
                  <a:moveTo>
                    <a:pt x="225488" y="800354"/>
                  </a:moveTo>
                  <a:lnTo>
                    <a:pt x="212826" y="760641"/>
                  </a:lnTo>
                  <a:lnTo>
                    <a:pt x="210032" y="757453"/>
                  </a:lnTo>
                  <a:lnTo>
                    <a:pt x="209435" y="757085"/>
                  </a:lnTo>
                  <a:lnTo>
                    <a:pt x="209435" y="793369"/>
                  </a:lnTo>
                  <a:lnTo>
                    <a:pt x="209435" y="807326"/>
                  </a:lnTo>
                  <a:lnTo>
                    <a:pt x="185318" y="839787"/>
                  </a:lnTo>
                  <a:lnTo>
                    <a:pt x="171005" y="839787"/>
                  </a:lnTo>
                  <a:lnTo>
                    <a:pt x="146888" y="807326"/>
                  </a:lnTo>
                  <a:lnTo>
                    <a:pt x="146888" y="793369"/>
                  </a:lnTo>
                  <a:lnTo>
                    <a:pt x="171005" y="760641"/>
                  </a:lnTo>
                  <a:lnTo>
                    <a:pt x="185318" y="760641"/>
                  </a:lnTo>
                  <a:lnTo>
                    <a:pt x="209435" y="793369"/>
                  </a:lnTo>
                  <a:lnTo>
                    <a:pt x="209435" y="757085"/>
                  </a:lnTo>
                  <a:lnTo>
                    <a:pt x="178155" y="746226"/>
                  </a:lnTo>
                  <a:lnTo>
                    <a:pt x="171310" y="746645"/>
                  </a:lnTo>
                  <a:lnTo>
                    <a:pt x="136753" y="771867"/>
                  </a:lnTo>
                  <a:lnTo>
                    <a:pt x="130835" y="800354"/>
                  </a:lnTo>
                  <a:lnTo>
                    <a:pt x="131203" y="808189"/>
                  </a:lnTo>
                  <a:lnTo>
                    <a:pt x="153339" y="847471"/>
                  </a:lnTo>
                  <a:lnTo>
                    <a:pt x="178155" y="854202"/>
                  </a:lnTo>
                  <a:lnTo>
                    <a:pt x="185013" y="853782"/>
                  </a:lnTo>
                  <a:lnTo>
                    <a:pt x="212839" y="839787"/>
                  </a:lnTo>
                  <a:lnTo>
                    <a:pt x="215557" y="836701"/>
                  </a:lnTo>
                  <a:lnTo>
                    <a:pt x="219506" y="828636"/>
                  </a:lnTo>
                  <a:lnTo>
                    <a:pt x="222123" y="822325"/>
                  </a:lnTo>
                  <a:lnTo>
                    <a:pt x="223989" y="815517"/>
                  </a:lnTo>
                  <a:lnTo>
                    <a:pt x="225107" y="808189"/>
                  </a:lnTo>
                  <a:lnTo>
                    <a:pt x="225488" y="800354"/>
                  </a:lnTo>
                  <a:close/>
                </a:path>
                <a:path w="1023620" h="891539">
                  <a:moveTo>
                    <a:pt x="225488" y="91922"/>
                  </a:moveTo>
                  <a:lnTo>
                    <a:pt x="212826" y="52209"/>
                  </a:lnTo>
                  <a:lnTo>
                    <a:pt x="210032" y="49022"/>
                  </a:lnTo>
                  <a:lnTo>
                    <a:pt x="209435" y="48653"/>
                  </a:lnTo>
                  <a:lnTo>
                    <a:pt x="209435" y="84937"/>
                  </a:lnTo>
                  <a:lnTo>
                    <a:pt x="209435" y="98907"/>
                  </a:lnTo>
                  <a:lnTo>
                    <a:pt x="185318" y="131356"/>
                  </a:lnTo>
                  <a:lnTo>
                    <a:pt x="171005" y="131356"/>
                  </a:lnTo>
                  <a:lnTo>
                    <a:pt x="146888" y="98907"/>
                  </a:lnTo>
                  <a:lnTo>
                    <a:pt x="146888" y="84937"/>
                  </a:lnTo>
                  <a:lnTo>
                    <a:pt x="171005" y="52209"/>
                  </a:lnTo>
                  <a:lnTo>
                    <a:pt x="185318" y="52209"/>
                  </a:lnTo>
                  <a:lnTo>
                    <a:pt x="209435" y="84937"/>
                  </a:lnTo>
                  <a:lnTo>
                    <a:pt x="209435" y="48653"/>
                  </a:lnTo>
                  <a:lnTo>
                    <a:pt x="178155" y="37795"/>
                  </a:lnTo>
                  <a:lnTo>
                    <a:pt x="171310" y="38214"/>
                  </a:lnTo>
                  <a:lnTo>
                    <a:pt x="136753" y="63436"/>
                  </a:lnTo>
                  <a:lnTo>
                    <a:pt x="130835" y="91922"/>
                  </a:lnTo>
                  <a:lnTo>
                    <a:pt x="131203" y="99758"/>
                  </a:lnTo>
                  <a:lnTo>
                    <a:pt x="153339" y="139039"/>
                  </a:lnTo>
                  <a:lnTo>
                    <a:pt x="178155" y="145770"/>
                  </a:lnTo>
                  <a:lnTo>
                    <a:pt x="185013" y="145351"/>
                  </a:lnTo>
                  <a:lnTo>
                    <a:pt x="212839" y="131356"/>
                  </a:lnTo>
                  <a:lnTo>
                    <a:pt x="215557" y="128270"/>
                  </a:lnTo>
                  <a:lnTo>
                    <a:pt x="219506" y="120205"/>
                  </a:lnTo>
                  <a:lnTo>
                    <a:pt x="222123" y="113906"/>
                  </a:lnTo>
                  <a:lnTo>
                    <a:pt x="223989" y="107086"/>
                  </a:lnTo>
                  <a:lnTo>
                    <a:pt x="225107" y="99758"/>
                  </a:lnTo>
                  <a:lnTo>
                    <a:pt x="225488" y="91922"/>
                  </a:lnTo>
                  <a:close/>
                </a:path>
                <a:path w="1023620" h="891539">
                  <a:moveTo>
                    <a:pt x="348157" y="837069"/>
                  </a:moveTo>
                  <a:lnTo>
                    <a:pt x="332117" y="837069"/>
                  </a:lnTo>
                  <a:lnTo>
                    <a:pt x="332117" y="762546"/>
                  </a:lnTo>
                  <a:lnTo>
                    <a:pt x="332117" y="747585"/>
                  </a:lnTo>
                  <a:lnTo>
                    <a:pt x="316064" y="747585"/>
                  </a:lnTo>
                  <a:lnTo>
                    <a:pt x="316064" y="762546"/>
                  </a:lnTo>
                  <a:lnTo>
                    <a:pt x="316064" y="837069"/>
                  </a:lnTo>
                  <a:lnTo>
                    <a:pt x="265747" y="837069"/>
                  </a:lnTo>
                  <a:lnTo>
                    <a:pt x="269430" y="832218"/>
                  </a:lnTo>
                  <a:lnTo>
                    <a:pt x="272097" y="825715"/>
                  </a:lnTo>
                  <a:lnTo>
                    <a:pt x="280708" y="762546"/>
                  </a:lnTo>
                  <a:lnTo>
                    <a:pt x="316064" y="762546"/>
                  </a:lnTo>
                  <a:lnTo>
                    <a:pt x="316064" y="747585"/>
                  </a:lnTo>
                  <a:lnTo>
                    <a:pt x="265747" y="747585"/>
                  </a:lnTo>
                  <a:lnTo>
                    <a:pt x="261581" y="796226"/>
                  </a:lnTo>
                  <a:lnTo>
                    <a:pt x="260858" y="802462"/>
                  </a:lnTo>
                  <a:lnTo>
                    <a:pt x="259219" y="812749"/>
                  </a:lnTo>
                  <a:lnTo>
                    <a:pt x="258229" y="817105"/>
                  </a:lnTo>
                  <a:lnTo>
                    <a:pt x="257048" y="820686"/>
                  </a:lnTo>
                  <a:lnTo>
                    <a:pt x="255917" y="824217"/>
                  </a:lnTo>
                  <a:lnTo>
                    <a:pt x="254584" y="827278"/>
                  </a:lnTo>
                  <a:lnTo>
                    <a:pt x="251498" y="832446"/>
                  </a:lnTo>
                  <a:lnTo>
                    <a:pt x="249656" y="834847"/>
                  </a:lnTo>
                  <a:lnTo>
                    <a:pt x="247535" y="837069"/>
                  </a:lnTo>
                  <a:lnTo>
                    <a:pt x="238823" y="837069"/>
                  </a:lnTo>
                  <a:lnTo>
                    <a:pt x="238823" y="881938"/>
                  </a:lnTo>
                  <a:lnTo>
                    <a:pt x="254876" y="881938"/>
                  </a:lnTo>
                  <a:lnTo>
                    <a:pt x="254876" y="852030"/>
                  </a:lnTo>
                  <a:lnTo>
                    <a:pt x="332117" y="852030"/>
                  </a:lnTo>
                  <a:lnTo>
                    <a:pt x="332117" y="881938"/>
                  </a:lnTo>
                  <a:lnTo>
                    <a:pt x="348157" y="881938"/>
                  </a:lnTo>
                  <a:lnTo>
                    <a:pt x="348157" y="852030"/>
                  </a:lnTo>
                  <a:lnTo>
                    <a:pt x="348157" y="837069"/>
                  </a:lnTo>
                  <a:close/>
                </a:path>
                <a:path w="1023620" h="891539">
                  <a:moveTo>
                    <a:pt x="348157" y="128638"/>
                  </a:moveTo>
                  <a:lnTo>
                    <a:pt x="332117" y="128638"/>
                  </a:lnTo>
                  <a:lnTo>
                    <a:pt x="332117" y="54114"/>
                  </a:lnTo>
                  <a:lnTo>
                    <a:pt x="332117" y="39154"/>
                  </a:lnTo>
                  <a:lnTo>
                    <a:pt x="316064" y="39154"/>
                  </a:lnTo>
                  <a:lnTo>
                    <a:pt x="316064" y="54114"/>
                  </a:lnTo>
                  <a:lnTo>
                    <a:pt x="316064" y="128638"/>
                  </a:lnTo>
                  <a:lnTo>
                    <a:pt x="265747" y="128638"/>
                  </a:lnTo>
                  <a:lnTo>
                    <a:pt x="269430" y="123786"/>
                  </a:lnTo>
                  <a:lnTo>
                    <a:pt x="272097" y="117284"/>
                  </a:lnTo>
                  <a:lnTo>
                    <a:pt x="280708" y="54114"/>
                  </a:lnTo>
                  <a:lnTo>
                    <a:pt x="316064" y="54114"/>
                  </a:lnTo>
                  <a:lnTo>
                    <a:pt x="316064" y="39154"/>
                  </a:lnTo>
                  <a:lnTo>
                    <a:pt x="265747" y="39154"/>
                  </a:lnTo>
                  <a:lnTo>
                    <a:pt x="261581" y="87795"/>
                  </a:lnTo>
                  <a:lnTo>
                    <a:pt x="260858" y="94030"/>
                  </a:lnTo>
                  <a:lnTo>
                    <a:pt x="259219" y="104317"/>
                  </a:lnTo>
                  <a:lnTo>
                    <a:pt x="258229" y="108673"/>
                  </a:lnTo>
                  <a:lnTo>
                    <a:pt x="257048" y="112255"/>
                  </a:lnTo>
                  <a:lnTo>
                    <a:pt x="255917" y="115785"/>
                  </a:lnTo>
                  <a:lnTo>
                    <a:pt x="254584" y="118846"/>
                  </a:lnTo>
                  <a:lnTo>
                    <a:pt x="251498" y="124015"/>
                  </a:lnTo>
                  <a:lnTo>
                    <a:pt x="249656" y="126415"/>
                  </a:lnTo>
                  <a:lnTo>
                    <a:pt x="247535" y="128638"/>
                  </a:lnTo>
                  <a:lnTo>
                    <a:pt x="238823" y="128638"/>
                  </a:lnTo>
                  <a:lnTo>
                    <a:pt x="238823" y="173507"/>
                  </a:lnTo>
                  <a:lnTo>
                    <a:pt x="254876" y="173507"/>
                  </a:lnTo>
                  <a:lnTo>
                    <a:pt x="254876" y="143598"/>
                  </a:lnTo>
                  <a:lnTo>
                    <a:pt x="332117" y="143598"/>
                  </a:lnTo>
                  <a:lnTo>
                    <a:pt x="332117" y="173507"/>
                  </a:lnTo>
                  <a:lnTo>
                    <a:pt x="348157" y="173507"/>
                  </a:lnTo>
                  <a:lnTo>
                    <a:pt x="348157" y="143598"/>
                  </a:lnTo>
                  <a:lnTo>
                    <a:pt x="348157" y="128638"/>
                  </a:lnTo>
                  <a:close/>
                </a:path>
                <a:path w="1023620" h="891539">
                  <a:moveTo>
                    <a:pt x="461657" y="800074"/>
                  </a:moveTo>
                  <a:lnTo>
                    <a:pt x="449884" y="760641"/>
                  </a:lnTo>
                  <a:lnTo>
                    <a:pt x="445528" y="756259"/>
                  </a:lnTo>
                  <a:lnTo>
                    <a:pt x="445528" y="792010"/>
                  </a:lnTo>
                  <a:lnTo>
                    <a:pt x="445528" y="807694"/>
                  </a:lnTo>
                  <a:lnTo>
                    <a:pt x="444449" y="813993"/>
                  </a:lnTo>
                  <a:lnTo>
                    <a:pt x="442137" y="820064"/>
                  </a:lnTo>
                  <a:lnTo>
                    <a:pt x="439877" y="826096"/>
                  </a:lnTo>
                  <a:lnTo>
                    <a:pt x="436473" y="830897"/>
                  </a:lnTo>
                  <a:lnTo>
                    <a:pt x="427456" y="838022"/>
                  </a:lnTo>
                  <a:lnTo>
                    <a:pt x="421855" y="839787"/>
                  </a:lnTo>
                  <a:lnTo>
                    <a:pt x="408711" y="839787"/>
                  </a:lnTo>
                  <a:lnTo>
                    <a:pt x="385305" y="808101"/>
                  </a:lnTo>
                  <a:lnTo>
                    <a:pt x="385229" y="792010"/>
                  </a:lnTo>
                  <a:lnTo>
                    <a:pt x="386372" y="785190"/>
                  </a:lnTo>
                  <a:lnTo>
                    <a:pt x="390893" y="773455"/>
                  </a:lnTo>
                  <a:lnTo>
                    <a:pt x="394258" y="768870"/>
                  </a:lnTo>
                  <a:lnTo>
                    <a:pt x="400608" y="764184"/>
                  </a:lnTo>
                  <a:lnTo>
                    <a:pt x="403136" y="762304"/>
                  </a:lnTo>
                  <a:lnTo>
                    <a:pt x="408622" y="760641"/>
                  </a:lnTo>
                  <a:lnTo>
                    <a:pt x="421944" y="760641"/>
                  </a:lnTo>
                  <a:lnTo>
                    <a:pt x="427596" y="762393"/>
                  </a:lnTo>
                  <a:lnTo>
                    <a:pt x="432079" y="765873"/>
                  </a:lnTo>
                  <a:lnTo>
                    <a:pt x="436613" y="769327"/>
                  </a:lnTo>
                  <a:lnTo>
                    <a:pt x="439991" y="774014"/>
                  </a:lnTo>
                  <a:lnTo>
                    <a:pt x="442214" y="779957"/>
                  </a:lnTo>
                  <a:lnTo>
                    <a:pt x="444474" y="785850"/>
                  </a:lnTo>
                  <a:lnTo>
                    <a:pt x="445528" y="792010"/>
                  </a:lnTo>
                  <a:lnTo>
                    <a:pt x="445528" y="756259"/>
                  </a:lnTo>
                  <a:lnTo>
                    <a:pt x="433603" y="748423"/>
                  </a:lnTo>
                  <a:lnTo>
                    <a:pt x="425843" y="746226"/>
                  </a:lnTo>
                  <a:lnTo>
                    <a:pt x="410248" y="746226"/>
                  </a:lnTo>
                  <a:lnTo>
                    <a:pt x="386867" y="764184"/>
                  </a:lnTo>
                  <a:lnTo>
                    <a:pt x="384962" y="764184"/>
                  </a:lnTo>
                  <a:lnTo>
                    <a:pt x="384962" y="747585"/>
                  </a:lnTo>
                  <a:lnTo>
                    <a:pt x="369455" y="747585"/>
                  </a:lnTo>
                  <a:lnTo>
                    <a:pt x="369455" y="891184"/>
                  </a:lnTo>
                  <a:lnTo>
                    <a:pt x="385508" y="891184"/>
                  </a:lnTo>
                  <a:lnTo>
                    <a:pt x="385508" y="835977"/>
                  </a:lnTo>
                  <a:lnTo>
                    <a:pt x="386867" y="835977"/>
                  </a:lnTo>
                  <a:lnTo>
                    <a:pt x="410616" y="854202"/>
                  </a:lnTo>
                  <a:lnTo>
                    <a:pt x="426034" y="854202"/>
                  </a:lnTo>
                  <a:lnTo>
                    <a:pt x="433717" y="852004"/>
                  </a:lnTo>
                  <a:lnTo>
                    <a:pt x="447040" y="843165"/>
                  </a:lnTo>
                  <a:lnTo>
                    <a:pt x="449846" y="839787"/>
                  </a:lnTo>
                  <a:lnTo>
                    <a:pt x="452247" y="836904"/>
                  </a:lnTo>
                  <a:lnTo>
                    <a:pt x="456018" y="828840"/>
                  </a:lnTo>
                  <a:lnTo>
                    <a:pt x="458482" y="822477"/>
                  </a:lnTo>
                  <a:lnTo>
                    <a:pt x="460248" y="815568"/>
                  </a:lnTo>
                  <a:lnTo>
                    <a:pt x="461302" y="808101"/>
                  </a:lnTo>
                  <a:lnTo>
                    <a:pt x="461657" y="800074"/>
                  </a:lnTo>
                  <a:close/>
                </a:path>
                <a:path w="1023620" h="891539">
                  <a:moveTo>
                    <a:pt x="461657" y="91655"/>
                  </a:moveTo>
                  <a:lnTo>
                    <a:pt x="449884" y="52209"/>
                  </a:lnTo>
                  <a:lnTo>
                    <a:pt x="445528" y="47828"/>
                  </a:lnTo>
                  <a:lnTo>
                    <a:pt x="445528" y="83578"/>
                  </a:lnTo>
                  <a:lnTo>
                    <a:pt x="445528" y="99263"/>
                  </a:lnTo>
                  <a:lnTo>
                    <a:pt x="444449" y="105562"/>
                  </a:lnTo>
                  <a:lnTo>
                    <a:pt x="442137" y="111645"/>
                  </a:lnTo>
                  <a:lnTo>
                    <a:pt x="439877" y="117665"/>
                  </a:lnTo>
                  <a:lnTo>
                    <a:pt x="436473" y="122478"/>
                  </a:lnTo>
                  <a:lnTo>
                    <a:pt x="427456" y="129590"/>
                  </a:lnTo>
                  <a:lnTo>
                    <a:pt x="421855" y="131356"/>
                  </a:lnTo>
                  <a:lnTo>
                    <a:pt x="408711" y="131356"/>
                  </a:lnTo>
                  <a:lnTo>
                    <a:pt x="385305" y="99669"/>
                  </a:lnTo>
                  <a:lnTo>
                    <a:pt x="385229" y="83578"/>
                  </a:lnTo>
                  <a:lnTo>
                    <a:pt x="386372" y="76758"/>
                  </a:lnTo>
                  <a:lnTo>
                    <a:pt x="390893" y="65024"/>
                  </a:lnTo>
                  <a:lnTo>
                    <a:pt x="394258" y="60439"/>
                  </a:lnTo>
                  <a:lnTo>
                    <a:pt x="400608" y="55753"/>
                  </a:lnTo>
                  <a:lnTo>
                    <a:pt x="403136" y="53873"/>
                  </a:lnTo>
                  <a:lnTo>
                    <a:pt x="408622" y="52209"/>
                  </a:lnTo>
                  <a:lnTo>
                    <a:pt x="421944" y="52209"/>
                  </a:lnTo>
                  <a:lnTo>
                    <a:pt x="427596" y="53962"/>
                  </a:lnTo>
                  <a:lnTo>
                    <a:pt x="432079" y="57454"/>
                  </a:lnTo>
                  <a:lnTo>
                    <a:pt x="436613" y="60896"/>
                  </a:lnTo>
                  <a:lnTo>
                    <a:pt x="439991" y="65582"/>
                  </a:lnTo>
                  <a:lnTo>
                    <a:pt x="442214" y="71526"/>
                  </a:lnTo>
                  <a:lnTo>
                    <a:pt x="444474" y="77419"/>
                  </a:lnTo>
                  <a:lnTo>
                    <a:pt x="445528" y="83578"/>
                  </a:lnTo>
                  <a:lnTo>
                    <a:pt x="445528" y="47828"/>
                  </a:lnTo>
                  <a:lnTo>
                    <a:pt x="433603" y="39992"/>
                  </a:lnTo>
                  <a:lnTo>
                    <a:pt x="425843" y="37795"/>
                  </a:lnTo>
                  <a:lnTo>
                    <a:pt x="410248" y="37795"/>
                  </a:lnTo>
                  <a:lnTo>
                    <a:pt x="386867" y="55753"/>
                  </a:lnTo>
                  <a:lnTo>
                    <a:pt x="384962" y="55753"/>
                  </a:lnTo>
                  <a:lnTo>
                    <a:pt x="384962" y="39154"/>
                  </a:lnTo>
                  <a:lnTo>
                    <a:pt x="369455" y="39154"/>
                  </a:lnTo>
                  <a:lnTo>
                    <a:pt x="369455" y="182765"/>
                  </a:lnTo>
                  <a:lnTo>
                    <a:pt x="385508" y="182765"/>
                  </a:lnTo>
                  <a:lnTo>
                    <a:pt x="385508" y="127546"/>
                  </a:lnTo>
                  <a:lnTo>
                    <a:pt x="386867" y="127546"/>
                  </a:lnTo>
                  <a:lnTo>
                    <a:pt x="410616" y="145770"/>
                  </a:lnTo>
                  <a:lnTo>
                    <a:pt x="426034" y="145770"/>
                  </a:lnTo>
                  <a:lnTo>
                    <a:pt x="433717" y="143573"/>
                  </a:lnTo>
                  <a:lnTo>
                    <a:pt x="447040" y="134734"/>
                  </a:lnTo>
                  <a:lnTo>
                    <a:pt x="449846" y="131356"/>
                  </a:lnTo>
                  <a:lnTo>
                    <a:pt x="452247" y="128473"/>
                  </a:lnTo>
                  <a:lnTo>
                    <a:pt x="456018" y="120408"/>
                  </a:lnTo>
                  <a:lnTo>
                    <a:pt x="458482" y="114046"/>
                  </a:lnTo>
                  <a:lnTo>
                    <a:pt x="460248" y="107137"/>
                  </a:lnTo>
                  <a:lnTo>
                    <a:pt x="461302" y="99669"/>
                  </a:lnTo>
                  <a:lnTo>
                    <a:pt x="461657" y="91655"/>
                  </a:lnTo>
                  <a:close/>
                </a:path>
                <a:path w="1023620" h="891539">
                  <a:moveTo>
                    <a:pt x="575881" y="800354"/>
                  </a:moveTo>
                  <a:lnTo>
                    <a:pt x="563232" y="760641"/>
                  </a:lnTo>
                  <a:lnTo>
                    <a:pt x="559841" y="757085"/>
                  </a:lnTo>
                  <a:lnTo>
                    <a:pt x="559841" y="793369"/>
                  </a:lnTo>
                  <a:lnTo>
                    <a:pt x="559841" y="807326"/>
                  </a:lnTo>
                  <a:lnTo>
                    <a:pt x="535724" y="839787"/>
                  </a:lnTo>
                  <a:lnTo>
                    <a:pt x="521398" y="839787"/>
                  </a:lnTo>
                  <a:lnTo>
                    <a:pt x="497281" y="807326"/>
                  </a:lnTo>
                  <a:lnTo>
                    <a:pt x="497281" y="793369"/>
                  </a:lnTo>
                  <a:lnTo>
                    <a:pt x="521398" y="760641"/>
                  </a:lnTo>
                  <a:lnTo>
                    <a:pt x="535724" y="760641"/>
                  </a:lnTo>
                  <a:lnTo>
                    <a:pt x="559841" y="793369"/>
                  </a:lnTo>
                  <a:lnTo>
                    <a:pt x="559841" y="757085"/>
                  </a:lnTo>
                  <a:lnTo>
                    <a:pt x="528561" y="746226"/>
                  </a:lnTo>
                  <a:lnTo>
                    <a:pt x="521703" y="746645"/>
                  </a:lnTo>
                  <a:lnTo>
                    <a:pt x="487159" y="771867"/>
                  </a:lnTo>
                  <a:lnTo>
                    <a:pt x="481241" y="800354"/>
                  </a:lnTo>
                  <a:lnTo>
                    <a:pt x="481609" y="808189"/>
                  </a:lnTo>
                  <a:lnTo>
                    <a:pt x="503745" y="847471"/>
                  </a:lnTo>
                  <a:lnTo>
                    <a:pt x="528561" y="854202"/>
                  </a:lnTo>
                  <a:lnTo>
                    <a:pt x="535406" y="853782"/>
                  </a:lnTo>
                  <a:lnTo>
                    <a:pt x="569899" y="828636"/>
                  </a:lnTo>
                  <a:lnTo>
                    <a:pt x="575513" y="808189"/>
                  </a:lnTo>
                  <a:lnTo>
                    <a:pt x="575881" y="800354"/>
                  </a:lnTo>
                  <a:close/>
                </a:path>
                <a:path w="1023620" h="891539">
                  <a:moveTo>
                    <a:pt x="575881" y="91922"/>
                  </a:moveTo>
                  <a:lnTo>
                    <a:pt x="563232" y="52209"/>
                  </a:lnTo>
                  <a:lnTo>
                    <a:pt x="559841" y="48653"/>
                  </a:lnTo>
                  <a:lnTo>
                    <a:pt x="559841" y="84937"/>
                  </a:lnTo>
                  <a:lnTo>
                    <a:pt x="559841" y="98907"/>
                  </a:lnTo>
                  <a:lnTo>
                    <a:pt x="535724" y="131356"/>
                  </a:lnTo>
                  <a:lnTo>
                    <a:pt x="521398" y="131356"/>
                  </a:lnTo>
                  <a:lnTo>
                    <a:pt x="497281" y="98907"/>
                  </a:lnTo>
                  <a:lnTo>
                    <a:pt x="497281" y="84937"/>
                  </a:lnTo>
                  <a:lnTo>
                    <a:pt x="521398" y="52209"/>
                  </a:lnTo>
                  <a:lnTo>
                    <a:pt x="535724" y="52209"/>
                  </a:lnTo>
                  <a:lnTo>
                    <a:pt x="559841" y="84937"/>
                  </a:lnTo>
                  <a:lnTo>
                    <a:pt x="559841" y="48653"/>
                  </a:lnTo>
                  <a:lnTo>
                    <a:pt x="528561" y="37795"/>
                  </a:lnTo>
                  <a:lnTo>
                    <a:pt x="521703" y="38214"/>
                  </a:lnTo>
                  <a:lnTo>
                    <a:pt x="487159" y="63436"/>
                  </a:lnTo>
                  <a:lnTo>
                    <a:pt x="481241" y="91922"/>
                  </a:lnTo>
                  <a:lnTo>
                    <a:pt x="481609" y="99758"/>
                  </a:lnTo>
                  <a:lnTo>
                    <a:pt x="503745" y="139039"/>
                  </a:lnTo>
                  <a:lnTo>
                    <a:pt x="528561" y="145770"/>
                  </a:lnTo>
                  <a:lnTo>
                    <a:pt x="535406" y="145351"/>
                  </a:lnTo>
                  <a:lnTo>
                    <a:pt x="569899" y="120205"/>
                  </a:lnTo>
                  <a:lnTo>
                    <a:pt x="575513" y="99758"/>
                  </a:lnTo>
                  <a:lnTo>
                    <a:pt x="575881" y="91922"/>
                  </a:lnTo>
                  <a:close/>
                </a:path>
                <a:path w="1023620" h="891539">
                  <a:moveTo>
                    <a:pt x="688771" y="801166"/>
                  </a:moveTo>
                  <a:lnTo>
                    <a:pt x="674077" y="760374"/>
                  </a:lnTo>
                  <a:lnTo>
                    <a:pt x="672668" y="759561"/>
                  </a:lnTo>
                  <a:lnTo>
                    <a:pt x="672668" y="793267"/>
                  </a:lnTo>
                  <a:lnTo>
                    <a:pt x="672630" y="809498"/>
                  </a:lnTo>
                  <a:lnTo>
                    <a:pt x="648563" y="839787"/>
                  </a:lnTo>
                  <a:lnTo>
                    <a:pt x="632739" y="839787"/>
                  </a:lnTo>
                  <a:lnTo>
                    <a:pt x="611530" y="801166"/>
                  </a:lnTo>
                  <a:lnTo>
                    <a:pt x="611619" y="795451"/>
                  </a:lnTo>
                  <a:lnTo>
                    <a:pt x="637324" y="765263"/>
                  </a:lnTo>
                  <a:lnTo>
                    <a:pt x="648385" y="765263"/>
                  </a:lnTo>
                  <a:lnTo>
                    <a:pt x="653872" y="766673"/>
                  </a:lnTo>
                  <a:lnTo>
                    <a:pt x="663028" y="772299"/>
                  </a:lnTo>
                  <a:lnTo>
                    <a:pt x="666534" y="776376"/>
                  </a:lnTo>
                  <a:lnTo>
                    <a:pt x="668985" y="781723"/>
                  </a:lnTo>
                  <a:lnTo>
                    <a:pt x="671474" y="787069"/>
                  </a:lnTo>
                  <a:lnTo>
                    <a:pt x="672668" y="793267"/>
                  </a:lnTo>
                  <a:lnTo>
                    <a:pt x="672668" y="759561"/>
                  </a:lnTo>
                  <a:lnTo>
                    <a:pt x="661035" y="752754"/>
                  </a:lnTo>
                  <a:lnTo>
                    <a:pt x="653681" y="750849"/>
                  </a:lnTo>
                  <a:lnTo>
                    <a:pt x="638365" y="750849"/>
                  </a:lnTo>
                  <a:lnTo>
                    <a:pt x="631659" y="752398"/>
                  </a:lnTo>
                  <a:lnTo>
                    <a:pt x="619150" y="758558"/>
                  </a:lnTo>
                  <a:lnTo>
                    <a:pt x="614248" y="763358"/>
                  </a:lnTo>
                  <a:lnTo>
                    <a:pt x="610717" y="769886"/>
                  </a:lnTo>
                  <a:lnTo>
                    <a:pt x="609358" y="769886"/>
                  </a:lnTo>
                  <a:lnTo>
                    <a:pt x="630097" y="729780"/>
                  </a:lnTo>
                  <a:lnTo>
                    <a:pt x="666153" y="726643"/>
                  </a:lnTo>
                  <a:lnTo>
                    <a:pt x="670864" y="725893"/>
                  </a:lnTo>
                  <a:lnTo>
                    <a:pt x="679208" y="723455"/>
                  </a:lnTo>
                  <a:lnTo>
                    <a:pt x="682879" y="721296"/>
                  </a:lnTo>
                  <a:lnTo>
                    <a:pt x="686054" y="718210"/>
                  </a:lnTo>
                  <a:lnTo>
                    <a:pt x="681482" y="712736"/>
                  </a:lnTo>
                  <a:lnTo>
                    <a:pt x="677887" y="708431"/>
                  </a:lnTo>
                  <a:lnTo>
                    <a:pt x="675627" y="710323"/>
                  </a:lnTo>
                  <a:lnTo>
                    <a:pt x="672858" y="711530"/>
                  </a:lnTo>
                  <a:lnTo>
                    <a:pt x="666330" y="712533"/>
                  </a:lnTo>
                  <a:lnTo>
                    <a:pt x="662495" y="712736"/>
                  </a:lnTo>
                  <a:lnTo>
                    <a:pt x="653707" y="712546"/>
                  </a:lnTo>
                  <a:lnTo>
                    <a:pt x="648703" y="712597"/>
                  </a:lnTo>
                  <a:lnTo>
                    <a:pt x="607314" y="731405"/>
                  </a:lnTo>
                  <a:lnTo>
                    <a:pt x="596226" y="767918"/>
                  </a:lnTo>
                  <a:lnTo>
                    <a:pt x="595477" y="795451"/>
                  </a:lnTo>
                  <a:lnTo>
                    <a:pt x="595845" y="804722"/>
                  </a:lnTo>
                  <a:lnTo>
                    <a:pt x="612736" y="843876"/>
                  </a:lnTo>
                  <a:lnTo>
                    <a:pt x="642264" y="854202"/>
                  </a:lnTo>
                  <a:lnTo>
                    <a:pt x="651598" y="854202"/>
                  </a:lnTo>
                  <a:lnTo>
                    <a:pt x="682917" y="829449"/>
                  </a:lnTo>
                  <a:lnTo>
                    <a:pt x="688403" y="809015"/>
                  </a:lnTo>
                  <a:lnTo>
                    <a:pt x="688771" y="801166"/>
                  </a:lnTo>
                  <a:close/>
                </a:path>
                <a:path w="1023620" h="891539">
                  <a:moveTo>
                    <a:pt x="688771" y="92735"/>
                  </a:moveTo>
                  <a:lnTo>
                    <a:pt x="674077" y="51943"/>
                  </a:lnTo>
                  <a:lnTo>
                    <a:pt x="672668" y="51130"/>
                  </a:lnTo>
                  <a:lnTo>
                    <a:pt x="672668" y="84836"/>
                  </a:lnTo>
                  <a:lnTo>
                    <a:pt x="672630" y="101066"/>
                  </a:lnTo>
                  <a:lnTo>
                    <a:pt x="648563" y="131356"/>
                  </a:lnTo>
                  <a:lnTo>
                    <a:pt x="632739" y="131356"/>
                  </a:lnTo>
                  <a:lnTo>
                    <a:pt x="611530" y="92735"/>
                  </a:lnTo>
                  <a:lnTo>
                    <a:pt x="611619" y="87020"/>
                  </a:lnTo>
                  <a:lnTo>
                    <a:pt x="637324" y="56832"/>
                  </a:lnTo>
                  <a:lnTo>
                    <a:pt x="648385" y="56832"/>
                  </a:lnTo>
                  <a:lnTo>
                    <a:pt x="653872" y="58242"/>
                  </a:lnTo>
                  <a:lnTo>
                    <a:pt x="663028" y="63868"/>
                  </a:lnTo>
                  <a:lnTo>
                    <a:pt x="666534" y="67945"/>
                  </a:lnTo>
                  <a:lnTo>
                    <a:pt x="668985" y="73291"/>
                  </a:lnTo>
                  <a:lnTo>
                    <a:pt x="671474" y="78638"/>
                  </a:lnTo>
                  <a:lnTo>
                    <a:pt x="672668" y="84836"/>
                  </a:lnTo>
                  <a:lnTo>
                    <a:pt x="672668" y="51130"/>
                  </a:lnTo>
                  <a:lnTo>
                    <a:pt x="661035" y="44323"/>
                  </a:lnTo>
                  <a:lnTo>
                    <a:pt x="653681" y="42418"/>
                  </a:lnTo>
                  <a:lnTo>
                    <a:pt x="638365" y="42418"/>
                  </a:lnTo>
                  <a:lnTo>
                    <a:pt x="631659" y="43967"/>
                  </a:lnTo>
                  <a:lnTo>
                    <a:pt x="619150" y="50126"/>
                  </a:lnTo>
                  <a:lnTo>
                    <a:pt x="614248" y="54927"/>
                  </a:lnTo>
                  <a:lnTo>
                    <a:pt x="610717" y="61455"/>
                  </a:lnTo>
                  <a:lnTo>
                    <a:pt x="609358" y="61455"/>
                  </a:lnTo>
                  <a:lnTo>
                    <a:pt x="630097" y="21348"/>
                  </a:lnTo>
                  <a:lnTo>
                    <a:pt x="666153" y="18211"/>
                  </a:lnTo>
                  <a:lnTo>
                    <a:pt x="670864" y="17475"/>
                  </a:lnTo>
                  <a:lnTo>
                    <a:pt x="679208" y="15024"/>
                  </a:lnTo>
                  <a:lnTo>
                    <a:pt x="682879" y="12865"/>
                  </a:lnTo>
                  <a:lnTo>
                    <a:pt x="686054" y="9791"/>
                  </a:lnTo>
                  <a:lnTo>
                    <a:pt x="681482" y="4305"/>
                  </a:lnTo>
                  <a:lnTo>
                    <a:pt x="677887" y="0"/>
                  </a:lnTo>
                  <a:lnTo>
                    <a:pt x="675627" y="1905"/>
                  </a:lnTo>
                  <a:lnTo>
                    <a:pt x="672858" y="3098"/>
                  </a:lnTo>
                  <a:lnTo>
                    <a:pt x="666330" y="4102"/>
                  </a:lnTo>
                  <a:lnTo>
                    <a:pt x="662495" y="4305"/>
                  </a:lnTo>
                  <a:lnTo>
                    <a:pt x="653707" y="4114"/>
                  </a:lnTo>
                  <a:lnTo>
                    <a:pt x="648703" y="4165"/>
                  </a:lnTo>
                  <a:lnTo>
                    <a:pt x="607314" y="22974"/>
                  </a:lnTo>
                  <a:lnTo>
                    <a:pt x="596226" y="59486"/>
                  </a:lnTo>
                  <a:lnTo>
                    <a:pt x="595477" y="87020"/>
                  </a:lnTo>
                  <a:lnTo>
                    <a:pt x="595845" y="96291"/>
                  </a:lnTo>
                  <a:lnTo>
                    <a:pt x="612736" y="135445"/>
                  </a:lnTo>
                  <a:lnTo>
                    <a:pt x="642264" y="145770"/>
                  </a:lnTo>
                  <a:lnTo>
                    <a:pt x="651598" y="145770"/>
                  </a:lnTo>
                  <a:lnTo>
                    <a:pt x="682917" y="121018"/>
                  </a:lnTo>
                  <a:lnTo>
                    <a:pt x="688403" y="100584"/>
                  </a:lnTo>
                  <a:lnTo>
                    <a:pt x="688771" y="92735"/>
                  </a:lnTo>
                  <a:close/>
                </a:path>
                <a:path w="1023620" h="891539">
                  <a:moveTo>
                    <a:pt x="795451" y="747585"/>
                  </a:moveTo>
                  <a:lnTo>
                    <a:pt x="779399" y="747585"/>
                  </a:lnTo>
                  <a:lnTo>
                    <a:pt x="779399" y="792467"/>
                  </a:lnTo>
                  <a:lnTo>
                    <a:pt x="729361" y="792467"/>
                  </a:lnTo>
                  <a:lnTo>
                    <a:pt x="729361" y="747585"/>
                  </a:lnTo>
                  <a:lnTo>
                    <a:pt x="713320" y="747585"/>
                  </a:lnTo>
                  <a:lnTo>
                    <a:pt x="713320" y="852030"/>
                  </a:lnTo>
                  <a:lnTo>
                    <a:pt x="729361" y="852030"/>
                  </a:lnTo>
                  <a:lnTo>
                    <a:pt x="729361" y="807427"/>
                  </a:lnTo>
                  <a:lnTo>
                    <a:pt x="779399" y="807427"/>
                  </a:lnTo>
                  <a:lnTo>
                    <a:pt x="779399" y="852030"/>
                  </a:lnTo>
                  <a:lnTo>
                    <a:pt x="795451" y="852030"/>
                  </a:lnTo>
                  <a:lnTo>
                    <a:pt x="795451" y="807427"/>
                  </a:lnTo>
                  <a:lnTo>
                    <a:pt x="795451" y="792467"/>
                  </a:lnTo>
                  <a:lnTo>
                    <a:pt x="795451" y="747585"/>
                  </a:lnTo>
                  <a:close/>
                </a:path>
                <a:path w="1023620" h="891539">
                  <a:moveTo>
                    <a:pt x="795451" y="39154"/>
                  </a:moveTo>
                  <a:lnTo>
                    <a:pt x="779399" y="39154"/>
                  </a:lnTo>
                  <a:lnTo>
                    <a:pt x="779399" y="84035"/>
                  </a:lnTo>
                  <a:lnTo>
                    <a:pt x="729361" y="84035"/>
                  </a:lnTo>
                  <a:lnTo>
                    <a:pt x="729361" y="39154"/>
                  </a:lnTo>
                  <a:lnTo>
                    <a:pt x="713320" y="39154"/>
                  </a:lnTo>
                  <a:lnTo>
                    <a:pt x="713320" y="143598"/>
                  </a:lnTo>
                  <a:lnTo>
                    <a:pt x="729361" y="143598"/>
                  </a:lnTo>
                  <a:lnTo>
                    <a:pt x="729361" y="98996"/>
                  </a:lnTo>
                  <a:lnTo>
                    <a:pt x="779399" y="98996"/>
                  </a:lnTo>
                  <a:lnTo>
                    <a:pt x="779399" y="143598"/>
                  </a:lnTo>
                  <a:lnTo>
                    <a:pt x="795451" y="143598"/>
                  </a:lnTo>
                  <a:lnTo>
                    <a:pt x="795451" y="98996"/>
                  </a:lnTo>
                  <a:lnTo>
                    <a:pt x="795451" y="84035"/>
                  </a:lnTo>
                  <a:lnTo>
                    <a:pt x="795451" y="39154"/>
                  </a:lnTo>
                  <a:close/>
                </a:path>
                <a:path w="1023620" h="891539">
                  <a:moveTo>
                    <a:pt x="911783" y="805243"/>
                  </a:moveTo>
                  <a:lnTo>
                    <a:pt x="905332" y="767168"/>
                  </a:lnTo>
                  <a:lnTo>
                    <a:pt x="900582" y="760641"/>
                  </a:lnTo>
                  <a:lnTo>
                    <a:pt x="897458" y="757745"/>
                  </a:lnTo>
                  <a:lnTo>
                    <a:pt x="895464" y="755878"/>
                  </a:lnTo>
                  <a:lnTo>
                    <a:pt x="895464" y="785482"/>
                  </a:lnTo>
                  <a:lnTo>
                    <a:pt x="895464" y="791375"/>
                  </a:lnTo>
                  <a:lnTo>
                    <a:pt x="835901" y="791375"/>
                  </a:lnTo>
                  <a:lnTo>
                    <a:pt x="835901" y="788073"/>
                  </a:lnTo>
                  <a:lnTo>
                    <a:pt x="860513" y="760641"/>
                  </a:lnTo>
                  <a:lnTo>
                    <a:pt x="872718" y="760641"/>
                  </a:lnTo>
                  <a:lnTo>
                    <a:pt x="877747" y="761987"/>
                  </a:lnTo>
                  <a:lnTo>
                    <a:pt x="886307" y="767334"/>
                  </a:lnTo>
                  <a:lnTo>
                    <a:pt x="889622" y="770978"/>
                  </a:lnTo>
                  <a:lnTo>
                    <a:pt x="891933" y="775601"/>
                  </a:lnTo>
                  <a:lnTo>
                    <a:pt x="894283" y="780224"/>
                  </a:lnTo>
                  <a:lnTo>
                    <a:pt x="872350" y="746226"/>
                  </a:lnTo>
                  <a:lnTo>
                    <a:pt x="866914" y="746226"/>
                  </a:lnTo>
                  <a:lnTo>
                    <a:pt x="829652" y="764133"/>
                  </a:lnTo>
                  <a:lnTo>
                    <a:pt x="819861" y="800620"/>
                  </a:lnTo>
                  <a:lnTo>
                    <a:pt x="820229" y="808405"/>
                  </a:lnTo>
                  <a:lnTo>
                    <a:pt x="842505" y="847534"/>
                  </a:lnTo>
                  <a:lnTo>
                    <a:pt x="868540" y="854202"/>
                  </a:lnTo>
                  <a:lnTo>
                    <a:pt x="875614" y="854202"/>
                  </a:lnTo>
                  <a:lnTo>
                    <a:pt x="908519" y="833081"/>
                  </a:lnTo>
                  <a:lnTo>
                    <a:pt x="910158" y="827824"/>
                  </a:lnTo>
                  <a:lnTo>
                    <a:pt x="894651" y="823468"/>
                  </a:lnTo>
                  <a:lnTo>
                    <a:pt x="893292" y="827100"/>
                  </a:lnTo>
                  <a:lnTo>
                    <a:pt x="891362" y="830135"/>
                  </a:lnTo>
                  <a:lnTo>
                    <a:pt x="872756" y="839787"/>
                  </a:lnTo>
                  <a:lnTo>
                    <a:pt x="862063" y="839787"/>
                  </a:lnTo>
                  <a:lnTo>
                    <a:pt x="835901" y="810958"/>
                  </a:lnTo>
                  <a:lnTo>
                    <a:pt x="835901" y="805243"/>
                  </a:lnTo>
                  <a:lnTo>
                    <a:pt x="911783" y="805243"/>
                  </a:lnTo>
                  <a:close/>
                </a:path>
                <a:path w="1023620" h="891539">
                  <a:moveTo>
                    <a:pt x="911783" y="96812"/>
                  </a:moveTo>
                  <a:lnTo>
                    <a:pt x="905332" y="58737"/>
                  </a:lnTo>
                  <a:lnTo>
                    <a:pt x="900582" y="52209"/>
                  </a:lnTo>
                  <a:lnTo>
                    <a:pt x="897458" y="49314"/>
                  </a:lnTo>
                  <a:lnTo>
                    <a:pt x="895464" y="47447"/>
                  </a:lnTo>
                  <a:lnTo>
                    <a:pt x="895464" y="77050"/>
                  </a:lnTo>
                  <a:lnTo>
                    <a:pt x="895464" y="82943"/>
                  </a:lnTo>
                  <a:lnTo>
                    <a:pt x="835901" y="82943"/>
                  </a:lnTo>
                  <a:lnTo>
                    <a:pt x="835901" y="79641"/>
                  </a:lnTo>
                  <a:lnTo>
                    <a:pt x="860513" y="52209"/>
                  </a:lnTo>
                  <a:lnTo>
                    <a:pt x="872718" y="52209"/>
                  </a:lnTo>
                  <a:lnTo>
                    <a:pt x="877747" y="53555"/>
                  </a:lnTo>
                  <a:lnTo>
                    <a:pt x="886307" y="58902"/>
                  </a:lnTo>
                  <a:lnTo>
                    <a:pt x="889622" y="62547"/>
                  </a:lnTo>
                  <a:lnTo>
                    <a:pt x="891933" y="67170"/>
                  </a:lnTo>
                  <a:lnTo>
                    <a:pt x="894283" y="71793"/>
                  </a:lnTo>
                  <a:lnTo>
                    <a:pt x="872350" y="37795"/>
                  </a:lnTo>
                  <a:lnTo>
                    <a:pt x="866914" y="37795"/>
                  </a:lnTo>
                  <a:lnTo>
                    <a:pt x="829652" y="55702"/>
                  </a:lnTo>
                  <a:lnTo>
                    <a:pt x="819861" y="92189"/>
                  </a:lnTo>
                  <a:lnTo>
                    <a:pt x="820229" y="99974"/>
                  </a:lnTo>
                  <a:lnTo>
                    <a:pt x="842505" y="139103"/>
                  </a:lnTo>
                  <a:lnTo>
                    <a:pt x="868540" y="145770"/>
                  </a:lnTo>
                  <a:lnTo>
                    <a:pt x="875614" y="145770"/>
                  </a:lnTo>
                  <a:lnTo>
                    <a:pt x="908519" y="124650"/>
                  </a:lnTo>
                  <a:lnTo>
                    <a:pt x="910158" y="119392"/>
                  </a:lnTo>
                  <a:lnTo>
                    <a:pt x="894651" y="115036"/>
                  </a:lnTo>
                  <a:lnTo>
                    <a:pt x="893292" y="118668"/>
                  </a:lnTo>
                  <a:lnTo>
                    <a:pt x="891362" y="121704"/>
                  </a:lnTo>
                  <a:lnTo>
                    <a:pt x="872756" y="131356"/>
                  </a:lnTo>
                  <a:lnTo>
                    <a:pt x="862063" y="131356"/>
                  </a:lnTo>
                  <a:lnTo>
                    <a:pt x="835901" y="102527"/>
                  </a:lnTo>
                  <a:lnTo>
                    <a:pt x="835901" y="96812"/>
                  </a:lnTo>
                  <a:lnTo>
                    <a:pt x="911783" y="96812"/>
                  </a:lnTo>
                  <a:close/>
                </a:path>
                <a:path w="1023620" h="891539">
                  <a:moveTo>
                    <a:pt x="1023226" y="805243"/>
                  </a:moveTo>
                  <a:lnTo>
                    <a:pt x="1016762" y="767168"/>
                  </a:lnTo>
                  <a:lnTo>
                    <a:pt x="1008900" y="757745"/>
                  </a:lnTo>
                  <a:lnTo>
                    <a:pt x="1006906" y="755878"/>
                  </a:lnTo>
                  <a:lnTo>
                    <a:pt x="1006906" y="785482"/>
                  </a:lnTo>
                  <a:lnTo>
                    <a:pt x="1006906" y="791375"/>
                  </a:lnTo>
                  <a:lnTo>
                    <a:pt x="947343" y="791375"/>
                  </a:lnTo>
                  <a:lnTo>
                    <a:pt x="947343" y="788073"/>
                  </a:lnTo>
                  <a:lnTo>
                    <a:pt x="948588" y="782675"/>
                  </a:lnTo>
                  <a:lnTo>
                    <a:pt x="953579" y="772604"/>
                  </a:lnTo>
                  <a:lnTo>
                    <a:pt x="957135" y="768527"/>
                  </a:lnTo>
                  <a:lnTo>
                    <a:pt x="966431" y="762228"/>
                  </a:lnTo>
                  <a:lnTo>
                    <a:pt x="971956" y="760641"/>
                  </a:lnTo>
                  <a:lnTo>
                    <a:pt x="984148" y="760641"/>
                  </a:lnTo>
                  <a:lnTo>
                    <a:pt x="989190" y="761987"/>
                  </a:lnTo>
                  <a:lnTo>
                    <a:pt x="997750" y="767334"/>
                  </a:lnTo>
                  <a:lnTo>
                    <a:pt x="1001064" y="770978"/>
                  </a:lnTo>
                  <a:lnTo>
                    <a:pt x="1003376" y="775601"/>
                  </a:lnTo>
                  <a:lnTo>
                    <a:pt x="1005725" y="780224"/>
                  </a:lnTo>
                  <a:lnTo>
                    <a:pt x="983792" y="746226"/>
                  </a:lnTo>
                  <a:lnTo>
                    <a:pt x="978357" y="746226"/>
                  </a:lnTo>
                  <a:lnTo>
                    <a:pt x="941095" y="764133"/>
                  </a:lnTo>
                  <a:lnTo>
                    <a:pt x="931303" y="800620"/>
                  </a:lnTo>
                  <a:lnTo>
                    <a:pt x="931659" y="808405"/>
                  </a:lnTo>
                  <a:lnTo>
                    <a:pt x="953947" y="847534"/>
                  </a:lnTo>
                  <a:lnTo>
                    <a:pt x="979982" y="854202"/>
                  </a:lnTo>
                  <a:lnTo>
                    <a:pt x="987056" y="854202"/>
                  </a:lnTo>
                  <a:lnTo>
                    <a:pt x="1019962" y="833081"/>
                  </a:lnTo>
                  <a:lnTo>
                    <a:pt x="1021588" y="827824"/>
                  </a:lnTo>
                  <a:lnTo>
                    <a:pt x="1006094" y="823468"/>
                  </a:lnTo>
                  <a:lnTo>
                    <a:pt x="1004735" y="827100"/>
                  </a:lnTo>
                  <a:lnTo>
                    <a:pt x="1002804" y="830135"/>
                  </a:lnTo>
                  <a:lnTo>
                    <a:pt x="984199" y="839787"/>
                  </a:lnTo>
                  <a:lnTo>
                    <a:pt x="973505" y="839787"/>
                  </a:lnTo>
                  <a:lnTo>
                    <a:pt x="947343" y="810958"/>
                  </a:lnTo>
                  <a:lnTo>
                    <a:pt x="947343" y="805243"/>
                  </a:lnTo>
                  <a:lnTo>
                    <a:pt x="1023226" y="805243"/>
                  </a:lnTo>
                  <a:close/>
                </a:path>
                <a:path w="1023620" h="891539">
                  <a:moveTo>
                    <a:pt x="1023226" y="96812"/>
                  </a:moveTo>
                  <a:lnTo>
                    <a:pt x="1016762" y="58737"/>
                  </a:lnTo>
                  <a:lnTo>
                    <a:pt x="1008900" y="49314"/>
                  </a:lnTo>
                  <a:lnTo>
                    <a:pt x="1006906" y="47447"/>
                  </a:lnTo>
                  <a:lnTo>
                    <a:pt x="1006906" y="77050"/>
                  </a:lnTo>
                  <a:lnTo>
                    <a:pt x="1006906" y="82943"/>
                  </a:lnTo>
                  <a:lnTo>
                    <a:pt x="947343" y="82943"/>
                  </a:lnTo>
                  <a:lnTo>
                    <a:pt x="947343" y="79641"/>
                  </a:lnTo>
                  <a:lnTo>
                    <a:pt x="948588" y="74244"/>
                  </a:lnTo>
                  <a:lnTo>
                    <a:pt x="953579" y="64185"/>
                  </a:lnTo>
                  <a:lnTo>
                    <a:pt x="957135" y="60096"/>
                  </a:lnTo>
                  <a:lnTo>
                    <a:pt x="966431" y="53797"/>
                  </a:lnTo>
                  <a:lnTo>
                    <a:pt x="971956" y="52209"/>
                  </a:lnTo>
                  <a:lnTo>
                    <a:pt x="984148" y="52209"/>
                  </a:lnTo>
                  <a:lnTo>
                    <a:pt x="989190" y="53555"/>
                  </a:lnTo>
                  <a:lnTo>
                    <a:pt x="997750" y="58902"/>
                  </a:lnTo>
                  <a:lnTo>
                    <a:pt x="1001064" y="62547"/>
                  </a:lnTo>
                  <a:lnTo>
                    <a:pt x="1003376" y="67170"/>
                  </a:lnTo>
                  <a:lnTo>
                    <a:pt x="1005725" y="71793"/>
                  </a:lnTo>
                  <a:lnTo>
                    <a:pt x="983792" y="37795"/>
                  </a:lnTo>
                  <a:lnTo>
                    <a:pt x="978357" y="37795"/>
                  </a:lnTo>
                  <a:lnTo>
                    <a:pt x="941095" y="55702"/>
                  </a:lnTo>
                  <a:lnTo>
                    <a:pt x="931303" y="92189"/>
                  </a:lnTo>
                  <a:lnTo>
                    <a:pt x="931659" y="99974"/>
                  </a:lnTo>
                  <a:lnTo>
                    <a:pt x="953947" y="139103"/>
                  </a:lnTo>
                  <a:lnTo>
                    <a:pt x="979982" y="145770"/>
                  </a:lnTo>
                  <a:lnTo>
                    <a:pt x="987056" y="145770"/>
                  </a:lnTo>
                  <a:lnTo>
                    <a:pt x="1019962" y="124650"/>
                  </a:lnTo>
                  <a:lnTo>
                    <a:pt x="1021588" y="119392"/>
                  </a:lnTo>
                  <a:lnTo>
                    <a:pt x="1006094" y="115036"/>
                  </a:lnTo>
                  <a:lnTo>
                    <a:pt x="1004735" y="118668"/>
                  </a:lnTo>
                  <a:lnTo>
                    <a:pt x="1002804" y="121704"/>
                  </a:lnTo>
                  <a:lnTo>
                    <a:pt x="984199" y="131356"/>
                  </a:lnTo>
                  <a:lnTo>
                    <a:pt x="973505" y="131356"/>
                  </a:lnTo>
                  <a:lnTo>
                    <a:pt x="947343" y="102527"/>
                  </a:lnTo>
                  <a:lnTo>
                    <a:pt x="947343" y="96812"/>
                  </a:lnTo>
                  <a:lnTo>
                    <a:pt x="1023226" y="96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340273" y="727576"/>
              <a:ext cx="9841865" cy="536575"/>
            </a:xfrm>
            <a:custGeom>
              <a:avLst/>
              <a:gdLst/>
              <a:ahLst/>
              <a:cxnLst/>
              <a:rect l="l" t="t" r="r" b="b"/>
              <a:pathLst>
                <a:path w="9841865" h="536575">
                  <a:moveTo>
                    <a:pt x="9841435" y="0"/>
                  </a:moveTo>
                  <a:lnTo>
                    <a:pt x="0" y="0"/>
                  </a:lnTo>
                  <a:lnTo>
                    <a:pt x="0" y="536109"/>
                  </a:lnTo>
                  <a:lnTo>
                    <a:pt x="9841435" y="536109"/>
                  </a:lnTo>
                  <a:lnTo>
                    <a:pt x="9841435" y="0"/>
                  </a:lnTo>
                  <a:close/>
                </a:path>
              </a:pathLst>
            </a:custGeom>
            <a:solidFill>
              <a:srgbClr val="D8D8D8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789664" y="878140"/>
              <a:ext cx="925194" cy="226060"/>
            </a:xfrm>
            <a:custGeom>
              <a:avLst/>
              <a:gdLst/>
              <a:ahLst/>
              <a:cxnLst/>
              <a:rect l="l" t="t" r="r" b="b"/>
              <a:pathLst>
                <a:path w="925194" h="226059">
                  <a:moveTo>
                    <a:pt x="177542" y="0"/>
                  </a:moveTo>
                  <a:lnTo>
                    <a:pt x="0" y="0"/>
                  </a:lnTo>
                  <a:lnTo>
                    <a:pt x="0" y="222798"/>
                  </a:lnTo>
                  <a:lnTo>
                    <a:pt x="40034" y="222798"/>
                  </a:lnTo>
                  <a:lnTo>
                    <a:pt x="40034" y="33506"/>
                  </a:lnTo>
                  <a:lnTo>
                    <a:pt x="177542" y="33506"/>
                  </a:lnTo>
                  <a:lnTo>
                    <a:pt x="177542" y="0"/>
                  </a:lnTo>
                  <a:close/>
                </a:path>
                <a:path w="925194" h="226059">
                  <a:moveTo>
                    <a:pt x="177542" y="33506"/>
                  </a:moveTo>
                  <a:lnTo>
                    <a:pt x="137508" y="33506"/>
                  </a:lnTo>
                  <a:lnTo>
                    <a:pt x="137508" y="222798"/>
                  </a:lnTo>
                  <a:lnTo>
                    <a:pt x="177542" y="222798"/>
                  </a:lnTo>
                  <a:lnTo>
                    <a:pt x="177542" y="33506"/>
                  </a:lnTo>
                  <a:close/>
                </a:path>
                <a:path w="925194" h="226059">
                  <a:moveTo>
                    <a:pt x="296965" y="53523"/>
                  </a:moveTo>
                  <a:lnTo>
                    <a:pt x="254537" y="64293"/>
                  </a:lnTo>
                  <a:lnTo>
                    <a:pt x="226687" y="94537"/>
                  </a:lnTo>
                  <a:lnTo>
                    <a:pt x="216896" y="139901"/>
                  </a:lnTo>
                  <a:lnTo>
                    <a:pt x="217508" y="152439"/>
                  </a:lnTo>
                  <a:lnTo>
                    <a:pt x="232140" y="194302"/>
                  </a:lnTo>
                  <a:lnTo>
                    <a:pt x="263920" y="220004"/>
                  </a:lnTo>
                  <a:lnTo>
                    <a:pt x="296965" y="226062"/>
                  </a:lnTo>
                  <a:lnTo>
                    <a:pt x="308795" y="225389"/>
                  </a:lnTo>
                  <a:lnTo>
                    <a:pt x="347857" y="209370"/>
                  </a:lnTo>
                  <a:lnTo>
                    <a:pt x="361560" y="194513"/>
                  </a:lnTo>
                  <a:lnTo>
                    <a:pt x="288117" y="194513"/>
                  </a:lnTo>
                  <a:lnTo>
                    <a:pt x="280574" y="192084"/>
                  </a:lnTo>
                  <a:lnTo>
                    <a:pt x="257910" y="154316"/>
                  </a:lnTo>
                  <a:lnTo>
                    <a:pt x="256822" y="139793"/>
                  </a:lnTo>
                  <a:lnTo>
                    <a:pt x="257094" y="132307"/>
                  </a:lnTo>
                  <a:lnTo>
                    <a:pt x="280574" y="87212"/>
                  </a:lnTo>
                  <a:lnTo>
                    <a:pt x="288117" y="84746"/>
                  </a:lnTo>
                  <a:lnTo>
                    <a:pt x="361253" y="84746"/>
                  </a:lnTo>
                  <a:lnTo>
                    <a:pt x="355302" y="77239"/>
                  </a:lnTo>
                  <a:lnTo>
                    <a:pt x="319810" y="56216"/>
                  </a:lnTo>
                  <a:lnTo>
                    <a:pt x="308795" y="54197"/>
                  </a:lnTo>
                  <a:lnTo>
                    <a:pt x="296965" y="53523"/>
                  </a:lnTo>
                  <a:close/>
                </a:path>
                <a:path w="925194" h="226059">
                  <a:moveTo>
                    <a:pt x="361253" y="84746"/>
                  </a:moveTo>
                  <a:lnTo>
                    <a:pt x="306030" y="84746"/>
                  </a:lnTo>
                  <a:lnTo>
                    <a:pt x="313428" y="87212"/>
                  </a:lnTo>
                  <a:lnTo>
                    <a:pt x="325322" y="97075"/>
                  </a:lnTo>
                  <a:lnTo>
                    <a:pt x="337104" y="139901"/>
                  </a:lnTo>
                  <a:lnTo>
                    <a:pt x="336829" y="147231"/>
                  </a:lnTo>
                  <a:lnTo>
                    <a:pt x="319375" y="187224"/>
                  </a:lnTo>
                  <a:lnTo>
                    <a:pt x="306030" y="194513"/>
                  </a:lnTo>
                  <a:lnTo>
                    <a:pt x="361560" y="194513"/>
                  </a:lnTo>
                  <a:lnTo>
                    <a:pt x="376414" y="152439"/>
                  </a:lnTo>
                  <a:lnTo>
                    <a:pt x="377028" y="139793"/>
                  </a:lnTo>
                  <a:lnTo>
                    <a:pt x="376414" y="127357"/>
                  </a:lnTo>
                  <a:lnTo>
                    <a:pt x="374558" y="115614"/>
                  </a:lnTo>
                  <a:lnTo>
                    <a:pt x="371464" y="104674"/>
                  </a:lnTo>
                  <a:lnTo>
                    <a:pt x="367133" y="94537"/>
                  </a:lnTo>
                  <a:lnTo>
                    <a:pt x="361728" y="85344"/>
                  </a:lnTo>
                  <a:lnTo>
                    <a:pt x="361253" y="84746"/>
                  </a:lnTo>
                  <a:close/>
                </a:path>
                <a:path w="925194" h="226059">
                  <a:moveTo>
                    <a:pt x="448425" y="55699"/>
                  </a:moveTo>
                  <a:lnTo>
                    <a:pt x="410458" y="55699"/>
                  </a:lnTo>
                  <a:lnTo>
                    <a:pt x="410458" y="222798"/>
                  </a:lnTo>
                  <a:lnTo>
                    <a:pt x="451036" y="222798"/>
                  </a:lnTo>
                  <a:lnTo>
                    <a:pt x="482246" y="169492"/>
                  </a:lnTo>
                  <a:lnTo>
                    <a:pt x="448425" y="169492"/>
                  </a:lnTo>
                  <a:lnTo>
                    <a:pt x="448425" y="55699"/>
                  </a:lnTo>
                  <a:close/>
                </a:path>
                <a:path w="925194" h="226059">
                  <a:moveTo>
                    <a:pt x="555799" y="108897"/>
                  </a:moveTo>
                  <a:lnTo>
                    <a:pt x="517723" y="108897"/>
                  </a:lnTo>
                  <a:lnTo>
                    <a:pt x="517723" y="222798"/>
                  </a:lnTo>
                  <a:lnTo>
                    <a:pt x="555799" y="222798"/>
                  </a:lnTo>
                  <a:lnTo>
                    <a:pt x="555799" y="108897"/>
                  </a:lnTo>
                  <a:close/>
                </a:path>
                <a:path w="925194" h="226059">
                  <a:moveTo>
                    <a:pt x="555799" y="55699"/>
                  </a:moveTo>
                  <a:lnTo>
                    <a:pt x="515330" y="55699"/>
                  </a:lnTo>
                  <a:lnTo>
                    <a:pt x="448425" y="169492"/>
                  </a:lnTo>
                  <a:lnTo>
                    <a:pt x="482246" y="169492"/>
                  </a:lnTo>
                  <a:lnTo>
                    <a:pt x="517723" y="108897"/>
                  </a:lnTo>
                  <a:lnTo>
                    <a:pt x="555799" y="108897"/>
                  </a:lnTo>
                  <a:lnTo>
                    <a:pt x="555799" y="55699"/>
                  </a:lnTo>
                  <a:close/>
                </a:path>
                <a:path w="925194" h="226059">
                  <a:moveTo>
                    <a:pt x="668912" y="53523"/>
                  </a:moveTo>
                  <a:lnTo>
                    <a:pt x="626485" y="64511"/>
                  </a:lnTo>
                  <a:lnTo>
                    <a:pt x="598853" y="94972"/>
                  </a:lnTo>
                  <a:lnTo>
                    <a:pt x="589061" y="139901"/>
                  </a:lnTo>
                  <a:lnTo>
                    <a:pt x="589660" y="152208"/>
                  </a:lnTo>
                  <a:lnTo>
                    <a:pt x="603986" y="193881"/>
                  </a:lnTo>
                  <a:lnTo>
                    <a:pt x="635575" y="219881"/>
                  </a:lnTo>
                  <a:lnTo>
                    <a:pt x="669130" y="226062"/>
                  </a:lnTo>
                  <a:lnTo>
                    <a:pt x="679288" y="225586"/>
                  </a:lnTo>
                  <a:lnTo>
                    <a:pt x="719608" y="209254"/>
                  </a:lnTo>
                  <a:lnTo>
                    <a:pt x="732062" y="193969"/>
                  </a:lnTo>
                  <a:lnTo>
                    <a:pt x="661261" y="193969"/>
                  </a:lnTo>
                  <a:lnTo>
                    <a:pt x="654117" y="191793"/>
                  </a:lnTo>
                  <a:lnTo>
                    <a:pt x="630238" y="155132"/>
                  </a:lnTo>
                  <a:lnTo>
                    <a:pt x="628987" y="139249"/>
                  </a:lnTo>
                  <a:lnTo>
                    <a:pt x="629300" y="131117"/>
                  </a:lnTo>
                  <a:lnTo>
                    <a:pt x="648242" y="91817"/>
                  </a:lnTo>
                  <a:lnTo>
                    <a:pt x="654335" y="87465"/>
                  </a:lnTo>
                  <a:lnTo>
                    <a:pt x="661406" y="85290"/>
                  </a:lnTo>
                  <a:lnTo>
                    <a:pt x="731989" y="85290"/>
                  </a:lnTo>
                  <a:lnTo>
                    <a:pt x="730051" y="82026"/>
                  </a:lnTo>
                  <a:lnTo>
                    <a:pt x="696796" y="57746"/>
                  </a:lnTo>
                  <a:lnTo>
                    <a:pt x="678792" y="53993"/>
                  </a:lnTo>
                  <a:lnTo>
                    <a:pt x="668912" y="53523"/>
                  </a:lnTo>
                  <a:close/>
                </a:path>
                <a:path w="925194" h="226059">
                  <a:moveTo>
                    <a:pt x="740713" y="165684"/>
                  </a:moveTo>
                  <a:lnTo>
                    <a:pt x="703072" y="165684"/>
                  </a:lnTo>
                  <a:lnTo>
                    <a:pt x="701911" y="171704"/>
                  </a:lnTo>
                  <a:lnTo>
                    <a:pt x="699772" y="176817"/>
                  </a:lnTo>
                  <a:lnTo>
                    <a:pt x="693535" y="185230"/>
                  </a:lnTo>
                  <a:lnTo>
                    <a:pt x="689655" y="188457"/>
                  </a:lnTo>
                  <a:lnTo>
                    <a:pt x="680444" y="192881"/>
                  </a:lnTo>
                  <a:lnTo>
                    <a:pt x="675258" y="193969"/>
                  </a:lnTo>
                  <a:lnTo>
                    <a:pt x="732062" y="193969"/>
                  </a:lnTo>
                  <a:lnTo>
                    <a:pt x="734308" y="190019"/>
                  </a:lnTo>
                  <a:lnTo>
                    <a:pt x="737395" y="182410"/>
                  </a:lnTo>
                  <a:lnTo>
                    <a:pt x="739530" y="174299"/>
                  </a:lnTo>
                  <a:lnTo>
                    <a:pt x="740713" y="165684"/>
                  </a:lnTo>
                  <a:close/>
                </a:path>
                <a:path w="925194" h="226059">
                  <a:moveTo>
                    <a:pt x="731989" y="85290"/>
                  </a:moveTo>
                  <a:lnTo>
                    <a:pt x="678957" y="85290"/>
                  </a:lnTo>
                  <a:lnTo>
                    <a:pt x="686536" y="88009"/>
                  </a:lnTo>
                  <a:lnTo>
                    <a:pt x="692193" y="93449"/>
                  </a:lnTo>
                  <a:lnTo>
                    <a:pt x="697922" y="98816"/>
                  </a:lnTo>
                  <a:lnTo>
                    <a:pt x="701549" y="105524"/>
                  </a:lnTo>
                  <a:lnTo>
                    <a:pt x="703072" y="113575"/>
                  </a:lnTo>
                  <a:lnTo>
                    <a:pt x="740713" y="113575"/>
                  </a:lnTo>
                  <a:lnTo>
                    <a:pt x="739557" y="104831"/>
                  </a:lnTo>
                  <a:lnTo>
                    <a:pt x="737395" y="96658"/>
                  </a:lnTo>
                  <a:lnTo>
                    <a:pt x="734226" y="89056"/>
                  </a:lnTo>
                  <a:lnTo>
                    <a:pt x="731989" y="85290"/>
                  </a:lnTo>
                  <a:close/>
                </a:path>
                <a:path w="925194" h="226059">
                  <a:moveTo>
                    <a:pt x="812431" y="55699"/>
                  </a:moveTo>
                  <a:lnTo>
                    <a:pt x="773050" y="55699"/>
                  </a:lnTo>
                  <a:lnTo>
                    <a:pt x="773050" y="222798"/>
                  </a:lnTo>
                  <a:lnTo>
                    <a:pt x="812431" y="222798"/>
                  </a:lnTo>
                  <a:lnTo>
                    <a:pt x="812431" y="159810"/>
                  </a:lnTo>
                  <a:lnTo>
                    <a:pt x="878821" y="159810"/>
                  </a:lnTo>
                  <a:lnTo>
                    <a:pt x="862583" y="137726"/>
                  </a:lnTo>
                  <a:lnTo>
                    <a:pt x="873584" y="123148"/>
                  </a:lnTo>
                  <a:lnTo>
                    <a:pt x="812431" y="123148"/>
                  </a:lnTo>
                  <a:lnTo>
                    <a:pt x="812431" y="55699"/>
                  </a:lnTo>
                  <a:close/>
                </a:path>
                <a:path w="925194" h="226059">
                  <a:moveTo>
                    <a:pt x="878821" y="159810"/>
                  </a:moveTo>
                  <a:lnTo>
                    <a:pt x="831687" y="159810"/>
                  </a:lnTo>
                  <a:lnTo>
                    <a:pt x="877487" y="222798"/>
                  </a:lnTo>
                  <a:lnTo>
                    <a:pt x="925136" y="222798"/>
                  </a:lnTo>
                  <a:lnTo>
                    <a:pt x="878821" y="159810"/>
                  </a:lnTo>
                  <a:close/>
                </a:path>
                <a:path w="925194" h="226059">
                  <a:moveTo>
                    <a:pt x="924483" y="55699"/>
                  </a:moveTo>
                  <a:lnTo>
                    <a:pt x="877052" y="55699"/>
                  </a:lnTo>
                  <a:lnTo>
                    <a:pt x="826791" y="123148"/>
                  </a:lnTo>
                  <a:lnTo>
                    <a:pt x="873584" y="123148"/>
                  </a:lnTo>
                  <a:lnTo>
                    <a:pt x="924483" y="55699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1267868" y="785018"/>
              <a:ext cx="2518410" cy="478790"/>
            </a:xfrm>
            <a:custGeom>
              <a:avLst/>
              <a:gdLst/>
              <a:ahLst/>
              <a:cxnLst/>
              <a:rect l="l" t="t" r="r" b="b"/>
              <a:pathLst>
                <a:path w="2518409" h="478790">
                  <a:moveTo>
                    <a:pt x="0" y="0"/>
                  </a:moveTo>
                  <a:lnTo>
                    <a:pt x="2517798" y="0"/>
                  </a:lnTo>
                  <a:lnTo>
                    <a:pt x="2517798" y="478669"/>
                  </a:lnTo>
                  <a:lnTo>
                    <a:pt x="0" y="478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2158180" y="924266"/>
              <a:ext cx="892175" cy="227965"/>
            </a:xfrm>
            <a:custGeom>
              <a:avLst/>
              <a:gdLst/>
              <a:ahLst/>
              <a:cxnLst/>
              <a:rect l="l" t="t" r="r" b="b"/>
              <a:pathLst>
                <a:path w="892175" h="227965">
                  <a:moveTo>
                    <a:pt x="40360" y="1740"/>
                  </a:moveTo>
                  <a:lnTo>
                    <a:pt x="0" y="1740"/>
                  </a:lnTo>
                  <a:lnTo>
                    <a:pt x="0" y="224539"/>
                  </a:lnTo>
                  <a:lnTo>
                    <a:pt x="40360" y="224539"/>
                  </a:lnTo>
                  <a:lnTo>
                    <a:pt x="40360" y="129893"/>
                  </a:lnTo>
                  <a:lnTo>
                    <a:pt x="184069" y="129893"/>
                  </a:lnTo>
                  <a:lnTo>
                    <a:pt x="184069" y="96060"/>
                  </a:lnTo>
                  <a:lnTo>
                    <a:pt x="40360" y="96060"/>
                  </a:lnTo>
                  <a:lnTo>
                    <a:pt x="40360" y="1740"/>
                  </a:lnTo>
                  <a:close/>
                </a:path>
                <a:path w="892175" h="227965">
                  <a:moveTo>
                    <a:pt x="184069" y="129893"/>
                  </a:moveTo>
                  <a:lnTo>
                    <a:pt x="143600" y="129893"/>
                  </a:lnTo>
                  <a:lnTo>
                    <a:pt x="143600" y="224539"/>
                  </a:lnTo>
                  <a:lnTo>
                    <a:pt x="184069" y="224539"/>
                  </a:lnTo>
                  <a:lnTo>
                    <a:pt x="184069" y="129893"/>
                  </a:lnTo>
                  <a:close/>
                </a:path>
                <a:path w="892175" h="227965">
                  <a:moveTo>
                    <a:pt x="184069" y="1740"/>
                  </a:moveTo>
                  <a:lnTo>
                    <a:pt x="143600" y="1740"/>
                  </a:lnTo>
                  <a:lnTo>
                    <a:pt x="143600" y="96060"/>
                  </a:lnTo>
                  <a:lnTo>
                    <a:pt x="184069" y="96060"/>
                  </a:lnTo>
                  <a:lnTo>
                    <a:pt x="184069" y="1740"/>
                  </a:lnTo>
                  <a:close/>
                </a:path>
                <a:path w="892175" h="227965">
                  <a:moveTo>
                    <a:pt x="356642" y="85398"/>
                  </a:moveTo>
                  <a:lnTo>
                    <a:pt x="304009" y="85398"/>
                  </a:lnTo>
                  <a:lnTo>
                    <a:pt x="311007" y="87647"/>
                  </a:lnTo>
                  <a:lnTo>
                    <a:pt x="320726" y="96640"/>
                  </a:lnTo>
                  <a:lnTo>
                    <a:pt x="323156" y="102986"/>
                  </a:lnTo>
                  <a:lnTo>
                    <a:pt x="323156" y="115605"/>
                  </a:lnTo>
                  <a:lnTo>
                    <a:pt x="273693" y="127717"/>
                  </a:lnTo>
                  <a:lnTo>
                    <a:pt x="265824" y="129131"/>
                  </a:lnTo>
                  <a:lnTo>
                    <a:pt x="227095" y="148097"/>
                  </a:lnTo>
                  <a:lnTo>
                    <a:pt x="218392" y="177651"/>
                  </a:lnTo>
                  <a:lnTo>
                    <a:pt x="218848" y="185538"/>
                  </a:lnTo>
                  <a:lnTo>
                    <a:pt x="239715" y="219031"/>
                  </a:lnTo>
                  <a:lnTo>
                    <a:pt x="274310" y="227911"/>
                  </a:lnTo>
                  <a:lnTo>
                    <a:pt x="283013" y="227911"/>
                  </a:lnTo>
                  <a:lnTo>
                    <a:pt x="317632" y="210546"/>
                  </a:lnTo>
                  <a:lnTo>
                    <a:pt x="323373" y="201584"/>
                  </a:lnTo>
                  <a:lnTo>
                    <a:pt x="362537" y="201584"/>
                  </a:lnTo>
                  <a:lnTo>
                    <a:pt x="362537" y="198974"/>
                  </a:lnTo>
                  <a:lnTo>
                    <a:pt x="276340" y="198974"/>
                  </a:lnTo>
                  <a:lnTo>
                    <a:pt x="269595" y="197124"/>
                  </a:lnTo>
                  <a:lnTo>
                    <a:pt x="259007" y="189726"/>
                  </a:lnTo>
                  <a:lnTo>
                    <a:pt x="256359" y="184251"/>
                  </a:lnTo>
                  <a:lnTo>
                    <a:pt x="256359" y="171921"/>
                  </a:lnTo>
                  <a:lnTo>
                    <a:pt x="257701" y="167788"/>
                  </a:lnTo>
                  <a:lnTo>
                    <a:pt x="260385" y="164596"/>
                  </a:lnTo>
                  <a:lnTo>
                    <a:pt x="263068" y="161333"/>
                  </a:lnTo>
                  <a:lnTo>
                    <a:pt x="266731" y="158794"/>
                  </a:lnTo>
                  <a:lnTo>
                    <a:pt x="276014" y="155168"/>
                  </a:lnTo>
                  <a:lnTo>
                    <a:pt x="281272" y="153863"/>
                  </a:lnTo>
                  <a:lnTo>
                    <a:pt x="299947" y="151252"/>
                  </a:lnTo>
                  <a:lnTo>
                    <a:pt x="303537" y="150671"/>
                  </a:lnTo>
                  <a:lnTo>
                    <a:pt x="323264" y="144906"/>
                  </a:lnTo>
                  <a:lnTo>
                    <a:pt x="362537" y="144906"/>
                  </a:lnTo>
                  <a:lnTo>
                    <a:pt x="362537" y="112704"/>
                  </a:lnTo>
                  <a:lnTo>
                    <a:pt x="362156" y="104729"/>
                  </a:lnTo>
                  <a:lnTo>
                    <a:pt x="361014" y="97447"/>
                  </a:lnTo>
                  <a:lnTo>
                    <a:pt x="359110" y="90858"/>
                  </a:lnTo>
                  <a:lnTo>
                    <a:pt x="356642" y="85398"/>
                  </a:lnTo>
                  <a:close/>
                </a:path>
                <a:path w="892175" h="227965">
                  <a:moveTo>
                    <a:pt x="362537" y="201584"/>
                  </a:moveTo>
                  <a:lnTo>
                    <a:pt x="324679" y="201584"/>
                  </a:lnTo>
                  <a:lnTo>
                    <a:pt x="324679" y="224539"/>
                  </a:lnTo>
                  <a:lnTo>
                    <a:pt x="362537" y="224539"/>
                  </a:lnTo>
                  <a:lnTo>
                    <a:pt x="362537" y="201584"/>
                  </a:lnTo>
                  <a:close/>
                </a:path>
                <a:path w="892175" h="227965">
                  <a:moveTo>
                    <a:pt x="362537" y="144906"/>
                  </a:moveTo>
                  <a:lnTo>
                    <a:pt x="323264" y="144906"/>
                  </a:lnTo>
                  <a:lnTo>
                    <a:pt x="323264" y="170761"/>
                  </a:lnTo>
                  <a:lnTo>
                    <a:pt x="321669" y="176454"/>
                  </a:lnTo>
                  <a:lnTo>
                    <a:pt x="318478" y="181676"/>
                  </a:lnTo>
                  <a:lnTo>
                    <a:pt x="315359" y="186898"/>
                  </a:lnTo>
                  <a:lnTo>
                    <a:pt x="310899" y="191104"/>
                  </a:lnTo>
                  <a:lnTo>
                    <a:pt x="305097" y="194296"/>
                  </a:lnTo>
                  <a:lnTo>
                    <a:pt x="299295" y="197414"/>
                  </a:lnTo>
                  <a:lnTo>
                    <a:pt x="292441" y="198974"/>
                  </a:lnTo>
                  <a:lnTo>
                    <a:pt x="362537" y="198974"/>
                  </a:lnTo>
                  <a:lnTo>
                    <a:pt x="362537" y="144906"/>
                  </a:lnTo>
                  <a:close/>
                </a:path>
                <a:path w="892175" h="227965">
                  <a:moveTo>
                    <a:pt x="302703" y="55264"/>
                  </a:moveTo>
                  <a:lnTo>
                    <a:pt x="294653" y="55264"/>
                  </a:lnTo>
                  <a:lnTo>
                    <a:pt x="286086" y="55590"/>
                  </a:lnTo>
                  <a:lnTo>
                    <a:pt x="249315" y="66904"/>
                  </a:lnTo>
                  <a:lnTo>
                    <a:pt x="223832" y="101390"/>
                  </a:lnTo>
                  <a:lnTo>
                    <a:pt x="260602" y="106612"/>
                  </a:lnTo>
                  <a:lnTo>
                    <a:pt x="262560" y="100883"/>
                  </a:lnTo>
                  <a:lnTo>
                    <a:pt x="266332" y="95915"/>
                  </a:lnTo>
                  <a:lnTo>
                    <a:pt x="277573" y="87502"/>
                  </a:lnTo>
                  <a:lnTo>
                    <a:pt x="285225" y="85398"/>
                  </a:lnTo>
                  <a:lnTo>
                    <a:pt x="356642" y="85398"/>
                  </a:lnTo>
                  <a:lnTo>
                    <a:pt x="356445" y="84963"/>
                  </a:lnTo>
                  <a:lnTo>
                    <a:pt x="352456" y="77566"/>
                  </a:lnTo>
                  <a:lnTo>
                    <a:pt x="347161" y="71727"/>
                  </a:lnTo>
                  <a:lnTo>
                    <a:pt x="340562" y="67448"/>
                  </a:lnTo>
                  <a:lnTo>
                    <a:pt x="333962" y="63097"/>
                  </a:lnTo>
                  <a:lnTo>
                    <a:pt x="326673" y="59978"/>
                  </a:lnTo>
                  <a:lnTo>
                    <a:pt x="310717" y="56207"/>
                  </a:lnTo>
                  <a:lnTo>
                    <a:pt x="302703" y="55264"/>
                  </a:lnTo>
                  <a:close/>
                </a:path>
                <a:path w="892175" h="227965">
                  <a:moveTo>
                    <a:pt x="440103" y="57440"/>
                  </a:moveTo>
                  <a:lnTo>
                    <a:pt x="402136" y="57440"/>
                  </a:lnTo>
                  <a:lnTo>
                    <a:pt x="402136" y="224539"/>
                  </a:lnTo>
                  <a:lnTo>
                    <a:pt x="442714" y="224539"/>
                  </a:lnTo>
                  <a:lnTo>
                    <a:pt x="473924" y="171232"/>
                  </a:lnTo>
                  <a:lnTo>
                    <a:pt x="440103" y="171232"/>
                  </a:lnTo>
                  <a:lnTo>
                    <a:pt x="440103" y="57440"/>
                  </a:lnTo>
                  <a:close/>
                </a:path>
                <a:path w="892175" h="227965">
                  <a:moveTo>
                    <a:pt x="547477" y="110637"/>
                  </a:moveTo>
                  <a:lnTo>
                    <a:pt x="509401" y="110637"/>
                  </a:lnTo>
                  <a:lnTo>
                    <a:pt x="509401" y="224539"/>
                  </a:lnTo>
                  <a:lnTo>
                    <a:pt x="547477" y="224539"/>
                  </a:lnTo>
                  <a:lnTo>
                    <a:pt x="547477" y="110637"/>
                  </a:lnTo>
                  <a:close/>
                </a:path>
                <a:path w="892175" h="227965">
                  <a:moveTo>
                    <a:pt x="547477" y="57440"/>
                  </a:moveTo>
                  <a:lnTo>
                    <a:pt x="507008" y="57440"/>
                  </a:lnTo>
                  <a:lnTo>
                    <a:pt x="440103" y="171232"/>
                  </a:lnTo>
                  <a:lnTo>
                    <a:pt x="473924" y="171232"/>
                  </a:lnTo>
                  <a:lnTo>
                    <a:pt x="509401" y="110637"/>
                  </a:lnTo>
                  <a:lnTo>
                    <a:pt x="547477" y="110637"/>
                  </a:lnTo>
                  <a:lnTo>
                    <a:pt x="547477" y="57440"/>
                  </a:lnTo>
                  <a:close/>
                </a:path>
                <a:path w="892175" h="227965">
                  <a:moveTo>
                    <a:pt x="453266" y="0"/>
                  </a:moveTo>
                  <a:lnTo>
                    <a:pt x="424002" y="0"/>
                  </a:lnTo>
                  <a:lnTo>
                    <a:pt x="424811" y="9070"/>
                  </a:lnTo>
                  <a:lnTo>
                    <a:pt x="453783" y="39707"/>
                  </a:lnTo>
                  <a:lnTo>
                    <a:pt x="474698" y="42645"/>
                  </a:lnTo>
                  <a:lnTo>
                    <a:pt x="485835" y="41910"/>
                  </a:lnTo>
                  <a:lnTo>
                    <a:pt x="520555" y="20125"/>
                  </a:lnTo>
                  <a:lnTo>
                    <a:pt x="466865" y="20125"/>
                  </a:lnTo>
                  <a:lnTo>
                    <a:pt x="461317" y="18095"/>
                  </a:lnTo>
                  <a:lnTo>
                    <a:pt x="458053" y="14033"/>
                  </a:lnTo>
                  <a:lnTo>
                    <a:pt x="454862" y="9899"/>
                  </a:lnTo>
                  <a:lnTo>
                    <a:pt x="453291" y="5294"/>
                  </a:lnTo>
                  <a:lnTo>
                    <a:pt x="453266" y="0"/>
                  </a:lnTo>
                  <a:close/>
                </a:path>
                <a:path w="892175" h="227965">
                  <a:moveTo>
                    <a:pt x="525720" y="0"/>
                  </a:moveTo>
                  <a:lnTo>
                    <a:pt x="496238" y="0"/>
                  </a:lnTo>
                  <a:lnTo>
                    <a:pt x="496165" y="5294"/>
                  </a:lnTo>
                  <a:lnTo>
                    <a:pt x="494461" y="9972"/>
                  </a:lnTo>
                  <a:lnTo>
                    <a:pt x="491125" y="14033"/>
                  </a:lnTo>
                  <a:lnTo>
                    <a:pt x="487861" y="18095"/>
                  </a:lnTo>
                  <a:lnTo>
                    <a:pt x="482385" y="20125"/>
                  </a:lnTo>
                  <a:lnTo>
                    <a:pt x="520555" y="20125"/>
                  </a:lnTo>
                  <a:lnTo>
                    <a:pt x="522265" y="17242"/>
                  </a:lnTo>
                  <a:lnTo>
                    <a:pt x="524856" y="9070"/>
                  </a:lnTo>
                  <a:lnTo>
                    <a:pt x="525720" y="0"/>
                  </a:lnTo>
                  <a:close/>
                </a:path>
                <a:path w="892175" h="227965">
                  <a:moveTo>
                    <a:pt x="661351" y="89750"/>
                  </a:moveTo>
                  <a:lnTo>
                    <a:pt x="623275" y="89750"/>
                  </a:lnTo>
                  <a:lnTo>
                    <a:pt x="623275" y="224539"/>
                  </a:lnTo>
                  <a:lnTo>
                    <a:pt x="661351" y="224539"/>
                  </a:lnTo>
                  <a:lnTo>
                    <a:pt x="661351" y="89750"/>
                  </a:lnTo>
                  <a:close/>
                </a:path>
                <a:path w="892175" h="227965">
                  <a:moveTo>
                    <a:pt x="715419" y="57440"/>
                  </a:moveTo>
                  <a:lnTo>
                    <a:pt x="569208" y="57440"/>
                  </a:lnTo>
                  <a:lnTo>
                    <a:pt x="569208" y="89750"/>
                  </a:lnTo>
                  <a:lnTo>
                    <a:pt x="715419" y="89750"/>
                  </a:lnTo>
                  <a:lnTo>
                    <a:pt x="715419" y="57440"/>
                  </a:lnTo>
                  <a:close/>
                </a:path>
                <a:path w="892175" h="227965">
                  <a:moveTo>
                    <a:pt x="784745" y="57440"/>
                  </a:moveTo>
                  <a:lnTo>
                    <a:pt x="746778" y="57440"/>
                  </a:lnTo>
                  <a:lnTo>
                    <a:pt x="746778" y="224539"/>
                  </a:lnTo>
                  <a:lnTo>
                    <a:pt x="787356" y="224539"/>
                  </a:lnTo>
                  <a:lnTo>
                    <a:pt x="818566" y="171232"/>
                  </a:lnTo>
                  <a:lnTo>
                    <a:pt x="784745" y="171232"/>
                  </a:lnTo>
                  <a:lnTo>
                    <a:pt x="784745" y="57440"/>
                  </a:lnTo>
                  <a:close/>
                </a:path>
                <a:path w="892175" h="227965">
                  <a:moveTo>
                    <a:pt x="892119" y="110637"/>
                  </a:moveTo>
                  <a:lnTo>
                    <a:pt x="854043" y="110637"/>
                  </a:lnTo>
                  <a:lnTo>
                    <a:pt x="854043" y="224539"/>
                  </a:lnTo>
                  <a:lnTo>
                    <a:pt x="892119" y="224539"/>
                  </a:lnTo>
                  <a:lnTo>
                    <a:pt x="892119" y="110637"/>
                  </a:lnTo>
                  <a:close/>
                </a:path>
                <a:path w="892175" h="227965">
                  <a:moveTo>
                    <a:pt x="892119" y="57440"/>
                  </a:moveTo>
                  <a:lnTo>
                    <a:pt x="851650" y="57440"/>
                  </a:lnTo>
                  <a:lnTo>
                    <a:pt x="784745" y="171232"/>
                  </a:lnTo>
                  <a:lnTo>
                    <a:pt x="818566" y="171232"/>
                  </a:lnTo>
                  <a:lnTo>
                    <a:pt x="854043" y="110637"/>
                  </a:lnTo>
                  <a:lnTo>
                    <a:pt x="892119" y="110637"/>
                  </a:lnTo>
                  <a:lnTo>
                    <a:pt x="892119" y="57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8481" y="18266010"/>
              <a:ext cx="823310" cy="832884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5068" y="220187"/>
              <a:ext cx="660563" cy="8807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6611600" cy="16167100"/>
          </a:xfrm>
          <a:custGeom>
            <a:avLst/>
            <a:gdLst/>
            <a:ahLst/>
            <a:cxnLst/>
            <a:rect l="l" t="t" r="r" b="b"/>
            <a:pathLst>
              <a:path w="16611600" h="16167100">
                <a:moveTo>
                  <a:pt x="16611600" y="0"/>
                </a:moveTo>
                <a:lnTo>
                  <a:pt x="0" y="0"/>
                </a:lnTo>
                <a:lnTo>
                  <a:pt x="0" y="16167100"/>
                </a:lnTo>
                <a:lnTo>
                  <a:pt x="16611600" y="16167100"/>
                </a:lnTo>
                <a:lnTo>
                  <a:pt x="1661160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7474" y="635000"/>
            <a:ext cx="6612947" cy="581890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0" y="1384300"/>
            <a:ext cx="16421100" cy="14782800"/>
            <a:chOff x="0" y="1384300"/>
            <a:chExt cx="16421100" cy="14782800"/>
          </a:xfrm>
        </p:grpSpPr>
        <p:sp>
          <p:nvSpPr>
            <p:cNvPr id="5" name="object 5" descr=""/>
            <p:cNvSpPr/>
            <p:nvPr/>
          </p:nvSpPr>
          <p:spPr>
            <a:xfrm>
              <a:off x="0" y="1384300"/>
              <a:ext cx="16421100" cy="14782800"/>
            </a:xfrm>
            <a:custGeom>
              <a:avLst/>
              <a:gdLst/>
              <a:ahLst/>
              <a:cxnLst/>
              <a:rect l="l" t="t" r="r" b="b"/>
              <a:pathLst>
                <a:path w="16421100" h="14782800">
                  <a:moveTo>
                    <a:pt x="16421100" y="0"/>
                  </a:moveTo>
                  <a:lnTo>
                    <a:pt x="0" y="0"/>
                  </a:lnTo>
                  <a:lnTo>
                    <a:pt x="0" y="14782800"/>
                  </a:lnTo>
                  <a:lnTo>
                    <a:pt x="16421100" y="14782800"/>
                  </a:lnTo>
                  <a:lnTo>
                    <a:pt x="16421100" y="0"/>
                  </a:lnTo>
                  <a:close/>
                </a:path>
              </a:pathLst>
            </a:custGeom>
            <a:solidFill>
              <a:srgbClr val="FDF9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384" y="2458893"/>
              <a:ext cx="2691191" cy="4572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93368" y="2503054"/>
              <a:ext cx="6933496" cy="44983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48658" y="3746283"/>
              <a:ext cx="5419183" cy="547903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350512" y="3582554"/>
              <a:ext cx="2470150" cy="556895"/>
            </a:xfrm>
            <a:custGeom>
              <a:avLst/>
              <a:gdLst/>
              <a:ahLst/>
              <a:cxnLst/>
              <a:rect l="l" t="t" r="r" b="b"/>
              <a:pathLst>
                <a:path w="2470150" h="556895">
                  <a:moveTo>
                    <a:pt x="193097" y="47624"/>
                  </a:moveTo>
                  <a:lnTo>
                    <a:pt x="139411" y="47624"/>
                  </a:lnTo>
                  <a:lnTo>
                    <a:pt x="139411" y="443345"/>
                  </a:lnTo>
                  <a:lnTo>
                    <a:pt x="193097" y="443345"/>
                  </a:lnTo>
                  <a:lnTo>
                    <a:pt x="193097" y="47624"/>
                  </a:lnTo>
                  <a:close/>
                </a:path>
                <a:path w="2470150" h="556895">
                  <a:moveTo>
                    <a:pt x="332509" y="0"/>
                  </a:moveTo>
                  <a:lnTo>
                    <a:pt x="0" y="0"/>
                  </a:lnTo>
                  <a:lnTo>
                    <a:pt x="0" y="47624"/>
                  </a:lnTo>
                  <a:lnTo>
                    <a:pt x="332509" y="47624"/>
                  </a:lnTo>
                  <a:lnTo>
                    <a:pt x="332509" y="0"/>
                  </a:lnTo>
                  <a:close/>
                </a:path>
                <a:path w="2470150" h="556895">
                  <a:moveTo>
                    <a:pt x="494434" y="106506"/>
                  </a:moveTo>
                  <a:lnTo>
                    <a:pt x="452220" y="112026"/>
                  </a:lnTo>
                  <a:lnTo>
                    <a:pt x="415636" y="128587"/>
                  </a:lnTo>
                  <a:lnTo>
                    <a:pt x="385762" y="154781"/>
                  </a:lnTo>
                  <a:lnTo>
                    <a:pt x="363248" y="189634"/>
                  </a:lnTo>
                  <a:lnTo>
                    <a:pt x="349286" y="231630"/>
                  </a:lnTo>
                  <a:lnTo>
                    <a:pt x="344631" y="279688"/>
                  </a:lnTo>
                  <a:lnTo>
                    <a:pt x="345795" y="304448"/>
                  </a:lnTo>
                  <a:lnTo>
                    <a:pt x="355103" y="349259"/>
                  </a:lnTo>
                  <a:lnTo>
                    <a:pt x="373653" y="387413"/>
                  </a:lnTo>
                  <a:lnTo>
                    <a:pt x="400388" y="417287"/>
                  </a:lnTo>
                  <a:lnTo>
                    <a:pt x="434970" y="438339"/>
                  </a:lnTo>
                  <a:lnTo>
                    <a:pt x="476425" y="448946"/>
                  </a:lnTo>
                  <a:lnTo>
                    <a:pt x="499629" y="450272"/>
                  </a:lnTo>
                  <a:lnTo>
                    <a:pt x="516095" y="449623"/>
                  </a:lnTo>
                  <a:lnTo>
                    <a:pt x="560459" y="439881"/>
                  </a:lnTo>
                  <a:lnTo>
                    <a:pt x="596178" y="419343"/>
                  </a:lnTo>
                  <a:lnTo>
                    <a:pt x="611144" y="404379"/>
                  </a:lnTo>
                  <a:lnTo>
                    <a:pt x="499629" y="404379"/>
                  </a:lnTo>
                  <a:lnTo>
                    <a:pt x="484624" y="403540"/>
                  </a:lnTo>
                  <a:lnTo>
                    <a:pt x="445293" y="390957"/>
                  </a:lnTo>
                  <a:lnTo>
                    <a:pt x="415947" y="363560"/>
                  </a:lnTo>
                  <a:lnTo>
                    <a:pt x="398967" y="322280"/>
                  </a:lnTo>
                  <a:lnTo>
                    <a:pt x="396030" y="294409"/>
                  </a:lnTo>
                  <a:lnTo>
                    <a:pt x="381000" y="294409"/>
                  </a:lnTo>
                  <a:lnTo>
                    <a:pt x="381000" y="250247"/>
                  </a:lnTo>
                  <a:lnTo>
                    <a:pt x="396149" y="250247"/>
                  </a:lnTo>
                  <a:lnTo>
                    <a:pt x="396464" y="244511"/>
                  </a:lnTo>
                  <a:lnTo>
                    <a:pt x="407626" y="206519"/>
                  </a:lnTo>
                  <a:lnTo>
                    <a:pt x="431209" y="175590"/>
                  </a:lnTo>
                  <a:lnTo>
                    <a:pt x="465967" y="156188"/>
                  </a:lnTo>
                  <a:lnTo>
                    <a:pt x="494434" y="152399"/>
                  </a:lnTo>
                  <a:lnTo>
                    <a:pt x="600456" y="152399"/>
                  </a:lnTo>
                  <a:lnTo>
                    <a:pt x="591848" y="143307"/>
                  </a:lnTo>
                  <a:lnTo>
                    <a:pt x="558119" y="120171"/>
                  </a:lnTo>
                  <a:lnTo>
                    <a:pt x="520249" y="108671"/>
                  </a:lnTo>
                  <a:lnTo>
                    <a:pt x="507382" y="107048"/>
                  </a:lnTo>
                  <a:lnTo>
                    <a:pt x="494434" y="106506"/>
                  </a:lnTo>
                  <a:close/>
                </a:path>
                <a:path w="2470150" h="556895">
                  <a:moveTo>
                    <a:pt x="582756" y="352424"/>
                  </a:moveTo>
                  <a:lnTo>
                    <a:pt x="558118" y="386817"/>
                  </a:lnTo>
                  <a:lnTo>
                    <a:pt x="518787" y="402972"/>
                  </a:lnTo>
                  <a:lnTo>
                    <a:pt x="499629" y="404379"/>
                  </a:lnTo>
                  <a:lnTo>
                    <a:pt x="611144" y="404379"/>
                  </a:lnTo>
                  <a:lnTo>
                    <a:pt x="614457" y="400537"/>
                  </a:lnTo>
                  <a:lnTo>
                    <a:pt x="621668" y="389875"/>
                  </a:lnTo>
                  <a:lnTo>
                    <a:pt x="627554" y="378456"/>
                  </a:lnTo>
                  <a:lnTo>
                    <a:pt x="632113" y="366279"/>
                  </a:lnTo>
                  <a:lnTo>
                    <a:pt x="582756" y="352424"/>
                  </a:lnTo>
                  <a:close/>
                </a:path>
                <a:path w="2470150" h="556895">
                  <a:moveTo>
                    <a:pt x="396149" y="250247"/>
                  </a:moveTo>
                  <a:lnTo>
                    <a:pt x="381000" y="250247"/>
                  </a:lnTo>
                  <a:lnTo>
                    <a:pt x="381000" y="294409"/>
                  </a:lnTo>
                  <a:lnTo>
                    <a:pt x="396030" y="294409"/>
                  </a:lnTo>
                  <a:lnTo>
                    <a:pt x="395720" y="287481"/>
                  </a:lnTo>
                  <a:lnTo>
                    <a:pt x="395720" y="258040"/>
                  </a:lnTo>
                  <a:lnTo>
                    <a:pt x="396149" y="250247"/>
                  </a:lnTo>
                  <a:close/>
                </a:path>
                <a:path w="2470150" h="556895">
                  <a:moveTo>
                    <a:pt x="600456" y="152399"/>
                  </a:moveTo>
                  <a:lnTo>
                    <a:pt x="494434" y="152399"/>
                  </a:lnTo>
                  <a:lnTo>
                    <a:pt x="507828" y="153198"/>
                  </a:lnTo>
                  <a:lnTo>
                    <a:pt x="520303" y="155593"/>
                  </a:lnTo>
                  <a:lnTo>
                    <a:pt x="560676" y="180271"/>
                  </a:lnTo>
                  <a:lnTo>
                    <a:pt x="582540" y="223621"/>
                  </a:lnTo>
                  <a:lnTo>
                    <a:pt x="585354" y="250247"/>
                  </a:lnTo>
                  <a:lnTo>
                    <a:pt x="396149" y="250247"/>
                  </a:lnTo>
                  <a:lnTo>
                    <a:pt x="395720" y="258040"/>
                  </a:lnTo>
                  <a:lnTo>
                    <a:pt x="395720" y="287481"/>
                  </a:lnTo>
                  <a:lnTo>
                    <a:pt x="396030" y="294409"/>
                  </a:lnTo>
                  <a:lnTo>
                    <a:pt x="637309" y="294409"/>
                  </a:lnTo>
                  <a:lnTo>
                    <a:pt x="637309" y="272761"/>
                  </a:lnTo>
                  <a:lnTo>
                    <a:pt x="634224" y="229898"/>
                  </a:lnTo>
                  <a:lnTo>
                    <a:pt x="618272" y="179270"/>
                  </a:lnTo>
                  <a:lnTo>
                    <a:pt x="601712" y="153725"/>
                  </a:lnTo>
                  <a:lnTo>
                    <a:pt x="600456" y="152399"/>
                  </a:lnTo>
                  <a:close/>
                </a:path>
                <a:path w="2470150" h="556895">
                  <a:moveTo>
                    <a:pt x="980858" y="110836"/>
                  </a:moveTo>
                  <a:lnTo>
                    <a:pt x="759185" y="110836"/>
                  </a:lnTo>
                  <a:lnTo>
                    <a:pt x="753124" y="258040"/>
                  </a:lnTo>
                  <a:lnTo>
                    <a:pt x="752245" y="278010"/>
                  </a:lnTo>
                  <a:lnTo>
                    <a:pt x="748145" y="326880"/>
                  </a:lnTo>
                  <a:lnTo>
                    <a:pt x="738620" y="368877"/>
                  </a:lnTo>
                  <a:lnTo>
                    <a:pt x="704863" y="395355"/>
                  </a:lnTo>
                  <a:lnTo>
                    <a:pt x="697706" y="395720"/>
                  </a:lnTo>
                  <a:lnTo>
                    <a:pt x="685583" y="395720"/>
                  </a:lnTo>
                  <a:lnTo>
                    <a:pt x="685583" y="443345"/>
                  </a:lnTo>
                  <a:lnTo>
                    <a:pt x="702901" y="443345"/>
                  </a:lnTo>
                  <a:lnTo>
                    <a:pt x="716174" y="442682"/>
                  </a:lnTo>
                  <a:lnTo>
                    <a:pt x="757751" y="426784"/>
                  </a:lnTo>
                  <a:lnTo>
                    <a:pt x="783715" y="390010"/>
                  </a:lnTo>
                  <a:lnTo>
                    <a:pt x="795120" y="349177"/>
                  </a:lnTo>
                  <a:lnTo>
                    <a:pt x="801371" y="296939"/>
                  </a:lnTo>
                  <a:lnTo>
                    <a:pt x="807676" y="158461"/>
                  </a:lnTo>
                  <a:lnTo>
                    <a:pt x="980858" y="158461"/>
                  </a:lnTo>
                  <a:lnTo>
                    <a:pt x="980858" y="110836"/>
                  </a:lnTo>
                  <a:close/>
                </a:path>
                <a:path w="2470150" h="556895">
                  <a:moveTo>
                    <a:pt x="980858" y="158461"/>
                  </a:moveTo>
                  <a:lnTo>
                    <a:pt x="929769" y="158461"/>
                  </a:lnTo>
                  <a:lnTo>
                    <a:pt x="929769" y="443345"/>
                  </a:lnTo>
                  <a:lnTo>
                    <a:pt x="980858" y="443345"/>
                  </a:lnTo>
                  <a:lnTo>
                    <a:pt x="980858" y="158461"/>
                  </a:lnTo>
                  <a:close/>
                </a:path>
                <a:path w="2470150" h="556895">
                  <a:moveTo>
                    <a:pt x="1208809" y="106506"/>
                  </a:moveTo>
                  <a:lnTo>
                    <a:pt x="1166595" y="112026"/>
                  </a:lnTo>
                  <a:lnTo>
                    <a:pt x="1130011" y="128587"/>
                  </a:lnTo>
                  <a:lnTo>
                    <a:pt x="1100137" y="154781"/>
                  </a:lnTo>
                  <a:lnTo>
                    <a:pt x="1077623" y="189634"/>
                  </a:lnTo>
                  <a:lnTo>
                    <a:pt x="1063661" y="231630"/>
                  </a:lnTo>
                  <a:lnTo>
                    <a:pt x="1059006" y="279688"/>
                  </a:lnTo>
                  <a:lnTo>
                    <a:pt x="1060170" y="304448"/>
                  </a:lnTo>
                  <a:lnTo>
                    <a:pt x="1069478" y="349259"/>
                  </a:lnTo>
                  <a:lnTo>
                    <a:pt x="1088028" y="387413"/>
                  </a:lnTo>
                  <a:lnTo>
                    <a:pt x="1114763" y="417287"/>
                  </a:lnTo>
                  <a:lnTo>
                    <a:pt x="1149345" y="438339"/>
                  </a:lnTo>
                  <a:lnTo>
                    <a:pt x="1190800" y="448946"/>
                  </a:lnTo>
                  <a:lnTo>
                    <a:pt x="1214004" y="450272"/>
                  </a:lnTo>
                  <a:lnTo>
                    <a:pt x="1230470" y="449623"/>
                  </a:lnTo>
                  <a:lnTo>
                    <a:pt x="1274834" y="439881"/>
                  </a:lnTo>
                  <a:lnTo>
                    <a:pt x="1310553" y="419343"/>
                  </a:lnTo>
                  <a:lnTo>
                    <a:pt x="1325519" y="404379"/>
                  </a:lnTo>
                  <a:lnTo>
                    <a:pt x="1214004" y="404379"/>
                  </a:lnTo>
                  <a:lnTo>
                    <a:pt x="1198999" y="403540"/>
                  </a:lnTo>
                  <a:lnTo>
                    <a:pt x="1159668" y="390957"/>
                  </a:lnTo>
                  <a:lnTo>
                    <a:pt x="1130322" y="363560"/>
                  </a:lnTo>
                  <a:lnTo>
                    <a:pt x="1113342" y="322280"/>
                  </a:lnTo>
                  <a:lnTo>
                    <a:pt x="1110405" y="294409"/>
                  </a:lnTo>
                  <a:lnTo>
                    <a:pt x="1095374" y="294409"/>
                  </a:lnTo>
                  <a:lnTo>
                    <a:pt x="1095374" y="250247"/>
                  </a:lnTo>
                  <a:lnTo>
                    <a:pt x="1110524" y="250247"/>
                  </a:lnTo>
                  <a:lnTo>
                    <a:pt x="1110839" y="244511"/>
                  </a:lnTo>
                  <a:lnTo>
                    <a:pt x="1122001" y="206519"/>
                  </a:lnTo>
                  <a:lnTo>
                    <a:pt x="1145584" y="175590"/>
                  </a:lnTo>
                  <a:lnTo>
                    <a:pt x="1180342" y="156188"/>
                  </a:lnTo>
                  <a:lnTo>
                    <a:pt x="1208809" y="152399"/>
                  </a:lnTo>
                  <a:lnTo>
                    <a:pt x="1314831" y="152399"/>
                  </a:lnTo>
                  <a:lnTo>
                    <a:pt x="1306223" y="143307"/>
                  </a:lnTo>
                  <a:lnTo>
                    <a:pt x="1272494" y="120171"/>
                  </a:lnTo>
                  <a:lnTo>
                    <a:pt x="1234624" y="108671"/>
                  </a:lnTo>
                  <a:lnTo>
                    <a:pt x="1221757" y="107048"/>
                  </a:lnTo>
                  <a:lnTo>
                    <a:pt x="1208809" y="106506"/>
                  </a:lnTo>
                  <a:close/>
                </a:path>
                <a:path w="2470150" h="556895">
                  <a:moveTo>
                    <a:pt x="1297131" y="352424"/>
                  </a:moveTo>
                  <a:lnTo>
                    <a:pt x="1272493" y="386817"/>
                  </a:lnTo>
                  <a:lnTo>
                    <a:pt x="1233162" y="402972"/>
                  </a:lnTo>
                  <a:lnTo>
                    <a:pt x="1214004" y="404379"/>
                  </a:lnTo>
                  <a:lnTo>
                    <a:pt x="1325519" y="404379"/>
                  </a:lnTo>
                  <a:lnTo>
                    <a:pt x="1328832" y="400537"/>
                  </a:lnTo>
                  <a:lnTo>
                    <a:pt x="1336043" y="389875"/>
                  </a:lnTo>
                  <a:lnTo>
                    <a:pt x="1341929" y="378456"/>
                  </a:lnTo>
                  <a:lnTo>
                    <a:pt x="1346488" y="366279"/>
                  </a:lnTo>
                  <a:lnTo>
                    <a:pt x="1297131" y="352424"/>
                  </a:lnTo>
                  <a:close/>
                </a:path>
                <a:path w="2470150" h="556895">
                  <a:moveTo>
                    <a:pt x="1110524" y="250247"/>
                  </a:moveTo>
                  <a:lnTo>
                    <a:pt x="1095374" y="250247"/>
                  </a:lnTo>
                  <a:lnTo>
                    <a:pt x="1095374" y="294409"/>
                  </a:lnTo>
                  <a:lnTo>
                    <a:pt x="1110405" y="294409"/>
                  </a:lnTo>
                  <a:lnTo>
                    <a:pt x="1110095" y="287481"/>
                  </a:lnTo>
                  <a:lnTo>
                    <a:pt x="1110095" y="258040"/>
                  </a:lnTo>
                  <a:lnTo>
                    <a:pt x="1110524" y="250247"/>
                  </a:lnTo>
                  <a:close/>
                </a:path>
                <a:path w="2470150" h="556895">
                  <a:moveTo>
                    <a:pt x="1314831" y="152399"/>
                  </a:moveTo>
                  <a:lnTo>
                    <a:pt x="1208809" y="152399"/>
                  </a:lnTo>
                  <a:lnTo>
                    <a:pt x="1222203" y="153198"/>
                  </a:lnTo>
                  <a:lnTo>
                    <a:pt x="1234678" y="155593"/>
                  </a:lnTo>
                  <a:lnTo>
                    <a:pt x="1275051" y="180271"/>
                  </a:lnTo>
                  <a:lnTo>
                    <a:pt x="1296915" y="223621"/>
                  </a:lnTo>
                  <a:lnTo>
                    <a:pt x="1299729" y="250247"/>
                  </a:lnTo>
                  <a:lnTo>
                    <a:pt x="1110524" y="250247"/>
                  </a:lnTo>
                  <a:lnTo>
                    <a:pt x="1110095" y="258040"/>
                  </a:lnTo>
                  <a:lnTo>
                    <a:pt x="1110095" y="287481"/>
                  </a:lnTo>
                  <a:lnTo>
                    <a:pt x="1110405" y="294409"/>
                  </a:lnTo>
                  <a:lnTo>
                    <a:pt x="1351684" y="294409"/>
                  </a:lnTo>
                  <a:lnTo>
                    <a:pt x="1351684" y="272761"/>
                  </a:lnTo>
                  <a:lnTo>
                    <a:pt x="1348599" y="229898"/>
                  </a:lnTo>
                  <a:lnTo>
                    <a:pt x="1332647" y="179270"/>
                  </a:lnTo>
                  <a:lnTo>
                    <a:pt x="1316087" y="153725"/>
                  </a:lnTo>
                  <a:lnTo>
                    <a:pt x="1314831" y="152399"/>
                  </a:lnTo>
                  <a:close/>
                </a:path>
                <a:path w="2470150" h="556895">
                  <a:moveTo>
                    <a:pt x="1615569" y="0"/>
                  </a:moveTo>
                  <a:lnTo>
                    <a:pt x="1564481" y="0"/>
                  </a:lnTo>
                  <a:lnTo>
                    <a:pt x="1564481" y="556779"/>
                  </a:lnTo>
                  <a:lnTo>
                    <a:pt x="1615569" y="556779"/>
                  </a:lnTo>
                  <a:lnTo>
                    <a:pt x="1615569" y="450272"/>
                  </a:lnTo>
                  <a:lnTo>
                    <a:pt x="1580067" y="450272"/>
                  </a:lnTo>
                  <a:lnTo>
                    <a:pt x="1580067" y="404379"/>
                  </a:lnTo>
                  <a:lnTo>
                    <a:pt x="1573140" y="404379"/>
                  </a:lnTo>
                  <a:lnTo>
                    <a:pt x="1573140" y="152399"/>
                  </a:lnTo>
                  <a:lnTo>
                    <a:pt x="1580067" y="152399"/>
                  </a:lnTo>
                  <a:lnTo>
                    <a:pt x="1580067" y="106506"/>
                  </a:lnTo>
                  <a:lnTo>
                    <a:pt x="1615569" y="106506"/>
                  </a:lnTo>
                  <a:lnTo>
                    <a:pt x="1615569" y="0"/>
                  </a:lnTo>
                  <a:close/>
                </a:path>
                <a:path w="2470150" h="556895">
                  <a:moveTo>
                    <a:pt x="1564481" y="106506"/>
                  </a:moveTo>
                  <a:lnTo>
                    <a:pt x="1517235" y="113447"/>
                  </a:lnTo>
                  <a:lnTo>
                    <a:pt x="1477240" y="133620"/>
                  </a:lnTo>
                  <a:lnTo>
                    <a:pt x="1445987" y="165632"/>
                  </a:lnTo>
                  <a:lnTo>
                    <a:pt x="1424636" y="208251"/>
                  </a:lnTo>
                  <a:lnTo>
                    <a:pt x="1414489" y="259799"/>
                  </a:lnTo>
                  <a:lnTo>
                    <a:pt x="1413813" y="278822"/>
                  </a:lnTo>
                  <a:lnTo>
                    <a:pt x="1414489" y="297656"/>
                  </a:lnTo>
                  <a:lnTo>
                    <a:pt x="1424636" y="348961"/>
                  </a:lnTo>
                  <a:lnTo>
                    <a:pt x="1445987" y="391377"/>
                  </a:lnTo>
                  <a:lnTo>
                    <a:pt x="1477240" y="423267"/>
                  </a:lnTo>
                  <a:lnTo>
                    <a:pt x="1517235" y="443453"/>
                  </a:lnTo>
                  <a:lnTo>
                    <a:pt x="1564481" y="450272"/>
                  </a:lnTo>
                  <a:lnTo>
                    <a:pt x="1564481" y="404379"/>
                  </a:lnTo>
                  <a:lnTo>
                    <a:pt x="1548137" y="403283"/>
                  </a:lnTo>
                  <a:lnTo>
                    <a:pt x="1533308" y="399995"/>
                  </a:lnTo>
                  <a:lnTo>
                    <a:pt x="1497873" y="377387"/>
                  </a:lnTo>
                  <a:lnTo>
                    <a:pt x="1475509" y="340735"/>
                  </a:lnTo>
                  <a:lnTo>
                    <a:pt x="1465564" y="295193"/>
                  </a:lnTo>
                  <a:lnTo>
                    <a:pt x="1464901" y="278822"/>
                  </a:lnTo>
                  <a:lnTo>
                    <a:pt x="1465267" y="266415"/>
                  </a:lnTo>
                  <a:lnTo>
                    <a:pt x="1474156" y="219940"/>
                  </a:lnTo>
                  <a:lnTo>
                    <a:pt x="1495506" y="182314"/>
                  </a:lnTo>
                  <a:lnTo>
                    <a:pt x="1529939" y="158244"/>
                  </a:lnTo>
                  <a:lnTo>
                    <a:pt x="1564481" y="152399"/>
                  </a:lnTo>
                  <a:lnTo>
                    <a:pt x="1564481" y="106506"/>
                  </a:lnTo>
                  <a:close/>
                </a:path>
                <a:path w="2470150" h="556895">
                  <a:moveTo>
                    <a:pt x="1599983" y="106506"/>
                  </a:moveTo>
                  <a:lnTo>
                    <a:pt x="1580067" y="106506"/>
                  </a:lnTo>
                  <a:lnTo>
                    <a:pt x="1580067" y="450272"/>
                  </a:lnTo>
                  <a:lnTo>
                    <a:pt x="1599983" y="450272"/>
                  </a:lnTo>
                  <a:lnTo>
                    <a:pt x="1599983" y="106506"/>
                  </a:lnTo>
                  <a:close/>
                </a:path>
                <a:path w="2470150" h="556895">
                  <a:moveTo>
                    <a:pt x="1615569" y="106506"/>
                  </a:moveTo>
                  <a:lnTo>
                    <a:pt x="1599983" y="106506"/>
                  </a:lnTo>
                  <a:lnTo>
                    <a:pt x="1599983" y="450272"/>
                  </a:lnTo>
                  <a:lnTo>
                    <a:pt x="1615569" y="450272"/>
                  </a:lnTo>
                  <a:lnTo>
                    <a:pt x="1615569" y="404379"/>
                  </a:lnTo>
                  <a:lnTo>
                    <a:pt x="1606910" y="404379"/>
                  </a:lnTo>
                  <a:lnTo>
                    <a:pt x="1606910" y="152399"/>
                  </a:lnTo>
                  <a:lnTo>
                    <a:pt x="1615569" y="152399"/>
                  </a:lnTo>
                  <a:lnTo>
                    <a:pt x="1615569" y="106506"/>
                  </a:lnTo>
                  <a:close/>
                </a:path>
                <a:path w="2470150" h="556895">
                  <a:moveTo>
                    <a:pt x="1615569" y="106506"/>
                  </a:moveTo>
                  <a:lnTo>
                    <a:pt x="1615569" y="152399"/>
                  </a:lnTo>
                  <a:lnTo>
                    <a:pt x="1631913" y="153509"/>
                  </a:lnTo>
                  <a:lnTo>
                    <a:pt x="1646742" y="156837"/>
                  </a:lnTo>
                  <a:lnTo>
                    <a:pt x="1682177" y="179716"/>
                  </a:lnTo>
                  <a:lnTo>
                    <a:pt x="1704541" y="216693"/>
                  </a:lnTo>
                  <a:lnTo>
                    <a:pt x="1714486" y="262438"/>
                  </a:lnTo>
                  <a:lnTo>
                    <a:pt x="1715149" y="278822"/>
                  </a:lnTo>
                  <a:lnTo>
                    <a:pt x="1714770" y="291134"/>
                  </a:lnTo>
                  <a:lnTo>
                    <a:pt x="1705759" y="337406"/>
                  </a:lnTo>
                  <a:lnTo>
                    <a:pt x="1684423" y="375019"/>
                  </a:lnTo>
                  <a:lnTo>
                    <a:pt x="1650192" y="398778"/>
                  </a:lnTo>
                  <a:lnTo>
                    <a:pt x="1615569" y="404379"/>
                  </a:lnTo>
                  <a:lnTo>
                    <a:pt x="1615569" y="450272"/>
                  </a:lnTo>
                  <a:lnTo>
                    <a:pt x="1662816" y="443453"/>
                  </a:lnTo>
                  <a:lnTo>
                    <a:pt x="1702810" y="423267"/>
                  </a:lnTo>
                  <a:lnTo>
                    <a:pt x="1734064" y="391377"/>
                  </a:lnTo>
                  <a:lnTo>
                    <a:pt x="1755414" y="348961"/>
                  </a:lnTo>
                  <a:lnTo>
                    <a:pt x="1765561" y="297656"/>
                  </a:lnTo>
                  <a:lnTo>
                    <a:pt x="1766238" y="278822"/>
                  </a:lnTo>
                  <a:lnTo>
                    <a:pt x="1765561" y="259799"/>
                  </a:lnTo>
                  <a:lnTo>
                    <a:pt x="1755414" y="208251"/>
                  </a:lnTo>
                  <a:lnTo>
                    <a:pt x="1734064" y="165632"/>
                  </a:lnTo>
                  <a:lnTo>
                    <a:pt x="1702810" y="133620"/>
                  </a:lnTo>
                  <a:lnTo>
                    <a:pt x="1662816" y="113447"/>
                  </a:lnTo>
                  <a:lnTo>
                    <a:pt x="1632076" y="107278"/>
                  </a:lnTo>
                  <a:lnTo>
                    <a:pt x="1615569" y="106506"/>
                  </a:lnTo>
                  <a:close/>
                </a:path>
                <a:path w="2470150" h="556895">
                  <a:moveTo>
                    <a:pt x="1580067" y="152399"/>
                  </a:moveTo>
                  <a:lnTo>
                    <a:pt x="1573140" y="152399"/>
                  </a:lnTo>
                  <a:lnTo>
                    <a:pt x="1573140" y="404379"/>
                  </a:lnTo>
                  <a:lnTo>
                    <a:pt x="1580067" y="404379"/>
                  </a:lnTo>
                  <a:lnTo>
                    <a:pt x="1580067" y="152399"/>
                  </a:lnTo>
                  <a:close/>
                </a:path>
                <a:path w="2470150" h="556895">
                  <a:moveTo>
                    <a:pt x="1615569" y="152399"/>
                  </a:moveTo>
                  <a:lnTo>
                    <a:pt x="1606910" y="152399"/>
                  </a:lnTo>
                  <a:lnTo>
                    <a:pt x="1606910" y="404379"/>
                  </a:lnTo>
                  <a:lnTo>
                    <a:pt x="1615569" y="404379"/>
                  </a:lnTo>
                  <a:lnTo>
                    <a:pt x="1615569" y="152399"/>
                  </a:lnTo>
                  <a:close/>
                </a:path>
                <a:path w="2470150" h="556895">
                  <a:moveTo>
                    <a:pt x="1979413" y="106506"/>
                  </a:moveTo>
                  <a:lnTo>
                    <a:pt x="1937146" y="111864"/>
                  </a:lnTo>
                  <a:lnTo>
                    <a:pt x="1900399" y="127938"/>
                  </a:lnTo>
                  <a:lnTo>
                    <a:pt x="1870309" y="153698"/>
                  </a:lnTo>
                  <a:lnTo>
                    <a:pt x="1847579" y="188118"/>
                  </a:lnTo>
                  <a:lnTo>
                    <a:pt x="1833454" y="230169"/>
                  </a:lnTo>
                  <a:lnTo>
                    <a:pt x="1828745" y="278822"/>
                  </a:lnTo>
                  <a:lnTo>
                    <a:pt x="1829922" y="303771"/>
                  </a:lnTo>
                  <a:lnTo>
                    <a:pt x="1839339" y="348799"/>
                  </a:lnTo>
                  <a:lnTo>
                    <a:pt x="1858024" y="387074"/>
                  </a:lnTo>
                  <a:lnTo>
                    <a:pt x="1884434" y="417057"/>
                  </a:lnTo>
                  <a:lnTo>
                    <a:pt x="1918083" y="438217"/>
                  </a:lnTo>
                  <a:lnTo>
                    <a:pt x="1957590" y="448933"/>
                  </a:lnTo>
                  <a:lnTo>
                    <a:pt x="1979413" y="450272"/>
                  </a:lnTo>
                  <a:lnTo>
                    <a:pt x="2001224" y="448933"/>
                  </a:lnTo>
                  <a:lnTo>
                    <a:pt x="2040623" y="438217"/>
                  </a:lnTo>
                  <a:lnTo>
                    <a:pt x="2074258" y="417057"/>
                  </a:lnTo>
                  <a:lnTo>
                    <a:pt x="2087145" y="404379"/>
                  </a:lnTo>
                  <a:lnTo>
                    <a:pt x="1979413" y="404379"/>
                  </a:lnTo>
                  <a:lnTo>
                    <a:pt x="1963069" y="403283"/>
                  </a:lnTo>
                  <a:lnTo>
                    <a:pt x="1923129" y="386844"/>
                  </a:lnTo>
                  <a:lnTo>
                    <a:pt x="1896462" y="354332"/>
                  </a:lnTo>
                  <a:lnTo>
                    <a:pt x="1882486" y="310969"/>
                  </a:lnTo>
                  <a:lnTo>
                    <a:pt x="1879834" y="278822"/>
                  </a:lnTo>
                  <a:lnTo>
                    <a:pt x="1880497" y="262438"/>
                  </a:lnTo>
                  <a:lnTo>
                    <a:pt x="1890441" y="216693"/>
                  </a:lnTo>
                  <a:lnTo>
                    <a:pt x="1912806" y="179716"/>
                  </a:lnTo>
                  <a:lnTo>
                    <a:pt x="1948241" y="156837"/>
                  </a:lnTo>
                  <a:lnTo>
                    <a:pt x="1979413" y="152399"/>
                  </a:lnTo>
                  <a:lnTo>
                    <a:pt x="2087093" y="152399"/>
                  </a:lnTo>
                  <a:lnTo>
                    <a:pt x="2074258" y="139736"/>
                  </a:lnTo>
                  <a:lnTo>
                    <a:pt x="2058211" y="127938"/>
                  </a:lnTo>
                  <a:lnTo>
                    <a:pt x="2040623" y="118561"/>
                  </a:lnTo>
                  <a:lnTo>
                    <a:pt x="2021627" y="111864"/>
                  </a:lnTo>
                  <a:lnTo>
                    <a:pt x="2001224" y="107846"/>
                  </a:lnTo>
                  <a:lnTo>
                    <a:pt x="1979413" y="106506"/>
                  </a:lnTo>
                  <a:close/>
                </a:path>
                <a:path w="2470150" h="556895">
                  <a:moveTo>
                    <a:pt x="2087093" y="152399"/>
                  </a:moveTo>
                  <a:lnTo>
                    <a:pt x="1979413" y="152399"/>
                  </a:lnTo>
                  <a:lnTo>
                    <a:pt x="1995758" y="153509"/>
                  </a:lnTo>
                  <a:lnTo>
                    <a:pt x="2010586" y="156837"/>
                  </a:lnTo>
                  <a:lnTo>
                    <a:pt x="2046021" y="179716"/>
                  </a:lnTo>
                  <a:lnTo>
                    <a:pt x="2068386" y="216693"/>
                  </a:lnTo>
                  <a:lnTo>
                    <a:pt x="2078330" y="262438"/>
                  </a:lnTo>
                  <a:lnTo>
                    <a:pt x="2078993" y="278822"/>
                  </a:lnTo>
                  <a:lnTo>
                    <a:pt x="2078330" y="295193"/>
                  </a:lnTo>
                  <a:lnTo>
                    <a:pt x="2068386" y="340735"/>
                  </a:lnTo>
                  <a:lnTo>
                    <a:pt x="2046021" y="377387"/>
                  </a:lnTo>
                  <a:lnTo>
                    <a:pt x="2010586" y="399995"/>
                  </a:lnTo>
                  <a:lnTo>
                    <a:pt x="1979413" y="404379"/>
                  </a:lnTo>
                  <a:lnTo>
                    <a:pt x="2087145" y="404379"/>
                  </a:lnTo>
                  <a:lnTo>
                    <a:pt x="2111032" y="368877"/>
                  </a:lnTo>
                  <a:lnTo>
                    <a:pt x="2125319" y="327097"/>
                  </a:lnTo>
                  <a:lnTo>
                    <a:pt x="2130082" y="278822"/>
                  </a:lnTo>
                  <a:lnTo>
                    <a:pt x="2128891" y="253670"/>
                  </a:lnTo>
                  <a:lnTo>
                    <a:pt x="2119366" y="208318"/>
                  </a:lnTo>
                  <a:lnTo>
                    <a:pt x="2100668" y="169826"/>
                  </a:lnTo>
                  <a:lnTo>
                    <a:pt x="2088410" y="153698"/>
                  </a:lnTo>
                  <a:lnTo>
                    <a:pt x="2087093" y="152399"/>
                  </a:lnTo>
                  <a:close/>
                </a:path>
                <a:path w="2470150" h="556895">
                  <a:moveTo>
                    <a:pt x="2259156" y="110836"/>
                  </a:moveTo>
                  <a:lnTo>
                    <a:pt x="2208068" y="110836"/>
                  </a:lnTo>
                  <a:lnTo>
                    <a:pt x="2208068" y="443345"/>
                  </a:lnTo>
                  <a:lnTo>
                    <a:pt x="2259156" y="443345"/>
                  </a:lnTo>
                  <a:lnTo>
                    <a:pt x="2259156" y="301336"/>
                  </a:lnTo>
                  <a:lnTo>
                    <a:pt x="2247034" y="301336"/>
                  </a:lnTo>
                  <a:lnTo>
                    <a:pt x="2247034" y="253711"/>
                  </a:lnTo>
                  <a:lnTo>
                    <a:pt x="2259156" y="253711"/>
                  </a:lnTo>
                  <a:lnTo>
                    <a:pt x="2259156" y="110836"/>
                  </a:lnTo>
                  <a:close/>
                </a:path>
                <a:path w="2470150" h="556895">
                  <a:moveTo>
                    <a:pt x="2469572" y="110836"/>
                  </a:moveTo>
                  <a:lnTo>
                    <a:pt x="2418484" y="110836"/>
                  </a:lnTo>
                  <a:lnTo>
                    <a:pt x="2418484" y="443345"/>
                  </a:lnTo>
                  <a:lnTo>
                    <a:pt x="2469572" y="443345"/>
                  </a:lnTo>
                  <a:lnTo>
                    <a:pt x="2469572" y="301336"/>
                  </a:lnTo>
                  <a:lnTo>
                    <a:pt x="2430606" y="301336"/>
                  </a:lnTo>
                  <a:lnTo>
                    <a:pt x="2430606" y="253711"/>
                  </a:lnTo>
                  <a:lnTo>
                    <a:pt x="2469572" y="253711"/>
                  </a:lnTo>
                  <a:lnTo>
                    <a:pt x="2469572" y="110836"/>
                  </a:lnTo>
                  <a:close/>
                </a:path>
                <a:path w="2470150" h="556895">
                  <a:moveTo>
                    <a:pt x="2259156" y="253711"/>
                  </a:moveTo>
                  <a:lnTo>
                    <a:pt x="2247034" y="253711"/>
                  </a:lnTo>
                  <a:lnTo>
                    <a:pt x="2247034" y="301336"/>
                  </a:lnTo>
                  <a:lnTo>
                    <a:pt x="2259156" y="301336"/>
                  </a:lnTo>
                  <a:lnTo>
                    <a:pt x="2259156" y="253711"/>
                  </a:lnTo>
                  <a:close/>
                </a:path>
                <a:path w="2470150" h="556895">
                  <a:moveTo>
                    <a:pt x="2418484" y="253711"/>
                  </a:moveTo>
                  <a:lnTo>
                    <a:pt x="2259156" y="253711"/>
                  </a:lnTo>
                  <a:lnTo>
                    <a:pt x="2259156" y="301336"/>
                  </a:lnTo>
                  <a:lnTo>
                    <a:pt x="2418484" y="301336"/>
                  </a:lnTo>
                  <a:lnTo>
                    <a:pt x="2418484" y="253711"/>
                  </a:lnTo>
                  <a:close/>
                </a:path>
                <a:path w="2470150" h="556895">
                  <a:moveTo>
                    <a:pt x="2469572" y="253711"/>
                  </a:moveTo>
                  <a:lnTo>
                    <a:pt x="2430606" y="253711"/>
                  </a:lnTo>
                  <a:lnTo>
                    <a:pt x="2430606" y="301336"/>
                  </a:lnTo>
                  <a:lnTo>
                    <a:pt x="2469572" y="301336"/>
                  </a:lnTo>
                  <a:lnTo>
                    <a:pt x="2469572" y="2537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6915" y="6700693"/>
              <a:ext cx="4183747" cy="457200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784402" y="7645399"/>
              <a:ext cx="15382875" cy="5168900"/>
            </a:xfrm>
            <a:custGeom>
              <a:avLst/>
              <a:gdLst/>
              <a:ahLst/>
              <a:cxnLst/>
              <a:rect l="l" t="t" r="r" b="b"/>
              <a:pathLst>
                <a:path w="15382875" h="5168900">
                  <a:moveTo>
                    <a:pt x="256895" y="430657"/>
                  </a:moveTo>
                  <a:lnTo>
                    <a:pt x="212877" y="430657"/>
                  </a:lnTo>
                  <a:lnTo>
                    <a:pt x="212877" y="714235"/>
                  </a:lnTo>
                  <a:lnTo>
                    <a:pt x="209270" y="714235"/>
                  </a:lnTo>
                  <a:lnTo>
                    <a:pt x="94818" y="518680"/>
                  </a:lnTo>
                  <a:lnTo>
                    <a:pt x="43307" y="430657"/>
                  </a:lnTo>
                  <a:lnTo>
                    <a:pt x="0" y="430657"/>
                  </a:lnTo>
                  <a:lnTo>
                    <a:pt x="0" y="800100"/>
                  </a:lnTo>
                  <a:lnTo>
                    <a:pt x="44742" y="800100"/>
                  </a:lnTo>
                  <a:lnTo>
                    <a:pt x="44742" y="518680"/>
                  </a:lnTo>
                  <a:lnTo>
                    <a:pt x="48348" y="518680"/>
                  </a:lnTo>
                  <a:lnTo>
                    <a:pt x="213601" y="800100"/>
                  </a:lnTo>
                  <a:lnTo>
                    <a:pt x="256895" y="800100"/>
                  </a:lnTo>
                  <a:lnTo>
                    <a:pt x="256895" y="714235"/>
                  </a:lnTo>
                  <a:lnTo>
                    <a:pt x="256895" y="430657"/>
                  </a:lnTo>
                  <a:close/>
                </a:path>
                <a:path w="15382875" h="5168900">
                  <a:moveTo>
                    <a:pt x="440397" y="1433957"/>
                  </a:moveTo>
                  <a:lnTo>
                    <a:pt x="395668" y="1433957"/>
                  </a:lnTo>
                  <a:lnTo>
                    <a:pt x="303301" y="1495285"/>
                  </a:lnTo>
                  <a:lnTo>
                    <a:pt x="303301" y="1540751"/>
                  </a:lnTo>
                  <a:lnTo>
                    <a:pt x="393496" y="1480858"/>
                  </a:lnTo>
                  <a:lnTo>
                    <a:pt x="395668" y="1480858"/>
                  </a:lnTo>
                  <a:lnTo>
                    <a:pt x="395668" y="1803412"/>
                  </a:lnTo>
                  <a:lnTo>
                    <a:pt x="440397" y="1803412"/>
                  </a:lnTo>
                  <a:lnTo>
                    <a:pt x="440397" y="1433957"/>
                  </a:lnTo>
                  <a:close/>
                </a:path>
                <a:path w="15382875" h="5168900">
                  <a:moveTo>
                    <a:pt x="459663" y="651459"/>
                  </a:moveTo>
                  <a:lnTo>
                    <a:pt x="302348" y="651459"/>
                  </a:lnTo>
                  <a:lnTo>
                    <a:pt x="302348" y="688263"/>
                  </a:lnTo>
                  <a:lnTo>
                    <a:pt x="459663" y="688263"/>
                  </a:lnTo>
                  <a:lnTo>
                    <a:pt x="459663" y="651459"/>
                  </a:lnTo>
                  <a:close/>
                </a:path>
                <a:path w="15382875" h="5168900">
                  <a:moveTo>
                    <a:pt x="466153" y="510032"/>
                  </a:moveTo>
                  <a:lnTo>
                    <a:pt x="455688" y="465289"/>
                  </a:lnTo>
                  <a:lnTo>
                    <a:pt x="426110" y="435521"/>
                  </a:lnTo>
                  <a:lnTo>
                    <a:pt x="422859" y="434022"/>
                  </a:lnTo>
                  <a:lnTo>
                    <a:pt x="422859" y="510032"/>
                  </a:lnTo>
                  <a:lnTo>
                    <a:pt x="422859" y="534555"/>
                  </a:lnTo>
                  <a:lnTo>
                    <a:pt x="406577" y="576122"/>
                  </a:lnTo>
                  <a:lnTo>
                    <a:pt x="381000" y="583628"/>
                  </a:lnTo>
                  <a:lnTo>
                    <a:pt x="370636" y="582790"/>
                  </a:lnTo>
                  <a:lnTo>
                    <a:pt x="340321" y="554583"/>
                  </a:lnTo>
                  <a:lnTo>
                    <a:pt x="337705" y="534555"/>
                  </a:lnTo>
                  <a:lnTo>
                    <a:pt x="337705" y="510032"/>
                  </a:lnTo>
                  <a:lnTo>
                    <a:pt x="354101" y="469188"/>
                  </a:lnTo>
                  <a:lnTo>
                    <a:pt x="380288" y="461683"/>
                  </a:lnTo>
                  <a:lnTo>
                    <a:pt x="390410" y="462508"/>
                  </a:lnTo>
                  <a:lnTo>
                    <a:pt x="420243" y="490448"/>
                  </a:lnTo>
                  <a:lnTo>
                    <a:pt x="422859" y="510032"/>
                  </a:lnTo>
                  <a:lnTo>
                    <a:pt x="422859" y="434022"/>
                  </a:lnTo>
                  <a:lnTo>
                    <a:pt x="416064" y="430860"/>
                  </a:lnTo>
                  <a:lnTo>
                    <a:pt x="405091" y="427545"/>
                  </a:lnTo>
                  <a:lnTo>
                    <a:pt x="393153" y="425538"/>
                  </a:lnTo>
                  <a:lnTo>
                    <a:pt x="380288" y="424878"/>
                  </a:lnTo>
                  <a:lnTo>
                    <a:pt x="367550" y="425538"/>
                  </a:lnTo>
                  <a:lnTo>
                    <a:pt x="325539" y="441375"/>
                  </a:lnTo>
                  <a:lnTo>
                    <a:pt x="300304" y="475259"/>
                  </a:lnTo>
                  <a:lnTo>
                    <a:pt x="294411" y="510032"/>
                  </a:lnTo>
                  <a:lnTo>
                    <a:pt x="294411" y="534555"/>
                  </a:lnTo>
                  <a:lnTo>
                    <a:pt x="304876" y="579297"/>
                  </a:lnTo>
                  <a:lnTo>
                    <a:pt x="334822" y="609066"/>
                  </a:lnTo>
                  <a:lnTo>
                    <a:pt x="381000" y="619709"/>
                  </a:lnTo>
                  <a:lnTo>
                    <a:pt x="393725" y="619048"/>
                  </a:lnTo>
                  <a:lnTo>
                    <a:pt x="435470" y="603211"/>
                  </a:lnTo>
                  <a:lnTo>
                    <a:pt x="453136" y="583628"/>
                  </a:lnTo>
                  <a:lnTo>
                    <a:pt x="455866" y="579297"/>
                  </a:lnTo>
                  <a:lnTo>
                    <a:pt x="460375" y="569328"/>
                  </a:lnTo>
                  <a:lnTo>
                    <a:pt x="463588" y="558558"/>
                  </a:lnTo>
                  <a:lnTo>
                    <a:pt x="465505" y="546963"/>
                  </a:lnTo>
                  <a:lnTo>
                    <a:pt x="466153" y="534555"/>
                  </a:lnTo>
                  <a:lnTo>
                    <a:pt x="466153" y="510032"/>
                  </a:lnTo>
                  <a:close/>
                </a:path>
                <a:path w="15382875" h="5168900">
                  <a:moveTo>
                    <a:pt x="507873" y="2741612"/>
                  </a:moveTo>
                  <a:lnTo>
                    <a:pt x="336130" y="2741612"/>
                  </a:lnTo>
                  <a:lnTo>
                    <a:pt x="336130" y="2738729"/>
                  </a:lnTo>
                  <a:lnTo>
                    <a:pt x="419112" y="2649982"/>
                  </a:lnTo>
                  <a:lnTo>
                    <a:pt x="434124" y="2633586"/>
                  </a:lnTo>
                  <a:lnTo>
                    <a:pt x="468718" y="2592247"/>
                  </a:lnTo>
                  <a:lnTo>
                    <a:pt x="489699" y="2559062"/>
                  </a:lnTo>
                  <a:lnTo>
                    <a:pt x="500913" y="2519400"/>
                  </a:lnTo>
                  <a:lnTo>
                    <a:pt x="501370" y="2509266"/>
                  </a:lnTo>
                  <a:lnTo>
                    <a:pt x="500481" y="2495346"/>
                  </a:lnTo>
                  <a:lnTo>
                    <a:pt x="487121" y="2457488"/>
                  </a:lnTo>
                  <a:lnTo>
                    <a:pt x="459663" y="2427960"/>
                  </a:lnTo>
                  <a:lnTo>
                    <a:pt x="420878" y="2410231"/>
                  </a:lnTo>
                  <a:lnTo>
                    <a:pt x="390245" y="2406802"/>
                  </a:lnTo>
                  <a:lnTo>
                    <a:pt x="374497" y="2407653"/>
                  </a:lnTo>
                  <a:lnTo>
                    <a:pt x="331978" y="2420505"/>
                  </a:lnTo>
                  <a:lnTo>
                    <a:pt x="299377" y="2447163"/>
                  </a:lnTo>
                  <a:lnTo>
                    <a:pt x="279984" y="2485275"/>
                  </a:lnTo>
                  <a:lnTo>
                    <a:pt x="276237" y="2515755"/>
                  </a:lnTo>
                  <a:lnTo>
                    <a:pt x="318808" y="2515755"/>
                  </a:lnTo>
                  <a:lnTo>
                    <a:pt x="319341" y="2505545"/>
                  </a:lnTo>
                  <a:lnTo>
                    <a:pt x="320929" y="2496007"/>
                  </a:lnTo>
                  <a:lnTo>
                    <a:pt x="344233" y="2459380"/>
                  </a:lnTo>
                  <a:lnTo>
                    <a:pt x="388810" y="2445766"/>
                  </a:lnTo>
                  <a:lnTo>
                    <a:pt x="398576" y="2446248"/>
                  </a:lnTo>
                  <a:lnTo>
                    <a:pt x="439229" y="2462898"/>
                  </a:lnTo>
                  <a:lnTo>
                    <a:pt x="458939" y="2499855"/>
                  </a:lnTo>
                  <a:lnTo>
                    <a:pt x="459524" y="2509266"/>
                  </a:lnTo>
                  <a:lnTo>
                    <a:pt x="459092" y="2517660"/>
                  </a:lnTo>
                  <a:lnTo>
                    <a:pt x="444195" y="2557615"/>
                  </a:lnTo>
                  <a:lnTo>
                    <a:pt x="407009" y="2603995"/>
                  </a:lnTo>
                  <a:lnTo>
                    <a:pt x="274789" y="2748838"/>
                  </a:lnTo>
                  <a:lnTo>
                    <a:pt x="274789" y="2781300"/>
                  </a:lnTo>
                  <a:lnTo>
                    <a:pt x="507873" y="2781300"/>
                  </a:lnTo>
                  <a:lnTo>
                    <a:pt x="507873" y="2741612"/>
                  </a:lnTo>
                  <a:close/>
                </a:path>
                <a:path w="15382875" h="5168900">
                  <a:moveTo>
                    <a:pt x="15382685" y="2082812"/>
                  </a:moveTo>
                  <a:lnTo>
                    <a:pt x="15382647" y="2070112"/>
                  </a:lnTo>
                  <a:lnTo>
                    <a:pt x="1298397" y="2117255"/>
                  </a:lnTo>
                  <a:lnTo>
                    <a:pt x="1298397" y="0"/>
                  </a:lnTo>
                  <a:lnTo>
                    <a:pt x="1285697" y="0"/>
                  </a:lnTo>
                  <a:lnTo>
                    <a:pt x="1285697" y="2117306"/>
                  </a:lnTo>
                  <a:lnTo>
                    <a:pt x="231546" y="2120823"/>
                  </a:lnTo>
                  <a:lnTo>
                    <a:pt x="231597" y="2133523"/>
                  </a:lnTo>
                  <a:lnTo>
                    <a:pt x="1285697" y="2130006"/>
                  </a:lnTo>
                  <a:lnTo>
                    <a:pt x="1285697" y="3260306"/>
                  </a:lnTo>
                  <a:lnTo>
                    <a:pt x="231546" y="3263823"/>
                  </a:lnTo>
                  <a:lnTo>
                    <a:pt x="231597" y="3276523"/>
                  </a:lnTo>
                  <a:lnTo>
                    <a:pt x="1285697" y="3273006"/>
                  </a:lnTo>
                  <a:lnTo>
                    <a:pt x="1285697" y="5168900"/>
                  </a:lnTo>
                  <a:lnTo>
                    <a:pt x="1298397" y="5168900"/>
                  </a:lnTo>
                  <a:lnTo>
                    <a:pt x="1298397" y="3272955"/>
                  </a:lnTo>
                  <a:lnTo>
                    <a:pt x="15382685" y="3225812"/>
                  </a:lnTo>
                  <a:lnTo>
                    <a:pt x="15382647" y="3213112"/>
                  </a:lnTo>
                  <a:lnTo>
                    <a:pt x="1298397" y="3260255"/>
                  </a:lnTo>
                  <a:lnTo>
                    <a:pt x="1298397" y="2129955"/>
                  </a:lnTo>
                  <a:lnTo>
                    <a:pt x="15382685" y="2082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9762" y="8185294"/>
              <a:ext cx="4506515" cy="38100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15365" y="9229941"/>
              <a:ext cx="6637270" cy="32918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89531" y="10169741"/>
              <a:ext cx="5100484" cy="329189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12725400" y="9042400"/>
              <a:ext cx="2159000" cy="1473200"/>
            </a:xfrm>
            <a:custGeom>
              <a:avLst/>
              <a:gdLst/>
              <a:ahLst/>
              <a:cxnLst/>
              <a:rect l="l" t="t" r="r" b="b"/>
              <a:pathLst>
                <a:path w="2159000" h="1473200">
                  <a:moveTo>
                    <a:pt x="2159000" y="939800"/>
                  </a:moveTo>
                  <a:lnTo>
                    <a:pt x="0" y="939800"/>
                  </a:lnTo>
                  <a:lnTo>
                    <a:pt x="0" y="1473200"/>
                  </a:lnTo>
                  <a:lnTo>
                    <a:pt x="2159000" y="1473200"/>
                  </a:lnTo>
                  <a:lnTo>
                    <a:pt x="2159000" y="939800"/>
                  </a:lnTo>
                  <a:close/>
                </a:path>
                <a:path w="2159000" h="1473200">
                  <a:moveTo>
                    <a:pt x="2159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159000" y="533400"/>
                  </a:lnTo>
                  <a:lnTo>
                    <a:pt x="21590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3447751" y="9187877"/>
              <a:ext cx="717550" cy="1128395"/>
            </a:xfrm>
            <a:custGeom>
              <a:avLst/>
              <a:gdLst/>
              <a:ahLst/>
              <a:cxnLst/>
              <a:rect l="l" t="t" r="r" b="b"/>
              <a:pathLst>
                <a:path w="717550" h="1128395">
                  <a:moveTo>
                    <a:pt x="143230" y="939800"/>
                  </a:moveTo>
                  <a:lnTo>
                    <a:pt x="120865" y="939800"/>
                  </a:lnTo>
                  <a:lnTo>
                    <a:pt x="120865" y="1022057"/>
                  </a:lnTo>
                  <a:lnTo>
                    <a:pt x="22364" y="1022057"/>
                  </a:lnTo>
                  <a:lnTo>
                    <a:pt x="22364" y="939800"/>
                  </a:lnTo>
                  <a:lnTo>
                    <a:pt x="0" y="939800"/>
                  </a:lnTo>
                  <a:lnTo>
                    <a:pt x="0" y="1124521"/>
                  </a:lnTo>
                  <a:lnTo>
                    <a:pt x="22364" y="1124521"/>
                  </a:lnTo>
                  <a:lnTo>
                    <a:pt x="22364" y="1041908"/>
                  </a:lnTo>
                  <a:lnTo>
                    <a:pt x="120865" y="1041908"/>
                  </a:lnTo>
                  <a:lnTo>
                    <a:pt x="120865" y="1124521"/>
                  </a:lnTo>
                  <a:lnTo>
                    <a:pt x="143230" y="1124521"/>
                  </a:lnTo>
                  <a:lnTo>
                    <a:pt x="143230" y="1041908"/>
                  </a:lnTo>
                  <a:lnTo>
                    <a:pt x="143230" y="1022057"/>
                  </a:lnTo>
                  <a:lnTo>
                    <a:pt x="143230" y="939800"/>
                  </a:lnTo>
                  <a:close/>
                </a:path>
                <a:path w="717550" h="1128395">
                  <a:moveTo>
                    <a:pt x="143230" y="0"/>
                  </a:moveTo>
                  <a:lnTo>
                    <a:pt x="120865" y="0"/>
                  </a:lnTo>
                  <a:lnTo>
                    <a:pt x="120865" y="82257"/>
                  </a:lnTo>
                  <a:lnTo>
                    <a:pt x="22364" y="82257"/>
                  </a:lnTo>
                  <a:lnTo>
                    <a:pt x="22364" y="0"/>
                  </a:lnTo>
                  <a:lnTo>
                    <a:pt x="0" y="0"/>
                  </a:lnTo>
                  <a:lnTo>
                    <a:pt x="0" y="184721"/>
                  </a:lnTo>
                  <a:lnTo>
                    <a:pt x="22364" y="184721"/>
                  </a:lnTo>
                  <a:lnTo>
                    <a:pt x="22364" y="102108"/>
                  </a:lnTo>
                  <a:lnTo>
                    <a:pt x="120865" y="102108"/>
                  </a:lnTo>
                  <a:lnTo>
                    <a:pt x="120865" y="184721"/>
                  </a:lnTo>
                  <a:lnTo>
                    <a:pt x="143230" y="184721"/>
                  </a:lnTo>
                  <a:lnTo>
                    <a:pt x="143230" y="102108"/>
                  </a:lnTo>
                  <a:lnTo>
                    <a:pt x="143230" y="82257"/>
                  </a:lnTo>
                  <a:lnTo>
                    <a:pt x="143230" y="0"/>
                  </a:lnTo>
                  <a:close/>
                </a:path>
                <a:path w="717550" h="1128395">
                  <a:moveTo>
                    <a:pt x="289407" y="1033246"/>
                  </a:moveTo>
                  <a:lnTo>
                    <a:pt x="275844" y="995451"/>
                  </a:lnTo>
                  <a:lnTo>
                    <a:pt x="270370" y="992200"/>
                  </a:lnTo>
                  <a:lnTo>
                    <a:pt x="264960" y="988961"/>
                  </a:lnTo>
                  <a:lnTo>
                    <a:pt x="259334" y="986828"/>
                  </a:lnTo>
                  <a:lnTo>
                    <a:pt x="253504" y="985799"/>
                  </a:lnTo>
                  <a:lnTo>
                    <a:pt x="247726" y="984719"/>
                  </a:lnTo>
                  <a:lnTo>
                    <a:pt x="242620" y="984173"/>
                  </a:lnTo>
                  <a:lnTo>
                    <a:pt x="231190" y="984173"/>
                  </a:lnTo>
                  <a:lnTo>
                    <a:pt x="191020" y="1001674"/>
                  </a:lnTo>
                  <a:lnTo>
                    <a:pt x="182613" y="1016647"/>
                  </a:lnTo>
                  <a:lnTo>
                    <a:pt x="202819" y="1023861"/>
                  </a:lnTo>
                  <a:lnTo>
                    <a:pt x="205155" y="1018819"/>
                  </a:lnTo>
                  <a:lnTo>
                    <a:pt x="209219" y="1014069"/>
                  </a:lnTo>
                  <a:lnTo>
                    <a:pt x="220764" y="1005166"/>
                  </a:lnTo>
                  <a:lnTo>
                    <a:pt x="228727" y="1002944"/>
                  </a:lnTo>
                  <a:lnTo>
                    <a:pt x="248691" y="1002944"/>
                  </a:lnTo>
                  <a:lnTo>
                    <a:pt x="255993" y="1005408"/>
                  </a:lnTo>
                  <a:lnTo>
                    <a:pt x="260807" y="1010335"/>
                  </a:lnTo>
                  <a:lnTo>
                    <a:pt x="265684" y="1015263"/>
                  </a:lnTo>
                  <a:lnTo>
                    <a:pt x="268122" y="1022184"/>
                  </a:lnTo>
                  <a:lnTo>
                    <a:pt x="268122" y="1035227"/>
                  </a:lnTo>
                  <a:lnTo>
                    <a:pt x="268122" y="1054900"/>
                  </a:lnTo>
                  <a:lnTo>
                    <a:pt x="268122" y="1080147"/>
                  </a:lnTo>
                  <a:lnTo>
                    <a:pt x="266611" y="1085646"/>
                  </a:lnTo>
                  <a:lnTo>
                    <a:pt x="263601" y="1090879"/>
                  </a:lnTo>
                  <a:lnTo>
                    <a:pt x="260654" y="1096111"/>
                  </a:lnTo>
                  <a:lnTo>
                    <a:pt x="256273" y="1100378"/>
                  </a:lnTo>
                  <a:lnTo>
                    <a:pt x="244665" y="1106995"/>
                  </a:lnTo>
                  <a:lnTo>
                    <a:pt x="237566" y="1108646"/>
                  </a:lnTo>
                  <a:lnTo>
                    <a:pt x="220675" y="1108646"/>
                  </a:lnTo>
                  <a:lnTo>
                    <a:pt x="213664" y="1106792"/>
                  </a:lnTo>
                  <a:lnTo>
                    <a:pt x="208140" y="1103058"/>
                  </a:lnTo>
                  <a:lnTo>
                    <a:pt x="202666" y="1099273"/>
                  </a:lnTo>
                  <a:lnTo>
                    <a:pt x="199923" y="1093685"/>
                  </a:lnTo>
                  <a:lnTo>
                    <a:pt x="199923" y="1080871"/>
                  </a:lnTo>
                  <a:lnTo>
                    <a:pt x="233603" y="1062532"/>
                  </a:lnTo>
                  <a:lnTo>
                    <a:pt x="240245" y="1061745"/>
                  </a:lnTo>
                  <a:lnTo>
                    <a:pt x="243979" y="1061262"/>
                  </a:lnTo>
                  <a:lnTo>
                    <a:pt x="268122" y="1054900"/>
                  </a:lnTo>
                  <a:lnTo>
                    <a:pt x="268122" y="1035227"/>
                  </a:lnTo>
                  <a:lnTo>
                    <a:pt x="266877" y="1037640"/>
                  </a:lnTo>
                  <a:lnTo>
                    <a:pt x="264414" y="1039025"/>
                  </a:lnTo>
                  <a:lnTo>
                    <a:pt x="262013" y="1040396"/>
                  </a:lnTo>
                  <a:lnTo>
                    <a:pt x="258165" y="1041400"/>
                  </a:lnTo>
                  <a:lnTo>
                    <a:pt x="252869" y="1041996"/>
                  </a:lnTo>
                  <a:lnTo>
                    <a:pt x="247637" y="1042543"/>
                  </a:lnTo>
                  <a:lnTo>
                    <a:pt x="240817" y="1043343"/>
                  </a:lnTo>
                  <a:lnTo>
                    <a:pt x="201104" y="1051344"/>
                  </a:lnTo>
                  <a:lnTo>
                    <a:pt x="183324" y="1065898"/>
                  </a:lnTo>
                  <a:lnTo>
                    <a:pt x="180200" y="1070825"/>
                  </a:lnTo>
                  <a:lnTo>
                    <a:pt x="178638" y="1077264"/>
                  </a:lnTo>
                  <a:lnTo>
                    <a:pt x="178638" y="1094219"/>
                  </a:lnTo>
                  <a:lnTo>
                    <a:pt x="209156" y="1126121"/>
                  </a:lnTo>
                  <a:lnTo>
                    <a:pt x="217119" y="1127772"/>
                  </a:lnTo>
                  <a:lnTo>
                    <a:pt x="233959" y="1127772"/>
                  </a:lnTo>
                  <a:lnTo>
                    <a:pt x="265645" y="1108646"/>
                  </a:lnTo>
                  <a:lnTo>
                    <a:pt x="267030" y="1105763"/>
                  </a:lnTo>
                  <a:lnTo>
                    <a:pt x="268122" y="1105763"/>
                  </a:lnTo>
                  <a:lnTo>
                    <a:pt x="268122" y="1124521"/>
                  </a:lnTo>
                  <a:lnTo>
                    <a:pt x="289407" y="1124521"/>
                  </a:lnTo>
                  <a:lnTo>
                    <a:pt x="289407" y="1105763"/>
                  </a:lnTo>
                  <a:lnTo>
                    <a:pt x="289407" y="1054900"/>
                  </a:lnTo>
                  <a:lnTo>
                    <a:pt x="289407" y="1033246"/>
                  </a:lnTo>
                  <a:close/>
                </a:path>
                <a:path w="717550" h="1128395">
                  <a:moveTo>
                    <a:pt x="289407" y="93446"/>
                  </a:moveTo>
                  <a:lnTo>
                    <a:pt x="275844" y="55651"/>
                  </a:lnTo>
                  <a:lnTo>
                    <a:pt x="270370" y="52400"/>
                  </a:lnTo>
                  <a:lnTo>
                    <a:pt x="264960" y="49161"/>
                  </a:lnTo>
                  <a:lnTo>
                    <a:pt x="259334" y="47028"/>
                  </a:lnTo>
                  <a:lnTo>
                    <a:pt x="253504" y="45999"/>
                  </a:lnTo>
                  <a:lnTo>
                    <a:pt x="247726" y="44919"/>
                  </a:lnTo>
                  <a:lnTo>
                    <a:pt x="242620" y="44373"/>
                  </a:lnTo>
                  <a:lnTo>
                    <a:pt x="231190" y="44373"/>
                  </a:lnTo>
                  <a:lnTo>
                    <a:pt x="191020" y="61874"/>
                  </a:lnTo>
                  <a:lnTo>
                    <a:pt x="182613" y="76847"/>
                  </a:lnTo>
                  <a:lnTo>
                    <a:pt x="202819" y="84061"/>
                  </a:lnTo>
                  <a:lnTo>
                    <a:pt x="205155" y="79019"/>
                  </a:lnTo>
                  <a:lnTo>
                    <a:pt x="209219" y="74269"/>
                  </a:lnTo>
                  <a:lnTo>
                    <a:pt x="220764" y="65366"/>
                  </a:lnTo>
                  <a:lnTo>
                    <a:pt x="228727" y="63144"/>
                  </a:lnTo>
                  <a:lnTo>
                    <a:pt x="248691" y="63144"/>
                  </a:lnTo>
                  <a:lnTo>
                    <a:pt x="255993" y="65608"/>
                  </a:lnTo>
                  <a:lnTo>
                    <a:pt x="260807" y="70535"/>
                  </a:lnTo>
                  <a:lnTo>
                    <a:pt x="265684" y="75463"/>
                  </a:lnTo>
                  <a:lnTo>
                    <a:pt x="268122" y="82384"/>
                  </a:lnTo>
                  <a:lnTo>
                    <a:pt x="268122" y="95427"/>
                  </a:lnTo>
                  <a:lnTo>
                    <a:pt x="268122" y="115100"/>
                  </a:lnTo>
                  <a:lnTo>
                    <a:pt x="268122" y="140347"/>
                  </a:lnTo>
                  <a:lnTo>
                    <a:pt x="266611" y="145846"/>
                  </a:lnTo>
                  <a:lnTo>
                    <a:pt x="263601" y="151079"/>
                  </a:lnTo>
                  <a:lnTo>
                    <a:pt x="260654" y="156311"/>
                  </a:lnTo>
                  <a:lnTo>
                    <a:pt x="256273" y="160578"/>
                  </a:lnTo>
                  <a:lnTo>
                    <a:pt x="244665" y="167195"/>
                  </a:lnTo>
                  <a:lnTo>
                    <a:pt x="237566" y="168846"/>
                  </a:lnTo>
                  <a:lnTo>
                    <a:pt x="220675" y="168846"/>
                  </a:lnTo>
                  <a:lnTo>
                    <a:pt x="213664" y="166992"/>
                  </a:lnTo>
                  <a:lnTo>
                    <a:pt x="208140" y="163258"/>
                  </a:lnTo>
                  <a:lnTo>
                    <a:pt x="202666" y="159473"/>
                  </a:lnTo>
                  <a:lnTo>
                    <a:pt x="199923" y="153885"/>
                  </a:lnTo>
                  <a:lnTo>
                    <a:pt x="199923" y="141071"/>
                  </a:lnTo>
                  <a:lnTo>
                    <a:pt x="233603" y="122732"/>
                  </a:lnTo>
                  <a:lnTo>
                    <a:pt x="240245" y="121945"/>
                  </a:lnTo>
                  <a:lnTo>
                    <a:pt x="243979" y="121462"/>
                  </a:lnTo>
                  <a:lnTo>
                    <a:pt x="268122" y="115100"/>
                  </a:lnTo>
                  <a:lnTo>
                    <a:pt x="268122" y="95427"/>
                  </a:lnTo>
                  <a:lnTo>
                    <a:pt x="266877" y="97840"/>
                  </a:lnTo>
                  <a:lnTo>
                    <a:pt x="264414" y="99225"/>
                  </a:lnTo>
                  <a:lnTo>
                    <a:pt x="262013" y="100596"/>
                  </a:lnTo>
                  <a:lnTo>
                    <a:pt x="258165" y="101600"/>
                  </a:lnTo>
                  <a:lnTo>
                    <a:pt x="252869" y="102196"/>
                  </a:lnTo>
                  <a:lnTo>
                    <a:pt x="247637" y="102743"/>
                  </a:lnTo>
                  <a:lnTo>
                    <a:pt x="240817" y="103543"/>
                  </a:lnTo>
                  <a:lnTo>
                    <a:pt x="201104" y="111544"/>
                  </a:lnTo>
                  <a:lnTo>
                    <a:pt x="183324" y="126098"/>
                  </a:lnTo>
                  <a:lnTo>
                    <a:pt x="180200" y="131025"/>
                  </a:lnTo>
                  <a:lnTo>
                    <a:pt x="178638" y="137464"/>
                  </a:lnTo>
                  <a:lnTo>
                    <a:pt x="178638" y="154419"/>
                  </a:lnTo>
                  <a:lnTo>
                    <a:pt x="209156" y="186321"/>
                  </a:lnTo>
                  <a:lnTo>
                    <a:pt x="217119" y="187972"/>
                  </a:lnTo>
                  <a:lnTo>
                    <a:pt x="233959" y="187972"/>
                  </a:lnTo>
                  <a:lnTo>
                    <a:pt x="265645" y="168846"/>
                  </a:lnTo>
                  <a:lnTo>
                    <a:pt x="267030" y="165963"/>
                  </a:lnTo>
                  <a:lnTo>
                    <a:pt x="268122" y="165963"/>
                  </a:lnTo>
                  <a:lnTo>
                    <a:pt x="268122" y="184721"/>
                  </a:lnTo>
                  <a:lnTo>
                    <a:pt x="289407" y="184721"/>
                  </a:lnTo>
                  <a:lnTo>
                    <a:pt x="289407" y="165963"/>
                  </a:lnTo>
                  <a:lnTo>
                    <a:pt x="289407" y="115100"/>
                  </a:lnTo>
                  <a:lnTo>
                    <a:pt x="289407" y="93446"/>
                  </a:lnTo>
                  <a:close/>
                </a:path>
                <a:path w="717550" h="1128395">
                  <a:moveTo>
                    <a:pt x="422059" y="939800"/>
                  </a:moveTo>
                  <a:lnTo>
                    <a:pt x="402221" y="939800"/>
                  </a:lnTo>
                  <a:lnTo>
                    <a:pt x="402221" y="944486"/>
                  </a:lnTo>
                  <a:lnTo>
                    <a:pt x="400837" y="948613"/>
                  </a:lnTo>
                  <a:lnTo>
                    <a:pt x="398068" y="952157"/>
                  </a:lnTo>
                  <a:lnTo>
                    <a:pt x="395363" y="955700"/>
                  </a:lnTo>
                  <a:lnTo>
                    <a:pt x="390855" y="957478"/>
                  </a:lnTo>
                  <a:lnTo>
                    <a:pt x="378231" y="957478"/>
                  </a:lnTo>
                  <a:lnTo>
                    <a:pt x="373748" y="955700"/>
                  </a:lnTo>
                  <a:lnTo>
                    <a:pt x="371106" y="952157"/>
                  </a:lnTo>
                  <a:lnTo>
                    <a:pt x="368515" y="948613"/>
                  </a:lnTo>
                  <a:lnTo>
                    <a:pt x="367220" y="944486"/>
                  </a:lnTo>
                  <a:lnTo>
                    <a:pt x="367220" y="939800"/>
                  </a:lnTo>
                  <a:lnTo>
                    <a:pt x="347383" y="939800"/>
                  </a:lnTo>
                  <a:lnTo>
                    <a:pt x="376453" y="972413"/>
                  </a:lnTo>
                  <a:lnTo>
                    <a:pt x="384543" y="972997"/>
                  </a:lnTo>
                  <a:lnTo>
                    <a:pt x="392747" y="972413"/>
                  </a:lnTo>
                  <a:lnTo>
                    <a:pt x="421436" y="946772"/>
                  </a:lnTo>
                  <a:lnTo>
                    <a:pt x="422059" y="939800"/>
                  </a:lnTo>
                  <a:close/>
                </a:path>
                <a:path w="717550" h="1128395">
                  <a:moveTo>
                    <a:pt x="422059" y="0"/>
                  </a:moveTo>
                  <a:lnTo>
                    <a:pt x="402221" y="0"/>
                  </a:lnTo>
                  <a:lnTo>
                    <a:pt x="402221" y="4686"/>
                  </a:lnTo>
                  <a:lnTo>
                    <a:pt x="400837" y="8813"/>
                  </a:lnTo>
                  <a:lnTo>
                    <a:pt x="398068" y="12357"/>
                  </a:lnTo>
                  <a:lnTo>
                    <a:pt x="395363" y="15900"/>
                  </a:lnTo>
                  <a:lnTo>
                    <a:pt x="390855" y="17678"/>
                  </a:lnTo>
                  <a:lnTo>
                    <a:pt x="378231" y="17678"/>
                  </a:lnTo>
                  <a:lnTo>
                    <a:pt x="373748" y="15900"/>
                  </a:lnTo>
                  <a:lnTo>
                    <a:pt x="371106" y="12357"/>
                  </a:lnTo>
                  <a:lnTo>
                    <a:pt x="368515" y="8813"/>
                  </a:lnTo>
                  <a:lnTo>
                    <a:pt x="367220" y="4686"/>
                  </a:lnTo>
                  <a:lnTo>
                    <a:pt x="367220" y="0"/>
                  </a:lnTo>
                  <a:lnTo>
                    <a:pt x="347383" y="0"/>
                  </a:lnTo>
                  <a:lnTo>
                    <a:pt x="376453" y="32613"/>
                  </a:lnTo>
                  <a:lnTo>
                    <a:pt x="384543" y="33197"/>
                  </a:lnTo>
                  <a:lnTo>
                    <a:pt x="392747" y="32613"/>
                  </a:lnTo>
                  <a:lnTo>
                    <a:pt x="421436" y="6972"/>
                  </a:lnTo>
                  <a:lnTo>
                    <a:pt x="422059" y="0"/>
                  </a:lnTo>
                  <a:close/>
                </a:path>
                <a:path w="717550" h="1128395">
                  <a:moveTo>
                    <a:pt x="440829" y="985977"/>
                  </a:moveTo>
                  <a:lnTo>
                    <a:pt x="416293" y="985977"/>
                  </a:lnTo>
                  <a:lnTo>
                    <a:pt x="349542" y="1093139"/>
                  </a:lnTo>
                  <a:lnTo>
                    <a:pt x="349542" y="985977"/>
                  </a:lnTo>
                  <a:lnTo>
                    <a:pt x="328256" y="985977"/>
                  </a:lnTo>
                  <a:lnTo>
                    <a:pt x="328256" y="1124521"/>
                  </a:lnTo>
                  <a:lnTo>
                    <a:pt x="353148" y="1124521"/>
                  </a:lnTo>
                  <a:lnTo>
                    <a:pt x="372592" y="1093139"/>
                  </a:lnTo>
                  <a:lnTo>
                    <a:pt x="419531" y="1017371"/>
                  </a:lnTo>
                  <a:lnTo>
                    <a:pt x="419531" y="1124521"/>
                  </a:lnTo>
                  <a:lnTo>
                    <a:pt x="440829" y="1124521"/>
                  </a:lnTo>
                  <a:lnTo>
                    <a:pt x="440829" y="1017371"/>
                  </a:lnTo>
                  <a:lnTo>
                    <a:pt x="440829" y="985977"/>
                  </a:lnTo>
                  <a:close/>
                </a:path>
                <a:path w="717550" h="1128395">
                  <a:moveTo>
                    <a:pt x="440829" y="46177"/>
                  </a:moveTo>
                  <a:lnTo>
                    <a:pt x="416293" y="46177"/>
                  </a:lnTo>
                  <a:lnTo>
                    <a:pt x="349542" y="153339"/>
                  </a:lnTo>
                  <a:lnTo>
                    <a:pt x="349542" y="46177"/>
                  </a:lnTo>
                  <a:lnTo>
                    <a:pt x="328256" y="46177"/>
                  </a:lnTo>
                  <a:lnTo>
                    <a:pt x="328256" y="184721"/>
                  </a:lnTo>
                  <a:lnTo>
                    <a:pt x="353148" y="184721"/>
                  </a:lnTo>
                  <a:lnTo>
                    <a:pt x="372592" y="153339"/>
                  </a:lnTo>
                  <a:lnTo>
                    <a:pt x="419531" y="77571"/>
                  </a:lnTo>
                  <a:lnTo>
                    <a:pt x="419531" y="184721"/>
                  </a:lnTo>
                  <a:lnTo>
                    <a:pt x="440829" y="184721"/>
                  </a:lnTo>
                  <a:lnTo>
                    <a:pt x="440829" y="77571"/>
                  </a:lnTo>
                  <a:lnTo>
                    <a:pt x="440829" y="46177"/>
                  </a:lnTo>
                  <a:close/>
                </a:path>
                <a:path w="717550" h="1128395">
                  <a:moveTo>
                    <a:pt x="573532" y="985977"/>
                  </a:moveTo>
                  <a:lnTo>
                    <a:pt x="460959" y="985977"/>
                  </a:lnTo>
                  <a:lnTo>
                    <a:pt x="460959" y="1005827"/>
                  </a:lnTo>
                  <a:lnTo>
                    <a:pt x="506780" y="1005827"/>
                  </a:lnTo>
                  <a:lnTo>
                    <a:pt x="506780" y="1124521"/>
                  </a:lnTo>
                  <a:lnTo>
                    <a:pt x="528066" y="1124521"/>
                  </a:lnTo>
                  <a:lnTo>
                    <a:pt x="528066" y="1005827"/>
                  </a:lnTo>
                  <a:lnTo>
                    <a:pt x="573532" y="1005827"/>
                  </a:lnTo>
                  <a:lnTo>
                    <a:pt x="573532" y="985977"/>
                  </a:lnTo>
                  <a:close/>
                </a:path>
                <a:path w="717550" h="1128395">
                  <a:moveTo>
                    <a:pt x="573532" y="46177"/>
                  </a:moveTo>
                  <a:lnTo>
                    <a:pt x="460959" y="46177"/>
                  </a:lnTo>
                  <a:lnTo>
                    <a:pt x="460959" y="66027"/>
                  </a:lnTo>
                  <a:lnTo>
                    <a:pt x="506780" y="66027"/>
                  </a:lnTo>
                  <a:lnTo>
                    <a:pt x="506780" y="184721"/>
                  </a:lnTo>
                  <a:lnTo>
                    <a:pt x="528066" y="184721"/>
                  </a:lnTo>
                  <a:lnTo>
                    <a:pt x="528066" y="66027"/>
                  </a:lnTo>
                  <a:lnTo>
                    <a:pt x="573532" y="66027"/>
                  </a:lnTo>
                  <a:lnTo>
                    <a:pt x="573532" y="46177"/>
                  </a:lnTo>
                  <a:close/>
                </a:path>
                <a:path w="717550" h="1128395">
                  <a:moveTo>
                    <a:pt x="717143" y="985977"/>
                  </a:moveTo>
                  <a:lnTo>
                    <a:pt x="692619" y="985977"/>
                  </a:lnTo>
                  <a:lnTo>
                    <a:pt x="625868" y="1093139"/>
                  </a:lnTo>
                  <a:lnTo>
                    <a:pt x="625868" y="985977"/>
                  </a:lnTo>
                  <a:lnTo>
                    <a:pt x="604583" y="985977"/>
                  </a:lnTo>
                  <a:lnTo>
                    <a:pt x="604583" y="1124521"/>
                  </a:lnTo>
                  <a:lnTo>
                    <a:pt x="629475" y="1124521"/>
                  </a:lnTo>
                  <a:lnTo>
                    <a:pt x="648919" y="1093139"/>
                  </a:lnTo>
                  <a:lnTo>
                    <a:pt x="695858" y="1017371"/>
                  </a:lnTo>
                  <a:lnTo>
                    <a:pt x="695858" y="1124521"/>
                  </a:lnTo>
                  <a:lnTo>
                    <a:pt x="717143" y="1124521"/>
                  </a:lnTo>
                  <a:lnTo>
                    <a:pt x="717143" y="1017371"/>
                  </a:lnTo>
                  <a:lnTo>
                    <a:pt x="717143" y="985977"/>
                  </a:lnTo>
                  <a:close/>
                </a:path>
                <a:path w="717550" h="1128395">
                  <a:moveTo>
                    <a:pt x="717143" y="46177"/>
                  </a:moveTo>
                  <a:lnTo>
                    <a:pt x="692619" y="46177"/>
                  </a:lnTo>
                  <a:lnTo>
                    <a:pt x="625868" y="153339"/>
                  </a:lnTo>
                  <a:lnTo>
                    <a:pt x="625868" y="46177"/>
                  </a:lnTo>
                  <a:lnTo>
                    <a:pt x="604583" y="46177"/>
                  </a:lnTo>
                  <a:lnTo>
                    <a:pt x="604583" y="184721"/>
                  </a:lnTo>
                  <a:lnTo>
                    <a:pt x="629475" y="184721"/>
                  </a:lnTo>
                  <a:lnTo>
                    <a:pt x="648919" y="153339"/>
                  </a:lnTo>
                  <a:lnTo>
                    <a:pt x="695858" y="77571"/>
                  </a:lnTo>
                  <a:lnTo>
                    <a:pt x="695858" y="184721"/>
                  </a:lnTo>
                  <a:lnTo>
                    <a:pt x="717143" y="184721"/>
                  </a:lnTo>
                  <a:lnTo>
                    <a:pt x="717143" y="77571"/>
                  </a:lnTo>
                  <a:lnTo>
                    <a:pt x="717143" y="461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8597900" y="139954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2230100" y="139954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2534900" y="2247900"/>
              <a:ext cx="2628900" cy="876300"/>
            </a:xfrm>
            <a:custGeom>
              <a:avLst/>
              <a:gdLst/>
              <a:ahLst/>
              <a:cxnLst/>
              <a:rect l="l" t="t" r="r" b="b"/>
              <a:pathLst>
                <a:path w="2628900" h="876300">
                  <a:moveTo>
                    <a:pt x="26289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2628900" y="876300"/>
                  </a:lnTo>
                  <a:lnTo>
                    <a:pt x="262890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866420" y="14289430"/>
              <a:ext cx="2582725" cy="413105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183920" y="2524048"/>
              <a:ext cx="1672844" cy="430987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37090" y="14285214"/>
              <a:ext cx="1497828" cy="3238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9685" cy="20104100"/>
          </a:xfrm>
          <a:custGeom>
            <a:avLst/>
            <a:gdLst/>
            <a:ahLst/>
            <a:cxnLst/>
            <a:rect l="l" t="t" r="r" b="b"/>
            <a:pathLst>
              <a:path w="19685" h="20104100">
                <a:moveTo>
                  <a:pt x="0" y="20104099"/>
                </a:moveTo>
                <a:lnTo>
                  <a:pt x="19146" y="20104099"/>
                </a:lnTo>
                <a:lnTo>
                  <a:pt x="19146" y="0"/>
                </a:lnTo>
                <a:lnTo>
                  <a:pt x="0" y="0"/>
                </a:lnTo>
                <a:lnTo>
                  <a:pt x="0" y="2010409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9146" y="0"/>
            <a:ext cx="13766800" cy="20104100"/>
            <a:chOff x="19146" y="0"/>
            <a:chExt cx="13766800" cy="20104100"/>
          </a:xfrm>
        </p:grpSpPr>
        <p:sp>
          <p:nvSpPr>
            <p:cNvPr id="4" name="object 4" descr=""/>
            <p:cNvSpPr/>
            <p:nvPr/>
          </p:nvSpPr>
          <p:spPr>
            <a:xfrm>
              <a:off x="1321126" y="0"/>
              <a:ext cx="12465050" cy="20104100"/>
            </a:xfrm>
            <a:custGeom>
              <a:avLst/>
              <a:gdLst/>
              <a:ahLst/>
              <a:cxnLst/>
              <a:rect l="l" t="t" r="r" b="b"/>
              <a:pathLst>
                <a:path w="12465050" h="20104100">
                  <a:moveTo>
                    <a:pt x="0" y="20104099"/>
                  </a:moveTo>
                  <a:lnTo>
                    <a:pt x="12464541" y="20104099"/>
                  </a:lnTo>
                  <a:lnTo>
                    <a:pt x="12464541" y="0"/>
                  </a:lnTo>
                  <a:lnTo>
                    <a:pt x="0" y="0"/>
                  </a:lnTo>
                  <a:lnTo>
                    <a:pt x="0" y="2010409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9146" y="1"/>
              <a:ext cx="1302385" cy="20104100"/>
            </a:xfrm>
            <a:custGeom>
              <a:avLst/>
              <a:gdLst/>
              <a:ahLst/>
              <a:cxnLst/>
              <a:rect l="l" t="t" r="r" b="b"/>
              <a:pathLst>
                <a:path w="1302385" h="20104100">
                  <a:moveTo>
                    <a:pt x="0" y="0"/>
                  </a:moveTo>
                  <a:lnTo>
                    <a:pt x="1301979" y="0"/>
                  </a:lnTo>
                  <a:lnTo>
                    <a:pt x="1301979" y="20104098"/>
                  </a:lnTo>
                  <a:lnTo>
                    <a:pt x="0" y="20104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453" y="114880"/>
              <a:ext cx="976484" cy="95733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187" y="2192304"/>
              <a:ext cx="775443" cy="70843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23310" y="1914676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90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70759" y="2053599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4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407287" y="1254112"/>
              <a:ext cx="9841865" cy="536575"/>
            </a:xfrm>
            <a:custGeom>
              <a:avLst/>
              <a:gdLst/>
              <a:ahLst/>
              <a:cxnLst/>
              <a:rect l="l" t="t" r="r" b="b"/>
              <a:pathLst>
                <a:path w="9841865" h="536575">
                  <a:moveTo>
                    <a:pt x="9841435" y="0"/>
                  </a:moveTo>
                  <a:lnTo>
                    <a:pt x="0" y="0"/>
                  </a:lnTo>
                  <a:lnTo>
                    <a:pt x="0" y="536109"/>
                  </a:lnTo>
                  <a:lnTo>
                    <a:pt x="9841435" y="536109"/>
                  </a:lnTo>
                  <a:lnTo>
                    <a:pt x="9841435" y="0"/>
                  </a:lnTo>
                  <a:close/>
                </a:path>
              </a:pathLst>
            </a:custGeom>
            <a:solidFill>
              <a:srgbClr val="D8D8D8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856678" y="1404676"/>
              <a:ext cx="925194" cy="226060"/>
            </a:xfrm>
            <a:custGeom>
              <a:avLst/>
              <a:gdLst/>
              <a:ahLst/>
              <a:cxnLst/>
              <a:rect l="l" t="t" r="r" b="b"/>
              <a:pathLst>
                <a:path w="925194" h="226060">
                  <a:moveTo>
                    <a:pt x="177542" y="0"/>
                  </a:moveTo>
                  <a:lnTo>
                    <a:pt x="0" y="0"/>
                  </a:lnTo>
                  <a:lnTo>
                    <a:pt x="0" y="222798"/>
                  </a:lnTo>
                  <a:lnTo>
                    <a:pt x="40034" y="222798"/>
                  </a:lnTo>
                  <a:lnTo>
                    <a:pt x="40034" y="33506"/>
                  </a:lnTo>
                  <a:lnTo>
                    <a:pt x="177542" y="33506"/>
                  </a:lnTo>
                  <a:lnTo>
                    <a:pt x="177542" y="0"/>
                  </a:lnTo>
                  <a:close/>
                </a:path>
                <a:path w="925194" h="226060">
                  <a:moveTo>
                    <a:pt x="177542" y="33506"/>
                  </a:moveTo>
                  <a:lnTo>
                    <a:pt x="137508" y="33506"/>
                  </a:lnTo>
                  <a:lnTo>
                    <a:pt x="137508" y="222798"/>
                  </a:lnTo>
                  <a:lnTo>
                    <a:pt x="177542" y="222798"/>
                  </a:lnTo>
                  <a:lnTo>
                    <a:pt x="177542" y="33506"/>
                  </a:lnTo>
                  <a:close/>
                </a:path>
                <a:path w="925194" h="226060">
                  <a:moveTo>
                    <a:pt x="296965" y="53523"/>
                  </a:moveTo>
                  <a:lnTo>
                    <a:pt x="254537" y="64293"/>
                  </a:lnTo>
                  <a:lnTo>
                    <a:pt x="226687" y="94537"/>
                  </a:lnTo>
                  <a:lnTo>
                    <a:pt x="216896" y="139901"/>
                  </a:lnTo>
                  <a:lnTo>
                    <a:pt x="217508" y="152439"/>
                  </a:lnTo>
                  <a:lnTo>
                    <a:pt x="232140" y="194302"/>
                  </a:lnTo>
                  <a:lnTo>
                    <a:pt x="263920" y="220004"/>
                  </a:lnTo>
                  <a:lnTo>
                    <a:pt x="296965" y="226062"/>
                  </a:lnTo>
                  <a:lnTo>
                    <a:pt x="308795" y="225389"/>
                  </a:lnTo>
                  <a:lnTo>
                    <a:pt x="347857" y="209370"/>
                  </a:lnTo>
                  <a:lnTo>
                    <a:pt x="361560" y="194513"/>
                  </a:lnTo>
                  <a:lnTo>
                    <a:pt x="288117" y="194513"/>
                  </a:lnTo>
                  <a:lnTo>
                    <a:pt x="280574" y="192084"/>
                  </a:lnTo>
                  <a:lnTo>
                    <a:pt x="257910" y="154316"/>
                  </a:lnTo>
                  <a:lnTo>
                    <a:pt x="256822" y="139793"/>
                  </a:lnTo>
                  <a:lnTo>
                    <a:pt x="257094" y="132307"/>
                  </a:lnTo>
                  <a:lnTo>
                    <a:pt x="280574" y="87212"/>
                  </a:lnTo>
                  <a:lnTo>
                    <a:pt x="288117" y="84746"/>
                  </a:lnTo>
                  <a:lnTo>
                    <a:pt x="361253" y="84746"/>
                  </a:lnTo>
                  <a:lnTo>
                    <a:pt x="355302" y="77239"/>
                  </a:lnTo>
                  <a:lnTo>
                    <a:pt x="319810" y="56216"/>
                  </a:lnTo>
                  <a:lnTo>
                    <a:pt x="308795" y="54197"/>
                  </a:lnTo>
                  <a:lnTo>
                    <a:pt x="296965" y="53523"/>
                  </a:lnTo>
                  <a:close/>
                </a:path>
                <a:path w="925194" h="226060">
                  <a:moveTo>
                    <a:pt x="361253" y="84746"/>
                  </a:moveTo>
                  <a:lnTo>
                    <a:pt x="306030" y="84746"/>
                  </a:lnTo>
                  <a:lnTo>
                    <a:pt x="313428" y="87212"/>
                  </a:lnTo>
                  <a:lnTo>
                    <a:pt x="325322" y="97075"/>
                  </a:lnTo>
                  <a:lnTo>
                    <a:pt x="337104" y="139901"/>
                  </a:lnTo>
                  <a:lnTo>
                    <a:pt x="336829" y="147231"/>
                  </a:lnTo>
                  <a:lnTo>
                    <a:pt x="319375" y="187224"/>
                  </a:lnTo>
                  <a:lnTo>
                    <a:pt x="306030" y="194513"/>
                  </a:lnTo>
                  <a:lnTo>
                    <a:pt x="361560" y="194513"/>
                  </a:lnTo>
                  <a:lnTo>
                    <a:pt x="376414" y="152439"/>
                  </a:lnTo>
                  <a:lnTo>
                    <a:pt x="377028" y="139793"/>
                  </a:lnTo>
                  <a:lnTo>
                    <a:pt x="376414" y="127357"/>
                  </a:lnTo>
                  <a:lnTo>
                    <a:pt x="374558" y="115614"/>
                  </a:lnTo>
                  <a:lnTo>
                    <a:pt x="371464" y="104674"/>
                  </a:lnTo>
                  <a:lnTo>
                    <a:pt x="367133" y="94537"/>
                  </a:lnTo>
                  <a:lnTo>
                    <a:pt x="361728" y="85344"/>
                  </a:lnTo>
                  <a:lnTo>
                    <a:pt x="361253" y="84746"/>
                  </a:lnTo>
                  <a:close/>
                </a:path>
                <a:path w="925194" h="226060">
                  <a:moveTo>
                    <a:pt x="448425" y="55699"/>
                  </a:moveTo>
                  <a:lnTo>
                    <a:pt x="410458" y="55699"/>
                  </a:lnTo>
                  <a:lnTo>
                    <a:pt x="410458" y="222798"/>
                  </a:lnTo>
                  <a:lnTo>
                    <a:pt x="451036" y="222798"/>
                  </a:lnTo>
                  <a:lnTo>
                    <a:pt x="482246" y="169492"/>
                  </a:lnTo>
                  <a:lnTo>
                    <a:pt x="448425" y="169492"/>
                  </a:lnTo>
                  <a:lnTo>
                    <a:pt x="448425" y="55699"/>
                  </a:lnTo>
                  <a:close/>
                </a:path>
                <a:path w="925194" h="226060">
                  <a:moveTo>
                    <a:pt x="555799" y="108897"/>
                  </a:moveTo>
                  <a:lnTo>
                    <a:pt x="517723" y="108897"/>
                  </a:lnTo>
                  <a:lnTo>
                    <a:pt x="517723" y="222798"/>
                  </a:lnTo>
                  <a:lnTo>
                    <a:pt x="555799" y="222798"/>
                  </a:lnTo>
                  <a:lnTo>
                    <a:pt x="555799" y="108897"/>
                  </a:lnTo>
                  <a:close/>
                </a:path>
                <a:path w="925194" h="226060">
                  <a:moveTo>
                    <a:pt x="555799" y="55699"/>
                  </a:moveTo>
                  <a:lnTo>
                    <a:pt x="515330" y="55699"/>
                  </a:lnTo>
                  <a:lnTo>
                    <a:pt x="448425" y="169492"/>
                  </a:lnTo>
                  <a:lnTo>
                    <a:pt x="482246" y="169492"/>
                  </a:lnTo>
                  <a:lnTo>
                    <a:pt x="517723" y="108897"/>
                  </a:lnTo>
                  <a:lnTo>
                    <a:pt x="555799" y="108897"/>
                  </a:lnTo>
                  <a:lnTo>
                    <a:pt x="555799" y="55699"/>
                  </a:lnTo>
                  <a:close/>
                </a:path>
                <a:path w="925194" h="226060">
                  <a:moveTo>
                    <a:pt x="668912" y="53523"/>
                  </a:moveTo>
                  <a:lnTo>
                    <a:pt x="626485" y="64511"/>
                  </a:lnTo>
                  <a:lnTo>
                    <a:pt x="598853" y="94972"/>
                  </a:lnTo>
                  <a:lnTo>
                    <a:pt x="589061" y="139901"/>
                  </a:lnTo>
                  <a:lnTo>
                    <a:pt x="589660" y="152208"/>
                  </a:lnTo>
                  <a:lnTo>
                    <a:pt x="603986" y="193881"/>
                  </a:lnTo>
                  <a:lnTo>
                    <a:pt x="635575" y="219881"/>
                  </a:lnTo>
                  <a:lnTo>
                    <a:pt x="669130" y="226062"/>
                  </a:lnTo>
                  <a:lnTo>
                    <a:pt x="679288" y="225586"/>
                  </a:lnTo>
                  <a:lnTo>
                    <a:pt x="719608" y="209254"/>
                  </a:lnTo>
                  <a:lnTo>
                    <a:pt x="732062" y="193969"/>
                  </a:lnTo>
                  <a:lnTo>
                    <a:pt x="661261" y="193969"/>
                  </a:lnTo>
                  <a:lnTo>
                    <a:pt x="654117" y="191793"/>
                  </a:lnTo>
                  <a:lnTo>
                    <a:pt x="630238" y="155132"/>
                  </a:lnTo>
                  <a:lnTo>
                    <a:pt x="628987" y="139249"/>
                  </a:lnTo>
                  <a:lnTo>
                    <a:pt x="629300" y="131117"/>
                  </a:lnTo>
                  <a:lnTo>
                    <a:pt x="648242" y="91817"/>
                  </a:lnTo>
                  <a:lnTo>
                    <a:pt x="654335" y="87465"/>
                  </a:lnTo>
                  <a:lnTo>
                    <a:pt x="661406" y="85290"/>
                  </a:lnTo>
                  <a:lnTo>
                    <a:pt x="731989" y="85290"/>
                  </a:lnTo>
                  <a:lnTo>
                    <a:pt x="730051" y="82026"/>
                  </a:lnTo>
                  <a:lnTo>
                    <a:pt x="696796" y="57746"/>
                  </a:lnTo>
                  <a:lnTo>
                    <a:pt x="678792" y="53993"/>
                  </a:lnTo>
                  <a:lnTo>
                    <a:pt x="668912" y="53523"/>
                  </a:lnTo>
                  <a:close/>
                </a:path>
                <a:path w="925194" h="226060">
                  <a:moveTo>
                    <a:pt x="740713" y="165684"/>
                  </a:moveTo>
                  <a:lnTo>
                    <a:pt x="703072" y="165684"/>
                  </a:lnTo>
                  <a:lnTo>
                    <a:pt x="701911" y="171704"/>
                  </a:lnTo>
                  <a:lnTo>
                    <a:pt x="699772" y="176817"/>
                  </a:lnTo>
                  <a:lnTo>
                    <a:pt x="693535" y="185230"/>
                  </a:lnTo>
                  <a:lnTo>
                    <a:pt x="689655" y="188457"/>
                  </a:lnTo>
                  <a:lnTo>
                    <a:pt x="680444" y="192881"/>
                  </a:lnTo>
                  <a:lnTo>
                    <a:pt x="675258" y="193969"/>
                  </a:lnTo>
                  <a:lnTo>
                    <a:pt x="732062" y="193969"/>
                  </a:lnTo>
                  <a:lnTo>
                    <a:pt x="734308" y="190019"/>
                  </a:lnTo>
                  <a:lnTo>
                    <a:pt x="737395" y="182410"/>
                  </a:lnTo>
                  <a:lnTo>
                    <a:pt x="739530" y="174299"/>
                  </a:lnTo>
                  <a:lnTo>
                    <a:pt x="740713" y="165684"/>
                  </a:lnTo>
                  <a:close/>
                </a:path>
                <a:path w="925194" h="226060">
                  <a:moveTo>
                    <a:pt x="731989" y="85290"/>
                  </a:moveTo>
                  <a:lnTo>
                    <a:pt x="678957" y="85290"/>
                  </a:lnTo>
                  <a:lnTo>
                    <a:pt x="686536" y="88009"/>
                  </a:lnTo>
                  <a:lnTo>
                    <a:pt x="692193" y="93449"/>
                  </a:lnTo>
                  <a:lnTo>
                    <a:pt x="697922" y="98816"/>
                  </a:lnTo>
                  <a:lnTo>
                    <a:pt x="701549" y="105524"/>
                  </a:lnTo>
                  <a:lnTo>
                    <a:pt x="703072" y="113575"/>
                  </a:lnTo>
                  <a:lnTo>
                    <a:pt x="740713" y="113575"/>
                  </a:lnTo>
                  <a:lnTo>
                    <a:pt x="739557" y="104831"/>
                  </a:lnTo>
                  <a:lnTo>
                    <a:pt x="737395" y="96658"/>
                  </a:lnTo>
                  <a:lnTo>
                    <a:pt x="734226" y="89056"/>
                  </a:lnTo>
                  <a:lnTo>
                    <a:pt x="731989" y="85290"/>
                  </a:lnTo>
                  <a:close/>
                </a:path>
                <a:path w="925194" h="226060">
                  <a:moveTo>
                    <a:pt x="812431" y="55699"/>
                  </a:moveTo>
                  <a:lnTo>
                    <a:pt x="773050" y="55699"/>
                  </a:lnTo>
                  <a:lnTo>
                    <a:pt x="773050" y="222798"/>
                  </a:lnTo>
                  <a:lnTo>
                    <a:pt x="812431" y="222798"/>
                  </a:lnTo>
                  <a:lnTo>
                    <a:pt x="812431" y="159810"/>
                  </a:lnTo>
                  <a:lnTo>
                    <a:pt x="878821" y="159810"/>
                  </a:lnTo>
                  <a:lnTo>
                    <a:pt x="862583" y="137726"/>
                  </a:lnTo>
                  <a:lnTo>
                    <a:pt x="873584" y="123148"/>
                  </a:lnTo>
                  <a:lnTo>
                    <a:pt x="812431" y="123148"/>
                  </a:lnTo>
                  <a:lnTo>
                    <a:pt x="812431" y="55699"/>
                  </a:lnTo>
                  <a:close/>
                </a:path>
                <a:path w="925194" h="226060">
                  <a:moveTo>
                    <a:pt x="878821" y="159810"/>
                  </a:moveTo>
                  <a:lnTo>
                    <a:pt x="831687" y="159810"/>
                  </a:lnTo>
                  <a:lnTo>
                    <a:pt x="877487" y="222798"/>
                  </a:lnTo>
                  <a:lnTo>
                    <a:pt x="925136" y="222798"/>
                  </a:lnTo>
                  <a:lnTo>
                    <a:pt x="878821" y="159810"/>
                  </a:lnTo>
                  <a:close/>
                </a:path>
                <a:path w="925194" h="226060">
                  <a:moveTo>
                    <a:pt x="924483" y="55699"/>
                  </a:moveTo>
                  <a:lnTo>
                    <a:pt x="877052" y="55699"/>
                  </a:lnTo>
                  <a:lnTo>
                    <a:pt x="826791" y="123148"/>
                  </a:lnTo>
                  <a:lnTo>
                    <a:pt x="873584" y="123148"/>
                  </a:lnTo>
                  <a:lnTo>
                    <a:pt x="924483" y="55699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1334882" y="1311552"/>
              <a:ext cx="2451100" cy="478790"/>
            </a:xfrm>
            <a:custGeom>
              <a:avLst/>
              <a:gdLst/>
              <a:ahLst/>
              <a:cxnLst/>
              <a:rect l="l" t="t" r="r" b="b"/>
              <a:pathLst>
                <a:path w="2451100" h="478789">
                  <a:moveTo>
                    <a:pt x="0" y="0"/>
                  </a:moveTo>
                  <a:lnTo>
                    <a:pt x="2450785" y="0"/>
                  </a:lnTo>
                  <a:lnTo>
                    <a:pt x="2450785" y="478669"/>
                  </a:lnTo>
                  <a:lnTo>
                    <a:pt x="0" y="478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2225193" y="1450802"/>
              <a:ext cx="892175" cy="227965"/>
            </a:xfrm>
            <a:custGeom>
              <a:avLst/>
              <a:gdLst/>
              <a:ahLst/>
              <a:cxnLst/>
              <a:rect l="l" t="t" r="r" b="b"/>
              <a:pathLst>
                <a:path w="892175" h="227964">
                  <a:moveTo>
                    <a:pt x="40360" y="1740"/>
                  </a:moveTo>
                  <a:lnTo>
                    <a:pt x="0" y="1740"/>
                  </a:lnTo>
                  <a:lnTo>
                    <a:pt x="0" y="224539"/>
                  </a:lnTo>
                  <a:lnTo>
                    <a:pt x="40360" y="224539"/>
                  </a:lnTo>
                  <a:lnTo>
                    <a:pt x="40360" y="129893"/>
                  </a:lnTo>
                  <a:lnTo>
                    <a:pt x="184069" y="129893"/>
                  </a:lnTo>
                  <a:lnTo>
                    <a:pt x="184069" y="96060"/>
                  </a:lnTo>
                  <a:lnTo>
                    <a:pt x="40360" y="96060"/>
                  </a:lnTo>
                  <a:lnTo>
                    <a:pt x="40360" y="1740"/>
                  </a:lnTo>
                  <a:close/>
                </a:path>
                <a:path w="892175" h="227964">
                  <a:moveTo>
                    <a:pt x="184069" y="129893"/>
                  </a:moveTo>
                  <a:lnTo>
                    <a:pt x="143600" y="129893"/>
                  </a:lnTo>
                  <a:lnTo>
                    <a:pt x="143600" y="224539"/>
                  </a:lnTo>
                  <a:lnTo>
                    <a:pt x="184069" y="224539"/>
                  </a:lnTo>
                  <a:lnTo>
                    <a:pt x="184069" y="129893"/>
                  </a:lnTo>
                  <a:close/>
                </a:path>
                <a:path w="892175" h="227964">
                  <a:moveTo>
                    <a:pt x="184069" y="1740"/>
                  </a:moveTo>
                  <a:lnTo>
                    <a:pt x="143600" y="1740"/>
                  </a:lnTo>
                  <a:lnTo>
                    <a:pt x="143600" y="96060"/>
                  </a:lnTo>
                  <a:lnTo>
                    <a:pt x="184069" y="96060"/>
                  </a:lnTo>
                  <a:lnTo>
                    <a:pt x="184069" y="1740"/>
                  </a:lnTo>
                  <a:close/>
                </a:path>
                <a:path w="892175" h="227964">
                  <a:moveTo>
                    <a:pt x="356642" y="85398"/>
                  </a:moveTo>
                  <a:lnTo>
                    <a:pt x="304009" y="85398"/>
                  </a:lnTo>
                  <a:lnTo>
                    <a:pt x="311007" y="87647"/>
                  </a:lnTo>
                  <a:lnTo>
                    <a:pt x="320726" y="96640"/>
                  </a:lnTo>
                  <a:lnTo>
                    <a:pt x="323156" y="102986"/>
                  </a:lnTo>
                  <a:lnTo>
                    <a:pt x="323156" y="115605"/>
                  </a:lnTo>
                  <a:lnTo>
                    <a:pt x="273693" y="127717"/>
                  </a:lnTo>
                  <a:lnTo>
                    <a:pt x="265824" y="129131"/>
                  </a:lnTo>
                  <a:lnTo>
                    <a:pt x="227095" y="148097"/>
                  </a:lnTo>
                  <a:lnTo>
                    <a:pt x="218392" y="177651"/>
                  </a:lnTo>
                  <a:lnTo>
                    <a:pt x="218848" y="185538"/>
                  </a:lnTo>
                  <a:lnTo>
                    <a:pt x="239715" y="219031"/>
                  </a:lnTo>
                  <a:lnTo>
                    <a:pt x="274310" y="227911"/>
                  </a:lnTo>
                  <a:lnTo>
                    <a:pt x="283013" y="227911"/>
                  </a:lnTo>
                  <a:lnTo>
                    <a:pt x="317632" y="210546"/>
                  </a:lnTo>
                  <a:lnTo>
                    <a:pt x="323373" y="201584"/>
                  </a:lnTo>
                  <a:lnTo>
                    <a:pt x="362537" y="201584"/>
                  </a:lnTo>
                  <a:lnTo>
                    <a:pt x="362537" y="198974"/>
                  </a:lnTo>
                  <a:lnTo>
                    <a:pt x="276340" y="198974"/>
                  </a:lnTo>
                  <a:lnTo>
                    <a:pt x="269595" y="197124"/>
                  </a:lnTo>
                  <a:lnTo>
                    <a:pt x="259007" y="189726"/>
                  </a:lnTo>
                  <a:lnTo>
                    <a:pt x="256359" y="184251"/>
                  </a:lnTo>
                  <a:lnTo>
                    <a:pt x="256359" y="171921"/>
                  </a:lnTo>
                  <a:lnTo>
                    <a:pt x="257701" y="167788"/>
                  </a:lnTo>
                  <a:lnTo>
                    <a:pt x="260385" y="164596"/>
                  </a:lnTo>
                  <a:lnTo>
                    <a:pt x="263068" y="161333"/>
                  </a:lnTo>
                  <a:lnTo>
                    <a:pt x="266731" y="158794"/>
                  </a:lnTo>
                  <a:lnTo>
                    <a:pt x="276014" y="155168"/>
                  </a:lnTo>
                  <a:lnTo>
                    <a:pt x="281272" y="153863"/>
                  </a:lnTo>
                  <a:lnTo>
                    <a:pt x="299947" y="151252"/>
                  </a:lnTo>
                  <a:lnTo>
                    <a:pt x="303537" y="150671"/>
                  </a:lnTo>
                  <a:lnTo>
                    <a:pt x="323264" y="144906"/>
                  </a:lnTo>
                  <a:lnTo>
                    <a:pt x="362537" y="144906"/>
                  </a:lnTo>
                  <a:lnTo>
                    <a:pt x="362537" y="112704"/>
                  </a:lnTo>
                  <a:lnTo>
                    <a:pt x="362156" y="104729"/>
                  </a:lnTo>
                  <a:lnTo>
                    <a:pt x="361014" y="97447"/>
                  </a:lnTo>
                  <a:lnTo>
                    <a:pt x="359110" y="90858"/>
                  </a:lnTo>
                  <a:lnTo>
                    <a:pt x="356642" y="85398"/>
                  </a:lnTo>
                  <a:close/>
                </a:path>
                <a:path w="892175" h="227964">
                  <a:moveTo>
                    <a:pt x="362537" y="201584"/>
                  </a:moveTo>
                  <a:lnTo>
                    <a:pt x="324679" y="201584"/>
                  </a:lnTo>
                  <a:lnTo>
                    <a:pt x="324679" y="224539"/>
                  </a:lnTo>
                  <a:lnTo>
                    <a:pt x="362537" y="224539"/>
                  </a:lnTo>
                  <a:lnTo>
                    <a:pt x="362537" y="201584"/>
                  </a:lnTo>
                  <a:close/>
                </a:path>
                <a:path w="892175" h="227964">
                  <a:moveTo>
                    <a:pt x="362537" y="144906"/>
                  </a:moveTo>
                  <a:lnTo>
                    <a:pt x="323264" y="144906"/>
                  </a:lnTo>
                  <a:lnTo>
                    <a:pt x="323264" y="170761"/>
                  </a:lnTo>
                  <a:lnTo>
                    <a:pt x="321669" y="176454"/>
                  </a:lnTo>
                  <a:lnTo>
                    <a:pt x="318478" y="181676"/>
                  </a:lnTo>
                  <a:lnTo>
                    <a:pt x="315359" y="186898"/>
                  </a:lnTo>
                  <a:lnTo>
                    <a:pt x="310899" y="191104"/>
                  </a:lnTo>
                  <a:lnTo>
                    <a:pt x="305097" y="194296"/>
                  </a:lnTo>
                  <a:lnTo>
                    <a:pt x="299295" y="197414"/>
                  </a:lnTo>
                  <a:lnTo>
                    <a:pt x="292441" y="198974"/>
                  </a:lnTo>
                  <a:lnTo>
                    <a:pt x="362537" y="198974"/>
                  </a:lnTo>
                  <a:lnTo>
                    <a:pt x="362537" y="144906"/>
                  </a:lnTo>
                  <a:close/>
                </a:path>
                <a:path w="892175" h="227964">
                  <a:moveTo>
                    <a:pt x="302703" y="55264"/>
                  </a:moveTo>
                  <a:lnTo>
                    <a:pt x="294653" y="55264"/>
                  </a:lnTo>
                  <a:lnTo>
                    <a:pt x="286086" y="55590"/>
                  </a:lnTo>
                  <a:lnTo>
                    <a:pt x="249315" y="66904"/>
                  </a:lnTo>
                  <a:lnTo>
                    <a:pt x="223832" y="101390"/>
                  </a:lnTo>
                  <a:lnTo>
                    <a:pt x="260602" y="106612"/>
                  </a:lnTo>
                  <a:lnTo>
                    <a:pt x="262560" y="100883"/>
                  </a:lnTo>
                  <a:lnTo>
                    <a:pt x="266332" y="95915"/>
                  </a:lnTo>
                  <a:lnTo>
                    <a:pt x="277573" y="87502"/>
                  </a:lnTo>
                  <a:lnTo>
                    <a:pt x="285225" y="85398"/>
                  </a:lnTo>
                  <a:lnTo>
                    <a:pt x="356642" y="85398"/>
                  </a:lnTo>
                  <a:lnTo>
                    <a:pt x="356445" y="84963"/>
                  </a:lnTo>
                  <a:lnTo>
                    <a:pt x="352456" y="77566"/>
                  </a:lnTo>
                  <a:lnTo>
                    <a:pt x="347161" y="71727"/>
                  </a:lnTo>
                  <a:lnTo>
                    <a:pt x="340562" y="67448"/>
                  </a:lnTo>
                  <a:lnTo>
                    <a:pt x="333962" y="63097"/>
                  </a:lnTo>
                  <a:lnTo>
                    <a:pt x="326673" y="59978"/>
                  </a:lnTo>
                  <a:lnTo>
                    <a:pt x="310717" y="56207"/>
                  </a:lnTo>
                  <a:lnTo>
                    <a:pt x="302703" y="55264"/>
                  </a:lnTo>
                  <a:close/>
                </a:path>
                <a:path w="892175" h="227964">
                  <a:moveTo>
                    <a:pt x="440103" y="57440"/>
                  </a:moveTo>
                  <a:lnTo>
                    <a:pt x="402136" y="57440"/>
                  </a:lnTo>
                  <a:lnTo>
                    <a:pt x="402136" y="224539"/>
                  </a:lnTo>
                  <a:lnTo>
                    <a:pt x="442714" y="224539"/>
                  </a:lnTo>
                  <a:lnTo>
                    <a:pt x="473924" y="171232"/>
                  </a:lnTo>
                  <a:lnTo>
                    <a:pt x="440103" y="171232"/>
                  </a:lnTo>
                  <a:lnTo>
                    <a:pt x="440103" y="57440"/>
                  </a:lnTo>
                  <a:close/>
                </a:path>
                <a:path w="892175" h="227964">
                  <a:moveTo>
                    <a:pt x="547477" y="110637"/>
                  </a:moveTo>
                  <a:lnTo>
                    <a:pt x="509401" y="110637"/>
                  </a:lnTo>
                  <a:lnTo>
                    <a:pt x="509401" y="224539"/>
                  </a:lnTo>
                  <a:lnTo>
                    <a:pt x="547477" y="224539"/>
                  </a:lnTo>
                  <a:lnTo>
                    <a:pt x="547477" y="110637"/>
                  </a:lnTo>
                  <a:close/>
                </a:path>
                <a:path w="892175" h="227964">
                  <a:moveTo>
                    <a:pt x="547477" y="57440"/>
                  </a:moveTo>
                  <a:lnTo>
                    <a:pt x="507008" y="57440"/>
                  </a:lnTo>
                  <a:lnTo>
                    <a:pt x="440103" y="171232"/>
                  </a:lnTo>
                  <a:lnTo>
                    <a:pt x="473924" y="171232"/>
                  </a:lnTo>
                  <a:lnTo>
                    <a:pt x="509401" y="110637"/>
                  </a:lnTo>
                  <a:lnTo>
                    <a:pt x="547477" y="110637"/>
                  </a:lnTo>
                  <a:lnTo>
                    <a:pt x="547477" y="57440"/>
                  </a:lnTo>
                  <a:close/>
                </a:path>
                <a:path w="892175" h="227964">
                  <a:moveTo>
                    <a:pt x="453266" y="0"/>
                  </a:moveTo>
                  <a:lnTo>
                    <a:pt x="424002" y="0"/>
                  </a:lnTo>
                  <a:lnTo>
                    <a:pt x="424811" y="9070"/>
                  </a:lnTo>
                  <a:lnTo>
                    <a:pt x="453783" y="39707"/>
                  </a:lnTo>
                  <a:lnTo>
                    <a:pt x="474698" y="42645"/>
                  </a:lnTo>
                  <a:lnTo>
                    <a:pt x="485835" y="41910"/>
                  </a:lnTo>
                  <a:lnTo>
                    <a:pt x="520555" y="20125"/>
                  </a:lnTo>
                  <a:lnTo>
                    <a:pt x="466865" y="20125"/>
                  </a:lnTo>
                  <a:lnTo>
                    <a:pt x="461317" y="18095"/>
                  </a:lnTo>
                  <a:lnTo>
                    <a:pt x="458053" y="14033"/>
                  </a:lnTo>
                  <a:lnTo>
                    <a:pt x="454862" y="9899"/>
                  </a:lnTo>
                  <a:lnTo>
                    <a:pt x="453291" y="5294"/>
                  </a:lnTo>
                  <a:lnTo>
                    <a:pt x="453266" y="0"/>
                  </a:lnTo>
                  <a:close/>
                </a:path>
                <a:path w="892175" h="227964">
                  <a:moveTo>
                    <a:pt x="525720" y="0"/>
                  </a:moveTo>
                  <a:lnTo>
                    <a:pt x="496238" y="0"/>
                  </a:lnTo>
                  <a:lnTo>
                    <a:pt x="496165" y="5294"/>
                  </a:lnTo>
                  <a:lnTo>
                    <a:pt x="494461" y="9972"/>
                  </a:lnTo>
                  <a:lnTo>
                    <a:pt x="491125" y="14033"/>
                  </a:lnTo>
                  <a:lnTo>
                    <a:pt x="487861" y="18095"/>
                  </a:lnTo>
                  <a:lnTo>
                    <a:pt x="482385" y="20125"/>
                  </a:lnTo>
                  <a:lnTo>
                    <a:pt x="520555" y="20125"/>
                  </a:lnTo>
                  <a:lnTo>
                    <a:pt x="522265" y="17242"/>
                  </a:lnTo>
                  <a:lnTo>
                    <a:pt x="524856" y="9070"/>
                  </a:lnTo>
                  <a:lnTo>
                    <a:pt x="525720" y="0"/>
                  </a:lnTo>
                  <a:close/>
                </a:path>
                <a:path w="892175" h="227964">
                  <a:moveTo>
                    <a:pt x="661351" y="89750"/>
                  </a:moveTo>
                  <a:lnTo>
                    <a:pt x="623275" y="89750"/>
                  </a:lnTo>
                  <a:lnTo>
                    <a:pt x="623275" y="224539"/>
                  </a:lnTo>
                  <a:lnTo>
                    <a:pt x="661351" y="224539"/>
                  </a:lnTo>
                  <a:lnTo>
                    <a:pt x="661351" y="89750"/>
                  </a:lnTo>
                  <a:close/>
                </a:path>
                <a:path w="892175" h="227964">
                  <a:moveTo>
                    <a:pt x="715419" y="57440"/>
                  </a:moveTo>
                  <a:lnTo>
                    <a:pt x="569208" y="57440"/>
                  </a:lnTo>
                  <a:lnTo>
                    <a:pt x="569208" y="89750"/>
                  </a:lnTo>
                  <a:lnTo>
                    <a:pt x="715419" y="89750"/>
                  </a:lnTo>
                  <a:lnTo>
                    <a:pt x="715419" y="57440"/>
                  </a:lnTo>
                  <a:close/>
                </a:path>
                <a:path w="892175" h="227964">
                  <a:moveTo>
                    <a:pt x="784745" y="57440"/>
                  </a:moveTo>
                  <a:lnTo>
                    <a:pt x="746778" y="57440"/>
                  </a:lnTo>
                  <a:lnTo>
                    <a:pt x="746778" y="224539"/>
                  </a:lnTo>
                  <a:lnTo>
                    <a:pt x="787356" y="224539"/>
                  </a:lnTo>
                  <a:lnTo>
                    <a:pt x="818566" y="171232"/>
                  </a:lnTo>
                  <a:lnTo>
                    <a:pt x="784745" y="171232"/>
                  </a:lnTo>
                  <a:lnTo>
                    <a:pt x="784745" y="57440"/>
                  </a:lnTo>
                  <a:close/>
                </a:path>
                <a:path w="892175" h="227964">
                  <a:moveTo>
                    <a:pt x="892119" y="110637"/>
                  </a:moveTo>
                  <a:lnTo>
                    <a:pt x="854043" y="110637"/>
                  </a:lnTo>
                  <a:lnTo>
                    <a:pt x="854043" y="224539"/>
                  </a:lnTo>
                  <a:lnTo>
                    <a:pt x="892119" y="224539"/>
                  </a:lnTo>
                  <a:lnTo>
                    <a:pt x="892119" y="110637"/>
                  </a:lnTo>
                  <a:close/>
                </a:path>
                <a:path w="892175" h="227964">
                  <a:moveTo>
                    <a:pt x="892119" y="57440"/>
                  </a:moveTo>
                  <a:lnTo>
                    <a:pt x="851650" y="57440"/>
                  </a:lnTo>
                  <a:lnTo>
                    <a:pt x="784745" y="171232"/>
                  </a:lnTo>
                  <a:lnTo>
                    <a:pt x="818566" y="171232"/>
                  </a:lnTo>
                  <a:lnTo>
                    <a:pt x="854043" y="110637"/>
                  </a:lnTo>
                  <a:lnTo>
                    <a:pt x="892119" y="110637"/>
                  </a:lnTo>
                  <a:lnTo>
                    <a:pt x="892119" y="57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481" y="18266010"/>
              <a:ext cx="823310" cy="832884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1560461" y="1943396"/>
              <a:ext cx="1991360" cy="393065"/>
            </a:xfrm>
            <a:custGeom>
              <a:avLst/>
              <a:gdLst/>
              <a:ahLst/>
              <a:cxnLst/>
              <a:rect l="l" t="t" r="r" b="b"/>
              <a:pathLst>
                <a:path w="1991360" h="393064">
                  <a:moveTo>
                    <a:pt x="1991263" y="0"/>
                  </a:moveTo>
                  <a:lnTo>
                    <a:pt x="0" y="0"/>
                  </a:lnTo>
                  <a:lnTo>
                    <a:pt x="0" y="392508"/>
                  </a:lnTo>
                  <a:lnTo>
                    <a:pt x="1991263" y="392508"/>
                  </a:lnTo>
                  <a:lnTo>
                    <a:pt x="1991263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764012" y="1962543"/>
              <a:ext cx="1991360" cy="393065"/>
            </a:xfrm>
            <a:custGeom>
              <a:avLst/>
              <a:gdLst/>
              <a:ahLst/>
              <a:cxnLst/>
              <a:rect l="l" t="t" r="r" b="b"/>
              <a:pathLst>
                <a:path w="1991359" h="393064">
                  <a:moveTo>
                    <a:pt x="1991263" y="0"/>
                  </a:moveTo>
                  <a:lnTo>
                    <a:pt x="0" y="0"/>
                  </a:lnTo>
                  <a:lnTo>
                    <a:pt x="0" y="392508"/>
                  </a:lnTo>
                  <a:lnTo>
                    <a:pt x="1991263" y="392508"/>
                  </a:lnTo>
                  <a:lnTo>
                    <a:pt x="1991263" y="0"/>
                  </a:lnTo>
                  <a:close/>
                </a:path>
              </a:pathLst>
            </a:custGeom>
            <a:solidFill>
              <a:srgbClr val="E0C3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628301" y="1943403"/>
              <a:ext cx="4059554" cy="393065"/>
            </a:xfrm>
            <a:custGeom>
              <a:avLst/>
              <a:gdLst/>
              <a:ahLst/>
              <a:cxnLst/>
              <a:rect l="l" t="t" r="r" b="b"/>
              <a:pathLst>
                <a:path w="4059554" h="393064">
                  <a:moveTo>
                    <a:pt x="1991271" y="0"/>
                  </a:moveTo>
                  <a:lnTo>
                    <a:pt x="0" y="0"/>
                  </a:lnTo>
                  <a:lnTo>
                    <a:pt x="0" y="392506"/>
                  </a:lnTo>
                  <a:lnTo>
                    <a:pt x="1991271" y="392506"/>
                  </a:lnTo>
                  <a:lnTo>
                    <a:pt x="1991271" y="0"/>
                  </a:lnTo>
                  <a:close/>
                </a:path>
                <a:path w="4059554" h="393064">
                  <a:moveTo>
                    <a:pt x="4059123" y="0"/>
                  </a:moveTo>
                  <a:lnTo>
                    <a:pt x="2067852" y="0"/>
                  </a:lnTo>
                  <a:lnTo>
                    <a:pt x="2067852" y="392506"/>
                  </a:lnTo>
                  <a:lnTo>
                    <a:pt x="4059123" y="392506"/>
                  </a:lnTo>
                  <a:lnTo>
                    <a:pt x="4059123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41278" y="2017372"/>
              <a:ext cx="851187" cy="24194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38834" y="2027591"/>
              <a:ext cx="1366273" cy="245216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25678" y="2008444"/>
              <a:ext cx="1534079" cy="289166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02712" y="2008444"/>
              <a:ext cx="525284" cy="2447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9685" cy="20104100"/>
          </a:xfrm>
          <a:custGeom>
            <a:avLst/>
            <a:gdLst/>
            <a:ahLst/>
            <a:cxnLst/>
            <a:rect l="l" t="t" r="r" b="b"/>
            <a:pathLst>
              <a:path w="19685" h="20104100">
                <a:moveTo>
                  <a:pt x="0" y="20104099"/>
                </a:moveTo>
                <a:lnTo>
                  <a:pt x="19146" y="20104099"/>
                </a:lnTo>
                <a:lnTo>
                  <a:pt x="19146" y="0"/>
                </a:lnTo>
                <a:lnTo>
                  <a:pt x="0" y="0"/>
                </a:lnTo>
                <a:lnTo>
                  <a:pt x="0" y="2010409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3785850" cy="20104100"/>
            <a:chOff x="0" y="0"/>
            <a:chExt cx="13785850" cy="20104100"/>
          </a:xfrm>
        </p:grpSpPr>
        <p:sp>
          <p:nvSpPr>
            <p:cNvPr id="4" name="object 4" descr=""/>
            <p:cNvSpPr/>
            <p:nvPr/>
          </p:nvSpPr>
          <p:spPr>
            <a:xfrm>
              <a:off x="1321126" y="0"/>
              <a:ext cx="12465050" cy="20104100"/>
            </a:xfrm>
            <a:custGeom>
              <a:avLst/>
              <a:gdLst/>
              <a:ahLst/>
              <a:cxnLst/>
              <a:rect l="l" t="t" r="r" b="b"/>
              <a:pathLst>
                <a:path w="12465050" h="20104100">
                  <a:moveTo>
                    <a:pt x="0" y="20104099"/>
                  </a:moveTo>
                  <a:lnTo>
                    <a:pt x="12464541" y="20104099"/>
                  </a:lnTo>
                  <a:lnTo>
                    <a:pt x="12464541" y="0"/>
                  </a:lnTo>
                  <a:lnTo>
                    <a:pt x="0" y="0"/>
                  </a:lnTo>
                  <a:lnTo>
                    <a:pt x="0" y="2010409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9146" y="1"/>
              <a:ext cx="1302385" cy="20104100"/>
            </a:xfrm>
            <a:custGeom>
              <a:avLst/>
              <a:gdLst/>
              <a:ahLst/>
              <a:cxnLst/>
              <a:rect l="l" t="t" r="r" b="b"/>
              <a:pathLst>
                <a:path w="1302385" h="20104100">
                  <a:moveTo>
                    <a:pt x="0" y="0"/>
                  </a:moveTo>
                  <a:lnTo>
                    <a:pt x="1301979" y="0"/>
                  </a:lnTo>
                  <a:lnTo>
                    <a:pt x="1301979" y="20104098"/>
                  </a:lnTo>
                  <a:lnTo>
                    <a:pt x="0" y="20104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187" y="2192304"/>
              <a:ext cx="775443" cy="70843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823310" y="1914676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90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70759" y="2053599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4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46" y="6442885"/>
              <a:ext cx="1225392" cy="1225392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481" y="18266010"/>
              <a:ext cx="823310" cy="83288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7048" y="1254112"/>
              <a:ext cx="3187935" cy="3293242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7281" y="785887"/>
              <a:ext cx="5210339" cy="339256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82594" y="1540172"/>
              <a:ext cx="6231209" cy="459685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551322" y="4915713"/>
              <a:ext cx="1609725" cy="347980"/>
            </a:xfrm>
            <a:custGeom>
              <a:avLst/>
              <a:gdLst/>
              <a:ahLst/>
              <a:cxnLst/>
              <a:rect l="l" t="t" r="r" b="b"/>
              <a:pathLst>
                <a:path w="1609725" h="347979">
                  <a:moveTo>
                    <a:pt x="119776" y="0"/>
                  </a:moveTo>
                  <a:lnTo>
                    <a:pt x="70209" y="9270"/>
                  </a:lnTo>
                  <a:lnTo>
                    <a:pt x="32391" y="36063"/>
                  </a:lnTo>
                  <a:lnTo>
                    <a:pt x="8261" y="77338"/>
                  </a:lnTo>
                  <a:lnTo>
                    <a:pt x="0" y="129567"/>
                  </a:lnTo>
                  <a:lnTo>
                    <a:pt x="897" y="148027"/>
                  </a:lnTo>
                  <a:lnTo>
                    <a:pt x="14360" y="196798"/>
                  </a:lnTo>
                  <a:lnTo>
                    <a:pt x="43029" y="233300"/>
                  </a:lnTo>
                  <a:lnTo>
                    <a:pt x="85222" y="254687"/>
                  </a:lnTo>
                  <a:lnTo>
                    <a:pt x="120102" y="258807"/>
                  </a:lnTo>
                  <a:lnTo>
                    <a:pt x="135339" y="258093"/>
                  </a:lnTo>
                  <a:lnTo>
                    <a:pt x="174931" y="247384"/>
                  </a:lnTo>
                  <a:lnTo>
                    <a:pt x="211811" y="215401"/>
                  </a:lnTo>
                  <a:lnTo>
                    <a:pt x="214500" y="210668"/>
                  </a:lnTo>
                  <a:lnTo>
                    <a:pt x="120591" y="210668"/>
                  </a:lnTo>
                  <a:lnTo>
                    <a:pt x="111667" y="210056"/>
                  </a:lnTo>
                  <a:lnTo>
                    <a:pt x="76410" y="188843"/>
                  </a:lnTo>
                  <a:lnTo>
                    <a:pt x="61764" y="152412"/>
                  </a:lnTo>
                  <a:lnTo>
                    <a:pt x="59888" y="128587"/>
                  </a:lnTo>
                  <a:lnTo>
                    <a:pt x="60357" y="116390"/>
                  </a:lnTo>
                  <a:lnTo>
                    <a:pt x="71606" y="76655"/>
                  </a:lnTo>
                  <a:lnTo>
                    <a:pt x="103580" y="50097"/>
                  </a:lnTo>
                  <a:lnTo>
                    <a:pt x="120591" y="47649"/>
                  </a:lnTo>
                  <a:lnTo>
                    <a:pt x="214391" y="47649"/>
                  </a:lnTo>
                  <a:lnTo>
                    <a:pt x="211484" y="42753"/>
                  </a:lnTo>
                  <a:lnTo>
                    <a:pt x="173789" y="11259"/>
                  </a:lnTo>
                  <a:lnTo>
                    <a:pt x="134595" y="703"/>
                  </a:lnTo>
                  <a:lnTo>
                    <a:pt x="119776" y="0"/>
                  </a:lnTo>
                  <a:close/>
                </a:path>
                <a:path w="1609725" h="347979">
                  <a:moveTo>
                    <a:pt x="227476" y="168241"/>
                  </a:moveTo>
                  <a:lnTo>
                    <a:pt x="171015" y="168241"/>
                  </a:lnTo>
                  <a:lnTo>
                    <a:pt x="169274" y="177270"/>
                  </a:lnTo>
                  <a:lnTo>
                    <a:pt x="166065" y="184940"/>
                  </a:lnTo>
                  <a:lnTo>
                    <a:pt x="156709" y="197559"/>
                  </a:lnTo>
                  <a:lnTo>
                    <a:pt x="150889" y="202400"/>
                  </a:lnTo>
                  <a:lnTo>
                    <a:pt x="137073" y="209036"/>
                  </a:lnTo>
                  <a:lnTo>
                    <a:pt x="129295" y="210668"/>
                  </a:lnTo>
                  <a:lnTo>
                    <a:pt x="214500" y="210668"/>
                  </a:lnTo>
                  <a:lnTo>
                    <a:pt x="217869" y="204743"/>
                  </a:lnTo>
                  <a:lnTo>
                    <a:pt x="222499" y="193330"/>
                  </a:lnTo>
                  <a:lnTo>
                    <a:pt x="225701" y="181163"/>
                  </a:lnTo>
                  <a:lnTo>
                    <a:pt x="227476" y="168241"/>
                  </a:lnTo>
                  <a:close/>
                </a:path>
                <a:path w="1609725" h="347979">
                  <a:moveTo>
                    <a:pt x="214391" y="47649"/>
                  </a:moveTo>
                  <a:lnTo>
                    <a:pt x="120591" y="47649"/>
                  </a:lnTo>
                  <a:lnTo>
                    <a:pt x="130739" y="48414"/>
                  </a:lnTo>
                  <a:lnTo>
                    <a:pt x="139806" y="50708"/>
                  </a:lnTo>
                  <a:lnTo>
                    <a:pt x="168710" y="81397"/>
                  </a:lnTo>
                  <a:lnTo>
                    <a:pt x="171015" y="90076"/>
                  </a:lnTo>
                  <a:lnTo>
                    <a:pt x="227476" y="90076"/>
                  </a:lnTo>
                  <a:lnTo>
                    <a:pt x="225742" y="76961"/>
                  </a:lnTo>
                  <a:lnTo>
                    <a:pt x="222499" y="64701"/>
                  </a:lnTo>
                  <a:lnTo>
                    <a:pt x="217746" y="53299"/>
                  </a:lnTo>
                  <a:lnTo>
                    <a:pt x="214391" y="47649"/>
                  </a:lnTo>
                  <a:close/>
                </a:path>
                <a:path w="1609725" h="347979">
                  <a:moveTo>
                    <a:pt x="396003" y="51728"/>
                  </a:moveTo>
                  <a:lnTo>
                    <a:pt x="338889" y="51728"/>
                  </a:lnTo>
                  <a:lnTo>
                    <a:pt x="338889" y="253912"/>
                  </a:lnTo>
                  <a:lnTo>
                    <a:pt x="396003" y="253912"/>
                  </a:lnTo>
                  <a:lnTo>
                    <a:pt x="396003" y="51728"/>
                  </a:lnTo>
                  <a:close/>
                </a:path>
                <a:path w="1609725" h="347979">
                  <a:moveTo>
                    <a:pt x="477105" y="3263"/>
                  </a:moveTo>
                  <a:lnTo>
                    <a:pt x="257787" y="3263"/>
                  </a:lnTo>
                  <a:lnTo>
                    <a:pt x="257787" y="51728"/>
                  </a:lnTo>
                  <a:lnTo>
                    <a:pt x="477105" y="51728"/>
                  </a:lnTo>
                  <a:lnTo>
                    <a:pt x="477105" y="3263"/>
                  </a:lnTo>
                  <a:close/>
                </a:path>
                <a:path w="1609725" h="347979">
                  <a:moveTo>
                    <a:pt x="709446" y="45201"/>
                  </a:moveTo>
                  <a:lnTo>
                    <a:pt x="616789" y="45201"/>
                  </a:lnTo>
                  <a:lnTo>
                    <a:pt x="626468" y="45833"/>
                  </a:lnTo>
                  <a:lnTo>
                    <a:pt x="634943" y="47730"/>
                  </a:lnTo>
                  <a:lnTo>
                    <a:pt x="659217" y="83875"/>
                  </a:lnTo>
                  <a:lnTo>
                    <a:pt x="659217" y="90511"/>
                  </a:lnTo>
                  <a:lnTo>
                    <a:pt x="597207" y="107374"/>
                  </a:lnTo>
                  <a:lnTo>
                    <a:pt x="588140" y="108506"/>
                  </a:lnTo>
                  <a:lnTo>
                    <a:pt x="545682" y="119000"/>
                  </a:lnTo>
                  <a:lnTo>
                    <a:pt x="514178" y="141907"/>
                  </a:lnTo>
                  <a:lnTo>
                    <a:pt x="502073" y="183611"/>
                  </a:lnTo>
                  <a:lnTo>
                    <a:pt x="502755" y="195411"/>
                  </a:lnTo>
                  <a:lnTo>
                    <a:pt x="519091" y="232970"/>
                  </a:lnTo>
                  <a:lnTo>
                    <a:pt x="552872" y="254197"/>
                  </a:lnTo>
                  <a:lnTo>
                    <a:pt x="585947" y="258970"/>
                  </a:lnTo>
                  <a:lnTo>
                    <a:pt x="595422" y="258634"/>
                  </a:lnTo>
                  <a:lnTo>
                    <a:pt x="633474" y="247180"/>
                  </a:lnTo>
                  <a:lnTo>
                    <a:pt x="659543" y="219480"/>
                  </a:lnTo>
                  <a:lnTo>
                    <a:pt x="718289" y="219480"/>
                  </a:lnTo>
                  <a:lnTo>
                    <a:pt x="718289" y="215564"/>
                  </a:lnTo>
                  <a:lnTo>
                    <a:pt x="601287" y="215564"/>
                  </a:lnTo>
                  <a:lnTo>
                    <a:pt x="592475" y="215044"/>
                  </a:lnTo>
                  <a:lnTo>
                    <a:pt x="559767" y="190260"/>
                  </a:lnTo>
                  <a:lnTo>
                    <a:pt x="559022" y="174986"/>
                  </a:lnTo>
                  <a:lnTo>
                    <a:pt x="561035" y="168785"/>
                  </a:lnTo>
                  <a:lnTo>
                    <a:pt x="565060" y="163998"/>
                  </a:lnTo>
                  <a:lnTo>
                    <a:pt x="569085" y="159103"/>
                  </a:lnTo>
                  <a:lnTo>
                    <a:pt x="574579" y="155295"/>
                  </a:lnTo>
                  <a:lnTo>
                    <a:pt x="588504" y="149856"/>
                  </a:lnTo>
                  <a:lnTo>
                    <a:pt x="596391" y="147897"/>
                  </a:lnTo>
                  <a:lnTo>
                    <a:pt x="624404" y="143981"/>
                  </a:lnTo>
                  <a:lnTo>
                    <a:pt x="629789" y="143111"/>
                  </a:lnTo>
                  <a:lnTo>
                    <a:pt x="659380" y="134462"/>
                  </a:lnTo>
                  <a:lnTo>
                    <a:pt x="718289" y="134462"/>
                  </a:lnTo>
                  <a:lnTo>
                    <a:pt x="718180" y="83875"/>
                  </a:lnTo>
                  <a:lnTo>
                    <a:pt x="717717" y="74197"/>
                  </a:lnTo>
                  <a:lnTo>
                    <a:pt x="716004" y="63274"/>
                  </a:lnTo>
                  <a:lnTo>
                    <a:pt x="713148" y="53391"/>
                  </a:lnTo>
                  <a:lnTo>
                    <a:pt x="709446" y="45201"/>
                  </a:lnTo>
                  <a:close/>
                </a:path>
                <a:path w="1609725" h="347979">
                  <a:moveTo>
                    <a:pt x="718289" y="219480"/>
                  </a:moveTo>
                  <a:lnTo>
                    <a:pt x="661501" y="219480"/>
                  </a:lnTo>
                  <a:lnTo>
                    <a:pt x="661501" y="253912"/>
                  </a:lnTo>
                  <a:lnTo>
                    <a:pt x="718289" y="253912"/>
                  </a:lnTo>
                  <a:lnTo>
                    <a:pt x="718289" y="219480"/>
                  </a:lnTo>
                  <a:close/>
                </a:path>
                <a:path w="1609725" h="347979">
                  <a:moveTo>
                    <a:pt x="718289" y="134462"/>
                  </a:moveTo>
                  <a:lnTo>
                    <a:pt x="659380" y="134462"/>
                  </a:lnTo>
                  <a:lnTo>
                    <a:pt x="659366" y="164202"/>
                  </a:lnTo>
                  <a:lnTo>
                    <a:pt x="658931" y="170801"/>
                  </a:lnTo>
                  <a:lnTo>
                    <a:pt x="638278" y="204671"/>
                  </a:lnTo>
                  <a:lnTo>
                    <a:pt x="601287" y="215564"/>
                  </a:lnTo>
                  <a:lnTo>
                    <a:pt x="718289" y="215564"/>
                  </a:lnTo>
                  <a:lnTo>
                    <a:pt x="718289" y="134462"/>
                  </a:lnTo>
                  <a:close/>
                </a:path>
                <a:path w="1609725" h="347979">
                  <a:moveTo>
                    <a:pt x="616463" y="0"/>
                  </a:moveTo>
                  <a:lnTo>
                    <a:pt x="568487" y="7832"/>
                  </a:lnTo>
                  <a:lnTo>
                    <a:pt x="531771" y="31004"/>
                  </a:lnTo>
                  <a:lnTo>
                    <a:pt x="510231" y="69189"/>
                  </a:lnTo>
                  <a:lnTo>
                    <a:pt x="565387" y="77022"/>
                  </a:lnTo>
                  <a:lnTo>
                    <a:pt x="568099" y="70790"/>
                  </a:lnTo>
                  <a:lnTo>
                    <a:pt x="571832" y="64987"/>
                  </a:lnTo>
                  <a:lnTo>
                    <a:pt x="606498" y="45793"/>
                  </a:lnTo>
                  <a:lnTo>
                    <a:pt x="616789" y="45201"/>
                  </a:lnTo>
                  <a:lnTo>
                    <a:pt x="709446" y="45201"/>
                  </a:lnTo>
                  <a:lnTo>
                    <a:pt x="709150" y="44548"/>
                  </a:lnTo>
                  <a:lnTo>
                    <a:pt x="677707" y="13727"/>
                  </a:lnTo>
                  <a:lnTo>
                    <a:pt x="634535" y="1060"/>
                  </a:lnTo>
                  <a:lnTo>
                    <a:pt x="625509" y="265"/>
                  </a:lnTo>
                  <a:lnTo>
                    <a:pt x="616463" y="0"/>
                  </a:lnTo>
                  <a:close/>
                </a:path>
                <a:path w="1609725" h="347979">
                  <a:moveTo>
                    <a:pt x="887835" y="51728"/>
                  </a:moveTo>
                  <a:lnTo>
                    <a:pt x="830721" y="51728"/>
                  </a:lnTo>
                  <a:lnTo>
                    <a:pt x="830721" y="253912"/>
                  </a:lnTo>
                  <a:lnTo>
                    <a:pt x="887835" y="253912"/>
                  </a:lnTo>
                  <a:lnTo>
                    <a:pt x="887835" y="51728"/>
                  </a:lnTo>
                  <a:close/>
                </a:path>
                <a:path w="1609725" h="347979">
                  <a:moveTo>
                    <a:pt x="968937" y="3263"/>
                  </a:moveTo>
                  <a:lnTo>
                    <a:pt x="749620" y="3263"/>
                  </a:lnTo>
                  <a:lnTo>
                    <a:pt x="749620" y="51728"/>
                  </a:lnTo>
                  <a:lnTo>
                    <a:pt x="968937" y="51728"/>
                  </a:lnTo>
                  <a:lnTo>
                    <a:pt x="968937" y="3263"/>
                  </a:lnTo>
                  <a:close/>
                </a:path>
                <a:path w="1609725" h="347979">
                  <a:moveTo>
                    <a:pt x="1027887" y="295686"/>
                  </a:moveTo>
                  <a:lnTo>
                    <a:pt x="1014180" y="341704"/>
                  </a:lnTo>
                  <a:lnTo>
                    <a:pt x="1018205" y="343336"/>
                  </a:lnTo>
                  <a:lnTo>
                    <a:pt x="1023590" y="344750"/>
                  </a:lnTo>
                  <a:lnTo>
                    <a:pt x="1030335" y="345947"/>
                  </a:lnTo>
                  <a:lnTo>
                    <a:pt x="1037188" y="347252"/>
                  </a:lnTo>
                  <a:lnTo>
                    <a:pt x="1044640" y="347905"/>
                  </a:lnTo>
                  <a:lnTo>
                    <a:pt x="1052691" y="347905"/>
                  </a:lnTo>
                  <a:lnTo>
                    <a:pt x="1092507" y="340235"/>
                  </a:lnTo>
                  <a:lnTo>
                    <a:pt x="1126408" y="310913"/>
                  </a:lnTo>
                  <a:lnTo>
                    <a:pt x="1132995" y="299385"/>
                  </a:lnTo>
                  <a:lnTo>
                    <a:pt x="1044151" y="299385"/>
                  </a:lnTo>
                  <a:lnTo>
                    <a:pt x="1036481" y="298189"/>
                  </a:lnTo>
                  <a:lnTo>
                    <a:pt x="1027887" y="295686"/>
                  </a:lnTo>
                  <a:close/>
                </a:path>
                <a:path w="1609725" h="347979">
                  <a:moveTo>
                    <a:pt x="1058728" y="3263"/>
                  </a:moveTo>
                  <a:lnTo>
                    <a:pt x="996066" y="3263"/>
                  </a:lnTo>
                  <a:lnTo>
                    <a:pt x="1086959" y="259134"/>
                  </a:lnTo>
                  <a:lnTo>
                    <a:pt x="1081900" y="272678"/>
                  </a:lnTo>
                  <a:lnTo>
                    <a:pt x="1078310" y="282142"/>
                  </a:lnTo>
                  <a:lnTo>
                    <a:pt x="1073904" y="288887"/>
                  </a:lnTo>
                  <a:lnTo>
                    <a:pt x="1068683" y="292912"/>
                  </a:lnTo>
                  <a:lnTo>
                    <a:pt x="1063569" y="297046"/>
                  </a:lnTo>
                  <a:lnTo>
                    <a:pt x="1057640" y="299168"/>
                  </a:lnTo>
                  <a:lnTo>
                    <a:pt x="1044151" y="299385"/>
                  </a:lnTo>
                  <a:lnTo>
                    <a:pt x="1132995" y="299385"/>
                  </a:lnTo>
                  <a:lnTo>
                    <a:pt x="1135710" y="293861"/>
                  </a:lnTo>
                  <a:lnTo>
                    <a:pt x="1139504" y="284264"/>
                  </a:lnTo>
                  <a:lnTo>
                    <a:pt x="1172257" y="192555"/>
                  </a:lnTo>
                  <a:lnTo>
                    <a:pt x="1116495" y="192555"/>
                  </a:lnTo>
                  <a:lnTo>
                    <a:pt x="1058728" y="3263"/>
                  </a:lnTo>
                  <a:close/>
                </a:path>
                <a:path w="1609725" h="347979">
                  <a:moveTo>
                    <a:pt x="1239861" y="3263"/>
                  </a:moveTo>
                  <a:lnTo>
                    <a:pt x="1177036" y="3263"/>
                  </a:lnTo>
                  <a:lnTo>
                    <a:pt x="1119106" y="192555"/>
                  </a:lnTo>
                  <a:lnTo>
                    <a:pt x="1172257" y="192555"/>
                  </a:lnTo>
                  <a:lnTo>
                    <a:pt x="1239861" y="3263"/>
                  </a:lnTo>
                  <a:close/>
                </a:path>
                <a:path w="1609725" h="347979">
                  <a:moveTo>
                    <a:pt x="1381218" y="0"/>
                  </a:moveTo>
                  <a:lnTo>
                    <a:pt x="1331651" y="9270"/>
                  </a:lnTo>
                  <a:lnTo>
                    <a:pt x="1293834" y="36063"/>
                  </a:lnTo>
                  <a:lnTo>
                    <a:pt x="1269703" y="77338"/>
                  </a:lnTo>
                  <a:lnTo>
                    <a:pt x="1261442" y="129567"/>
                  </a:lnTo>
                  <a:lnTo>
                    <a:pt x="1262339" y="148027"/>
                  </a:lnTo>
                  <a:lnTo>
                    <a:pt x="1275802" y="196798"/>
                  </a:lnTo>
                  <a:lnTo>
                    <a:pt x="1304471" y="233300"/>
                  </a:lnTo>
                  <a:lnTo>
                    <a:pt x="1346664" y="254687"/>
                  </a:lnTo>
                  <a:lnTo>
                    <a:pt x="1381544" y="258807"/>
                  </a:lnTo>
                  <a:lnTo>
                    <a:pt x="1396782" y="258093"/>
                  </a:lnTo>
                  <a:lnTo>
                    <a:pt x="1436374" y="247384"/>
                  </a:lnTo>
                  <a:lnTo>
                    <a:pt x="1473253" y="215401"/>
                  </a:lnTo>
                  <a:lnTo>
                    <a:pt x="1475943" y="210668"/>
                  </a:lnTo>
                  <a:lnTo>
                    <a:pt x="1382034" y="210668"/>
                  </a:lnTo>
                  <a:lnTo>
                    <a:pt x="1373110" y="210056"/>
                  </a:lnTo>
                  <a:lnTo>
                    <a:pt x="1337852" y="188843"/>
                  </a:lnTo>
                  <a:lnTo>
                    <a:pt x="1323207" y="152412"/>
                  </a:lnTo>
                  <a:lnTo>
                    <a:pt x="1321330" y="128587"/>
                  </a:lnTo>
                  <a:lnTo>
                    <a:pt x="1321799" y="116390"/>
                  </a:lnTo>
                  <a:lnTo>
                    <a:pt x="1333049" y="76655"/>
                  </a:lnTo>
                  <a:lnTo>
                    <a:pt x="1365022" y="50097"/>
                  </a:lnTo>
                  <a:lnTo>
                    <a:pt x="1382034" y="47649"/>
                  </a:lnTo>
                  <a:lnTo>
                    <a:pt x="1475834" y="47649"/>
                  </a:lnTo>
                  <a:lnTo>
                    <a:pt x="1472927" y="42753"/>
                  </a:lnTo>
                  <a:lnTo>
                    <a:pt x="1435232" y="11259"/>
                  </a:lnTo>
                  <a:lnTo>
                    <a:pt x="1396037" y="703"/>
                  </a:lnTo>
                  <a:lnTo>
                    <a:pt x="1381218" y="0"/>
                  </a:lnTo>
                  <a:close/>
                </a:path>
                <a:path w="1609725" h="347979">
                  <a:moveTo>
                    <a:pt x="1488919" y="168241"/>
                  </a:moveTo>
                  <a:lnTo>
                    <a:pt x="1432457" y="168241"/>
                  </a:lnTo>
                  <a:lnTo>
                    <a:pt x="1430717" y="177270"/>
                  </a:lnTo>
                  <a:lnTo>
                    <a:pt x="1427507" y="184940"/>
                  </a:lnTo>
                  <a:lnTo>
                    <a:pt x="1418152" y="197559"/>
                  </a:lnTo>
                  <a:lnTo>
                    <a:pt x="1412332" y="202400"/>
                  </a:lnTo>
                  <a:lnTo>
                    <a:pt x="1398515" y="209036"/>
                  </a:lnTo>
                  <a:lnTo>
                    <a:pt x="1390737" y="210668"/>
                  </a:lnTo>
                  <a:lnTo>
                    <a:pt x="1475943" y="210668"/>
                  </a:lnTo>
                  <a:lnTo>
                    <a:pt x="1479311" y="204743"/>
                  </a:lnTo>
                  <a:lnTo>
                    <a:pt x="1483941" y="193330"/>
                  </a:lnTo>
                  <a:lnTo>
                    <a:pt x="1487144" y="181163"/>
                  </a:lnTo>
                  <a:lnTo>
                    <a:pt x="1488919" y="168241"/>
                  </a:lnTo>
                  <a:close/>
                </a:path>
                <a:path w="1609725" h="347979">
                  <a:moveTo>
                    <a:pt x="1475834" y="47649"/>
                  </a:moveTo>
                  <a:lnTo>
                    <a:pt x="1382034" y="47649"/>
                  </a:lnTo>
                  <a:lnTo>
                    <a:pt x="1392182" y="48414"/>
                  </a:lnTo>
                  <a:lnTo>
                    <a:pt x="1401249" y="50708"/>
                  </a:lnTo>
                  <a:lnTo>
                    <a:pt x="1430152" y="81397"/>
                  </a:lnTo>
                  <a:lnTo>
                    <a:pt x="1432457" y="90076"/>
                  </a:lnTo>
                  <a:lnTo>
                    <a:pt x="1488919" y="90076"/>
                  </a:lnTo>
                  <a:lnTo>
                    <a:pt x="1487185" y="76961"/>
                  </a:lnTo>
                  <a:lnTo>
                    <a:pt x="1483942" y="64701"/>
                  </a:lnTo>
                  <a:lnTo>
                    <a:pt x="1479189" y="53299"/>
                  </a:lnTo>
                  <a:lnTo>
                    <a:pt x="1475834" y="47649"/>
                  </a:lnTo>
                  <a:close/>
                </a:path>
                <a:path w="1609725" h="347979">
                  <a:moveTo>
                    <a:pt x="1573814" y="186028"/>
                  </a:moveTo>
                  <a:lnTo>
                    <a:pt x="1540443" y="207976"/>
                  </a:lnTo>
                  <a:lnTo>
                    <a:pt x="1537914" y="221602"/>
                  </a:lnTo>
                  <a:lnTo>
                    <a:pt x="1538506" y="228822"/>
                  </a:lnTo>
                  <a:lnTo>
                    <a:pt x="1566655" y="256849"/>
                  </a:lnTo>
                  <a:lnTo>
                    <a:pt x="1573814" y="257502"/>
                  </a:lnTo>
                  <a:lnTo>
                    <a:pt x="1580233" y="257502"/>
                  </a:lnTo>
                  <a:lnTo>
                    <a:pt x="1586108" y="255924"/>
                  </a:lnTo>
                  <a:lnTo>
                    <a:pt x="1596878" y="249506"/>
                  </a:lnTo>
                  <a:lnTo>
                    <a:pt x="1601229" y="245154"/>
                  </a:lnTo>
                  <a:lnTo>
                    <a:pt x="1604493" y="239715"/>
                  </a:lnTo>
                  <a:lnTo>
                    <a:pt x="1607865" y="234275"/>
                  </a:lnTo>
                  <a:lnTo>
                    <a:pt x="1609606" y="228238"/>
                  </a:lnTo>
                  <a:lnTo>
                    <a:pt x="1609714" y="221602"/>
                  </a:lnTo>
                  <a:lnTo>
                    <a:pt x="1608970" y="214523"/>
                  </a:lnTo>
                  <a:lnTo>
                    <a:pt x="1580760" y="186680"/>
                  </a:lnTo>
                  <a:lnTo>
                    <a:pt x="1573814" y="186028"/>
                  </a:lnTo>
                  <a:close/>
                </a:path>
                <a:path w="1609725" h="347979">
                  <a:moveTo>
                    <a:pt x="1573814" y="7016"/>
                  </a:moveTo>
                  <a:lnTo>
                    <a:pt x="1540443" y="29128"/>
                  </a:lnTo>
                  <a:lnTo>
                    <a:pt x="1537914" y="42753"/>
                  </a:lnTo>
                  <a:lnTo>
                    <a:pt x="1538506" y="49913"/>
                  </a:lnTo>
                  <a:lnTo>
                    <a:pt x="1566655" y="78001"/>
                  </a:lnTo>
                  <a:lnTo>
                    <a:pt x="1573814" y="78654"/>
                  </a:lnTo>
                  <a:lnTo>
                    <a:pt x="1580233" y="78654"/>
                  </a:lnTo>
                  <a:lnTo>
                    <a:pt x="1586108" y="77022"/>
                  </a:lnTo>
                  <a:lnTo>
                    <a:pt x="1591438" y="73758"/>
                  </a:lnTo>
                  <a:lnTo>
                    <a:pt x="1596878" y="70494"/>
                  </a:lnTo>
                  <a:lnTo>
                    <a:pt x="1601229" y="66143"/>
                  </a:lnTo>
                  <a:lnTo>
                    <a:pt x="1604493" y="60703"/>
                  </a:lnTo>
                  <a:lnTo>
                    <a:pt x="1607865" y="55264"/>
                  </a:lnTo>
                  <a:lnTo>
                    <a:pt x="1609606" y="49281"/>
                  </a:lnTo>
                  <a:lnTo>
                    <a:pt x="1609714" y="42753"/>
                  </a:lnTo>
                  <a:lnTo>
                    <a:pt x="1608970" y="35675"/>
                  </a:lnTo>
                  <a:lnTo>
                    <a:pt x="1580760" y="7679"/>
                  </a:lnTo>
                  <a:lnTo>
                    <a:pt x="1573814" y="7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68765" y="4787996"/>
              <a:ext cx="3467059" cy="43732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8481" y="373361"/>
              <a:ext cx="660563" cy="880751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146" y="10138210"/>
              <a:ext cx="1388140" cy="1388140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5313226" y="2374198"/>
              <a:ext cx="4126229" cy="363855"/>
            </a:xfrm>
            <a:custGeom>
              <a:avLst/>
              <a:gdLst/>
              <a:ahLst/>
              <a:cxnLst/>
              <a:rect l="l" t="t" r="r" b="b"/>
              <a:pathLst>
                <a:path w="4126229" h="363855">
                  <a:moveTo>
                    <a:pt x="4126127" y="0"/>
                  </a:moveTo>
                  <a:lnTo>
                    <a:pt x="0" y="0"/>
                  </a:lnTo>
                  <a:lnTo>
                    <a:pt x="0" y="363788"/>
                  </a:lnTo>
                  <a:lnTo>
                    <a:pt x="4126127" y="363788"/>
                  </a:lnTo>
                  <a:lnTo>
                    <a:pt x="4126127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88375" y="2448174"/>
              <a:ext cx="3519250" cy="285460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5313226" y="2900734"/>
              <a:ext cx="4126229" cy="363855"/>
            </a:xfrm>
            <a:custGeom>
              <a:avLst/>
              <a:gdLst/>
              <a:ahLst/>
              <a:cxnLst/>
              <a:rect l="l" t="t" r="r" b="b"/>
              <a:pathLst>
                <a:path w="4126229" h="363854">
                  <a:moveTo>
                    <a:pt x="4126127" y="0"/>
                  </a:moveTo>
                  <a:lnTo>
                    <a:pt x="0" y="0"/>
                  </a:lnTo>
                  <a:lnTo>
                    <a:pt x="0" y="363788"/>
                  </a:lnTo>
                  <a:lnTo>
                    <a:pt x="4126127" y="363788"/>
                  </a:lnTo>
                  <a:lnTo>
                    <a:pt x="4126127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88375" y="2968618"/>
              <a:ext cx="2871823" cy="232263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5313226" y="3494283"/>
              <a:ext cx="4126229" cy="363855"/>
            </a:xfrm>
            <a:custGeom>
              <a:avLst/>
              <a:gdLst/>
              <a:ahLst/>
              <a:cxnLst/>
              <a:rect l="l" t="t" r="r" b="b"/>
              <a:pathLst>
                <a:path w="4126229" h="363854">
                  <a:moveTo>
                    <a:pt x="4126127" y="0"/>
                  </a:moveTo>
                  <a:lnTo>
                    <a:pt x="0" y="0"/>
                  </a:lnTo>
                  <a:lnTo>
                    <a:pt x="0" y="363788"/>
                  </a:lnTo>
                  <a:lnTo>
                    <a:pt x="4126127" y="363788"/>
                  </a:lnTo>
                  <a:lnTo>
                    <a:pt x="4126127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86635" y="3568260"/>
              <a:ext cx="3722304" cy="285460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8070360"/>
              <a:ext cx="1407286" cy="1665768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2651188" y="5389815"/>
              <a:ext cx="10509250" cy="3896995"/>
            </a:xfrm>
            <a:custGeom>
              <a:avLst/>
              <a:gdLst/>
              <a:ahLst/>
              <a:cxnLst/>
              <a:rect l="l" t="t" r="r" b="b"/>
              <a:pathLst>
                <a:path w="10509250" h="3896995">
                  <a:moveTo>
                    <a:pt x="431355" y="324624"/>
                  </a:moveTo>
                  <a:lnTo>
                    <a:pt x="398183" y="324624"/>
                  </a:lnTo>
                  <a:lnTo>
                    <a:pt x="398183" y="538391"/>
                  </a:lnTo>
                  <a:lnTo>
                    <a:pt x="395452" y="538391"/>
                  </a:lnTo>
                  <a:lnTo>
                    <a:pt x="309194" y="390994"/>
                  </a:lnTo>
                  <a:lnTo>
                    <a:pt x="270357" y="324624"/>
                  </a:lnTo>
                  <a:lnTo>
                    <a:pt x="237718" y="324624"/>
                  </a:lnTo>
                  <a:lnTo>
                    <a:pt x="237718" y="603123"/>
                  </a:lnTo>
                  <a:lnTo>
                    <a:pt x="271437" y="603123"/>
                  </a:lnTo>
                  <a:lnTo>
                    <a:pt x="271437" y="390994"/>
                  </a:lnTo>
                  <a:lnTo>
                    <a:pt x="274154" y="390994"/>
                  </a:lnTo>
                  <a:lnTo>
                    <a:pt x="398716" y="603123"/>
                  </a:lnTo>
                  <a:lnTo>
                    <a:pt x="431355" y="603123"/>
                  </a:lnTo>
                  <a:lnTo>
                    <a:pt x="431355" y="538391"/>
                  </a:lnTo>
                  <a:lnTo>
                    <a:pt x="431355" y="324624"/>
                  </a:lnTo>
                  <a:close/>
                </a:path>
                <a:path w="10509250" h="3896995">
                  <a:moveTo>
                    <a:pt x="560120" y="1080922"/>
                  </a:moveTo>
                  <a:lnTo>
                    <a:pt x="526389" y="1080922"/>
                  </a:lnTo>
                  <a:lnTo>
                    <a:pt x="456768" y="1127163"/>
                  </a:lnTo>
                  <a:lnTo>
                    <a:pt x="456768" y="1161427"/>
                  </a:lnTo>
                  <a:lnTo>
                    <a:pt x="524764" y="1116279"/>
                  </a:lnTo>
                  <a:lnTo>
                    <a:pt x="526389" y="1116279"/>
                  </a:lnTo>
                  <a:lnTo>
                    <a:pt x="526389" y="1359420"/>
                  </a:lnTo>
                  <a:lnTo>
                    <a:pt x="560120" y="1359420"/>
                  </a:lnTo>
                  <a:lnTo>
                    <a:pt x="560120" y="1080922"/>
                  </a:lnTo>
                  <a:close/>
                </a:path>
                <a:path w="10509250" h="3896995">
                  <a:moveTo>
                    <a:pt x="584212" y="491070"/>
                  </a:moveTo>
                  <a:lnTo>
                    <a:pt x="465632" y="491070"/>
                  </a:lnTo>
                  <a:lnTo>
                    <a:pt x="465632" y="518820"/>
                  </a:lnTo>
                  <a:lnTo>
                    <a:pt x="584212" y="518820"/>
                  </a:lnTo>
                  <a:lnTo>
                    <a:pt x="584212" y="491070"/>
                  </a:lnTo>
                  <a:close/>
                </a:path>
                <a:path w="10509250" h="3896995">
                  <a:moveTo>
                    <a:pt x="589102" y="384467"/>
                  </a:moveTo>
                  <a:lnTo>
                    <a:pt x="576910" y="343928"/>
                  </a:lnTo>
                  <a:lnTo>
                    <a:pt x="556463" y="327164"/>
                  </a:lnTo>
                  <a:lnTo>
                    <a:pt x="556463" y="384467"/>
                  </a:lnTo>
                  <a:lnTo>
                    <a:pt x="556463" y="402958"/>
                  </a:lnTo>
                  <a:lnTo>
                    <a:pt x="538784" y="437426"/>
                  </a:lnTo>
                  <a:lnTo>
                    <a:pt x="524916" y="439940"/>
                  </a:lnTo>
                  <a:lnTo>
                    <a:pt x="517093" y="439318"/>
                  </a:lnTo>
                  <a:lnTo>
                    <a:pt x="492277" y="402958"/>
                  </a:lnTo>
                  <a:lnTo>
                    <a:pt x="492277" y="384467"/>
                  </a:lnTo>
                  <a:lnTo>
                    <a:pt x="510159" y="350532"/>
                  </a:lnTo>
                  <a:lnTo>
                    <a:pt x="524370" y="348018"/>
                  </a:lnTo>
                  <a:lnTo>
                    <a:pt x="532003" y="348640"/>
                  </a:lnTo>
                  <a:lnTo>
                    <a:pt x="556463" y="384467"/>
                  </a:lnTo>
                  <a:lnTo>
                    <a:pt x="556463" y="327164"/>
                  </a:lnTo>
                  <a:lnTo>
                    <a:pt x="551345" y="324789"/>
                  </a:lnTo>
                  <a:lnTo>
                    <a:pt x="543077" y="322287"/>
                  </a:lnTo>
                  <a:lnTo>
                    <a:pt x="534073" y="320776"/>
                  </a:lnTo>
                  <a:lnTo>
                    <a:pt x="524370" y="320281"/>
                  </a:lnTo>
                  <a:lnTo>
                    <a:pt x="514781" y="320776"/>
                  </a:lnTo>
                  <a:lnTo>
                    <a:pt x="477088" y="337921"/>
                  </a:lnTo>
                  <a:lnTo>
                    <a:pt x="460133" y="375107"/>
                  </a:lnTo>
                  <a:lnTo>
                    <a:pt x="459638" y="384467"/>
                  </a:lnTo>
                  <a:lnTo>
                    <a:pt x="459638" y="402958"/>
                  </a:lnTo>
                  <a:lnTo>
                    <a:pt x="471944" y="443484"/>
                  </a:lnTo>
                  <a:lnTo>
                    <a:pt x="506145" y="465137"/>
                  </a:lnTo>
                  <a:lnTo>
                    <a:pt x="524916" y="467144"/>
                  </a:lnTo>
                  <a:lnTo>
                    <a:pt x="534504" y="466636"/>
                  </a:lnTo>
                  <a:lnTo>
                    <a:pt x="571931" y="449491"/>
                  </a:lnTo>
                  <a:lnTo>
                    <a:pt x="588619" y="412305"/>
                  </a:lnTo>
                  <a:lnTo>
                    <a:pt x="589102" y="402958"/>
                  </a:lnTo>
                  <a:lnTo>
                    <a:pt x="589102" y="384467"/>
                  </a:lnTo>
                  <a:close/>
                </a:path>
                <a:path w="10509250" h="3896995">
                  <a:moveTo>
                    <a:pt x="610971" y="2066658"/>
                  </a:moveTo>
                  <a:lnTo>
                    <a:pt x="481520" y="2066658"/>
                  </a:lnTo>
                  <a:lnTo>
                    <a:pt x="481520" y="2064486"/>
                  </a:lnTo>
                  <a:lnTo>
                    <a:pt x="544068" y="1997570"/>
                  </a:lnTo>
                  <a:lnTo>
                    <a:pt x="555383" y="1985213"/>
                  </a:lnTo>
                  <a:lnTo>
                    <a:pt x="581469" y="1954060"/>
                  </a:lnTo>
                  <a:lnTo>
                    <a:pt x="602945" y="1914169"/>
                  </a:lnTo>
                  <a:lnTo>
                    <a:pt x="606082" y="1891512"/>
                  </a:lnTo>
                  <a:lnTo>
                    <a:pt x="605409" y="1881009"/>
                  </a:lnTo>
                  <a:lnTo>
                    <a:pt x="589457" y="1844154"/>
                  </a:lnTo>
                  <a:lnTo>
                    <a:pt x="555891" y="1820075"/>
                  </a:lnTo>
                  <a:lnTo>
                    <a:pt x="522312" y="1814271"/>
                  </a:lnTo>
                  <a:lnTo>
                    <a:pt x="510438" y="1814918"/>
                  </a:lnTo>
                  <a:lnTo>
                    <a:pt x="469176" y="1830285"/>
                  </a:lnTo>
                  <a:lnTo>
                    <a:pt x="442722" y="1863051"/>
                  </a:lnTo>
                  <a:lnTo>
                    <a:pt x="436372" y="1896402"/>
                  </a:lnTo>
                  <a:lnTo>
                    <a:pt x="468464" y="1896402"/>
                  </a:lnTo>
                  <a:lnTo>
                    <a:pt x="468858" y="1888705"/>
                  </a:lnTo>
                  <a:lnTo>
                    <a:pt x="470065" y="1881517"/>
                  </a:lnTo>
                  <a:lnTo>
                    <a:pt x="493217" y="1850301"/>
                  </a:lnTo>
                  <a:lnTo>
                    <a:pt x="521220" y="1843646"/>
                  </a:lnTo>
                  <a:lnTo>
                    <a:pt x="528586" y="1844001"/>
                  </a:lnTo>
                  <a:lnTo>
                    <a:pt x="567461" y="1866074"/>
                  </a:lnTo>
                  <a:lnTo>
                    <a:pt x="574535" y="1891512"/>
                  </a:lnTo>
                  <a:lnTo>
                    <a:pt x="574535" y="1900034"/>
                  </a:lnTo>
                  <a:lnTo>
                    <a:pt x="553859" y="1940737"/>
                  </a:lnTo>
                  <a:lnTo>
                    <a:pt x="435279" y="2072093"/>
                  </a:lnTo>
                  <a:lnTo>
                    <a:pt x="435279" y="2096579"/>
                  </a:lnTo>
                  <a:lnTo>
                    <a:pt x="610971" y="2096579"/>
                  </a:lnTo>
                  <a:lnTo>
                    <a:pt x="610971" y="2066658"/>
                  </a:lnTo>
                  <a:close/>
                </a:path>
                <a:path w="10509250" h="3896995">
                  <a:moveTo>
                    <a:pt x="10508691" y="852030"/>
                  </a:moveTo>
                  <a:lnTo>
                    <a:pt x="10508666" y="842454"/>
                  </a:lnTo>
                  <a:lnTo>
                    <a:pt x="1159014" y="876477"/>
                  </a:lnTo>
                  <a:lnTo>
                    <a:pt x="1159014" y="0"/>
                  </a:lnTo>
                  <a:lnTo>
                    <a:pt x="1149438" y="0"/>
                  </a:lnTo>
                  <a:lnTo>
                    <a:pt x="1149438" y="876515"/>
                  </a:lnTo>
                  <a:lnTo>
                    <a:pt x="0" y="880694"/>
                  </a:lnTo>
                  <a:lnTo>
                    <a:pt x="25" y="890257"/>
                  </a:lnTo>
                  <a:lnTo>
                    <a:pt x="1149438" y="886079"/>
                  </a:lnTo>
                  <a:lnTo>
                    <a:pt x="1149438" y="1537068"/>
                  </a:lnTo>
                  <a:lnTo>
                    <a:pt x="0" y="1541246"/>
                  </a:lnTo>
                  <a:lnTo>
                    <a:pt x="25" y="1550822"/>
                  </a:lnTo>
                  <a:lnTo>
                    <a:pt x="1149438" y="1546644"/>
                  </a:lnTo>
                  <a:lnTo>
                    <a:pt x="1149438" y="2197633"/>
                  </a:lnTo>
                  <a:lnTo>
                    <a:pt x="0" y="2201811"/>
                  </a:lnTo>
                  <a:lnTo>
                    <a:pt x="25" y="2211387"/>
                  </a:lnTo>
                  <a:lnTo>
                    <a:pt x="1149438" y="2207209"/>
                  </a:lnTo>
                  <a:lnTo>
                    <a:pt x="1149438" y="2858198"/>
                  </a:lnTo>
                  <a:lnTo>
                    <a:pt x="0" y="2862376"/>
                  </a:lnTo>
                  <a:lnTo>
                    <a:pt x="25" y="2871952"/>
                  </a:lnTo>
                  <a:lnTo>
                    <a:pt x="1149438" y="2867774"/>
                  </a:lnTo>
                  <a:lnTo>
                    <a:pt x="1149438" y="3518763"/>
                  </a:lnTo>
                  <a:lnTo>
                    <a:pt x="0" y="3522942"/>
                  </a:lnTo>
                  <a:lnTo>
                    <a:pt x="25" y="3532517"/>
                  </a:lnTo>
                  <a:lnTo>
                    <a:pt x="1149438" y="3528339"/>
                  </a:lnTo>
                  <a:lnTo>
                    <a:pt x="1149438" y="3896372"/>
                  </a:lnTo>
                  <a:lnTo>
                    <a:pt x="1159014" y="3896372"/>
                  </a:lnTo>
                  <a:lnTo>
                    <a:pt x="1159014" y="3528314"/>
                  </a:lnTo>
                  <a:lnTo>
                    <a:pt x="10508691" y="3494290"/>
                  </a:lnTo>
                  <a:lnTo>
                    <a:pt x="10508666" y="3484715"/>
                  </a:lnTo>
                  <a:lnTo>
                    <a:pt x="1159014" y="3518738"/>
                  </a:lnTo>
                  <a:lnTo>
                    <a:pt x="1159014" y="2867749"/>
                  </a:lnTo>
                  <a:lnTo>
                    <a:pt x="10508691" y="2833725"/>
                  </a:lnTo>
                  <a:lnTo>
                    <a:pt x="10508666" y="2824149"/>
                  </a:lnTo>
                  <a:lnTo>
                    <a:pt x="1159014" y="2858173"/>
                  </a:lnTo>
                  <a:lnTo>
                    <a:pt x="1159014" y="2207183"/>
                  </a:lnTo>
                  <a:lnTo>
                    <a:pt x="10508691" y="2173160"/>
                  </a:lnTo>
                  <a:lnTo>
                    <a:pt x="10508666" y="2163584"/>
                  </a:lnTo>
                  <a:lnTo>
                    <a:pt x="1159014" y="2197608"/>
                  </a:lnTo>
                  <a:lnTo>
                    <a:pt x="1159014" y="1546618"/>
                  </a:lnTo>
                  <a:lnTo>
                    <a:pt x="10508691" y="1512595"/>
                  </a:lnTo>
                  <a:lnTo>
                    <a:pt x="10508666" y="1503019"/>
                  </a:lnTo>
                  <a:lnTo>
                    <a:pt x="1159014" y="1537042"/>
                  </a:lnTo>
                  <a:lnTo>
                    <a:pt x="1159014" y="886053"/>
                  </a:lnTo>
                  <a:lnTo>
                    <a:pt x="10508691" y="852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960803" y="5796791"/>
              <a:ext cx="1299817" cy="287201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88197" y="6423738"/>
              <a:ext cx="8996532" cy="408663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688197" y="7132168"/>
              <a:ext cx="8996532" cy="408663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2651188" y="9238322"/>
              <a:ext cx="10509250" cy="3896360"/>
            </a:xfrm>
            <a:custGeom>
              <a:avLst/>
              <a:gdLst/>
              <a:ahLst/>
              <a:cxnLst/>
              <a:rect l="l" t="t" r="r" b="b"/>
              <a:pathLst>
                <a:path w="10509250" h="3896359">
                  <a:moveTo>
                    <a:pt x="431355" y="324624"/>
                  </a:moveTo>
                  <a:lnTo>
                    <a:pt x="398183" y="324624"/>
                  </a:lnTo>
                  <a:lnTo>
                    <a:pt x="398183" y="538391"/>
                  </a:lnTo>
                  <a:lnTo>
                    <a:pt x="395452" y="538391"/>
                  </a:lnTo>
                  <a:lnTo>
                    <a:pt x="309194" y="390982"/>
                  </a:lnTo>
                  <a:lnTo>
                    <a:pt x="270357" y="324624"/>
                  </a:lnTo>
                  <a:lnTo>
                    <a:pt x="237718" y="324624"/>
                  </a:lnTo>
                  <a:lnTo>
                    <a:pt x="237718" y="603123"/>
                  </a:lnTo>
                  <a:lnTo>
                    <a:pt x="271437" y="603123"/>
                  </a:lnTo>
                  <a:lnTo>
                    <a:pt x="271437" y="390982"/>
                  </a:lnTo>
                  <a:lnTo>
                    <a:pt x="274154" y="390982"/>
                  </a:lnTo>
                  <a:lnTo>
                    <a:pt x="398716" y="603123"/>
                  </a:lnTo>
                  <a:lnTo>
                    <a:pt x="431355" y="603123"/>
                  </a:lnTo>
                  <a:lnTo>
                    <a:pt x="431355" y="538391"/>
                  </a:lnTo>
                  <a:lnTo>
                    <a:pt x="431355" y="324624"/>
                  </a:lnTo>
                  <a:close/>
                </a:path>
                <a:path w="10509250" h="3896359">
                  <a:moveTo>
                    <a:pt x="560120" y="1080922"/>
                  </a:moveTo>
                  <a:lnTo>
                    <a:pt x="526389" y="1080922"/>
                  </a:lnTo>
                  <a:lnTo>
                    <a:pt x="456768" y="1127150"/>
                  </a:lnTo>
                  <a:lnTo>
                    <a:pt x="456768" y="1161415"/>
                  </a:lnTo>
                  <a:lnTo>
                    <a:pt x="524764" y="1116279"/>
                  </a:lnTo>
                  <a:lnTo>
                    <a:pt x="526389" y="1116279"/>
                  </a:lnTo>
                  <a:lnTo>
                    <a:pt x="526389" y="1359420"/>
                  </a:lnTo>
                  <a:lnTo>
                    <a:pt x="560120" y="1359420"/>
                  </a:lnTo>
                  <a:lnTo>
                    <a:pt x="560120" y="1080922"/>
                  </a:lnTo>
                  <a:close/>
                </a:path>
                <a:path w="10509250" h="3896359">
                  <a:moveTo>
                    <a:pt x="584212" y="491070"/>
                  </a:moveTo>
                  <a:lnTo>
                    <a:pt x="465632" y="491070"/>
                  </a:lnTo>
                  <a:lnTo>
                    <a:pt x="465632" y="518807"/>
                  </a:lnTo>
                  <a:lnTo>
                    <a:pt x="584212" y="518807"/>
                  </a:lnTo>
                  <a:lnTo>
                    <a:pt x="584212" y="491070"/>
                  </a:lnTo>
                  <a:close/>
                </a:path>
                <a:path w="10509250" h="3896359">
                  <a:moveTo>
                    <a:pt x="589102" y="384454"/>
                  </a:moveTo>
                  <a:lnTo>
                    <a:pt x="576910" y="343916"/>
                  </a:lnTo>
                  <a:lnTo>
                    <a:pt x="556463" y="327164"/>
                  </a:lnTo>
                  <a:lnTo>
                    <a:pt x="556463" y="384454"/>
                  </a:lnTo>
                  <a:lnTo>
                    <a:pt x="556463" y="402945"/>
                  </a:lnTo>
                  <a:lnTo>
                    <a:pt x="538784" y="437426"/>
                  </a:lnTo>
                  <a:lnTo>
                    <a:pt x="524916" y="439940"/>
                  </a:lnTo>
                  <a:lnTo>
                    <a:pt x="517093" y="439305"/>
                  </a:lnTo>
                  <a:lnTo>
                    <a:pt x="492277" y="402945"/>
                  </a:lnTo>
                  <a:lnTo>
                    <a:pt x="492277" y="384454"/>
                  </a:lnTo>
                  <a:lnTo>
                    <a:pt x="510159" y="350520"/>
                  </a:lnTo>
                  <a:lnTo>
                    <a:pt x="524370" y="348005"/>
                  </a:lnTo>
                  <a:lnTo>
                    <a:pt x="532003" y="348640"/>
                  </a:lnTo>
                  <a:lnTo>
                    <a:pt x="556463" y="384454"/>
                  </a:lnTo>
                  <a:lnTo>
                    <a:pt x="556463" y="327164"/>
                  </a:lnTo>
                  <a:lnTo>
                    <a:pt x="551345" y="324777"/>
                  </a:lnTo>
                  <a:lnTo>
                    <a:pt x="543077" y="322275"/>
                  </a:lnTo>
                  <a:lnTo>
                    <a:pt x="534073" y="320776"/>
                  </a:lnTo>
                  <a:lnTo>
                    <a:pt x="524370" y="320268"/>
                  </a:lnTo>
                  <a:lnTo>
                    <a:pt x="514781" y="320776"/>
                  </a:lnTo>
                  <a:lnTo>
                    <a:pt x="477088" y="337908"/>
                  </a:lnTo>
                  <a:lnTo>
                    <a:pt x="460133" y="375107"/>
                  </a:lnTo>
                  <a:lnTo>
                    <a:pt x="459638" y="384454"/>
                  </a:lnTo>
                  <a:lnTo>
                    <a:pt x="459638" y="402945"/>
                  </a:lnTo>
                  <a:lnTo>
                    <a:pt x="471944" y="443484"/>
                  </a:lnTo>
                  <a:lnTo>
                    <a:pt x="506145" y="465124"/>
                  </a:lnTo>
                  <a:lnTo>
                    <a:pt x="524916" y="467131"/>
                  </a:lnTo>
                  <a:lnTo>
                    <a:pt x="534504" y="466636"/>
                  </a:lnTo>
                  <a:lnTo>
                    <a:pt x="571931" y="449491"/>
                  </a:lnTo>
                  <a:lnTo>
                    <a:pt x="588619" y="412292"/>
                  </a:lnTo>
                  <a:lnTo>
                    <a:pt x="589102" y="402945"/>
                  </a:lnTo>
                  <a:lnTo>
                    <a:pt x="589102" y="384454"/>
                  </a:lnTo>
                  <a:close/>
                </a:path>
                <a:path w="10509250" h="3896359">
                  <a:moveTo>
                    <a:pt x="10508691" y="852030"/>
                  </a:moveTo>
                  <a:lnTo>
                    <a:pt x="10508666" y="842454"/>
                  </a:lnTo>
                  <a:lnTo>
                    <a:pt x="1159014" y="876477"/>
                  </a:lnTo>
                  <a:lnTo>
                    <a:pt x="1159014" y="0"/>
                  </a:lnTo>
                  <a:lnTo>
                    <a:pt x="1149438" y="0"/>
                  </a:lnTo>
                  <a:lnTo>
                    <a:pt x="1149438" y="876503"/>
                  </a:lnTo>
                  <a:lnTo>
                    <a:pt x="0" y="880681"/>
                  </a:lnTo>
                  <a:lnTo>
                    <a:pt x="25" y="890257"/>
                  </a:lnTo>
                  <a:lnTo>
                    <a:pt x="1149438" y="886079"/>
                  </a:lnTo>
                  <a:lnTo>
                    <a:pt x="1149438" y="1537068"/>
                  </a:lnTo>
                  <a:lnTo>
                    <a:pt x="0" y="1541246"/>
                  </a:lnTo>
                  <a:lnTo>
                    <a:pt x="25" y="1550822"/>
                  </a:lnTo>
                  <a:lnTo>
                    <a:pt x="1149438" y="1546644"/>
                  </a:lnTo>
                  <a:lnTo>
                    <a:pt x="1149438" y="2197633"/>
                  </a:lnTo>
                  <a:lnTo>
                    <a:pt x="0" y="2201811"/>
                  </a:lnTo>
                  <a:lnTo>
                    <a:pt x="25" y="2211387"/>
                  </a:lnTo>
                  <a:lnTo>
                    <a:pt x="1149438" y="2207209"/>
                  </a:lnTo>
                  <a:lnTo>
                    <a:pt x="1149438" y="2858198"/>
                  </a:lnTo>
                  <a:lnTo>
                    <a:pt x="0" y="2862376"/>
                  </a:lnTo>
                  <a:lnTo>
                    <a:pt x="25" y="2871940"/>
                  </a:lnTo>
                  <a:lnTo>
                    <a:pt x="1149438" y="2867761"/>
                  </a:lnTo>
                  <a:lnTo>
                    <a:pt x="1149438" y="3518751"/>
                  </a:lnTo>
                  <a:lnTo>
                    <a:pt x="0" y="3522929"/>
                  </a:lnTo>
                  <a:lnTo>
                    <a:pt x="25" y="3532505"/>
                  </a:lnTo>
                  <a:lnTo>
                    <a:pt x="1149438" y="3528326"/>
                  </a:lnTo>
                  <a:lnTo>
                    <a:pt x="1149438" y="3896360"/>
                  </a:lnTo>
                  <a:lnTo>
                    <a:pt x="1159014" y="3896360"/>
                  </a:lnTo>
                  <a:lnTo>
                    <a:pt x="1159014" y="3528301"/>
                  </a:lnTo>
                  <a:lnTo>
                    <a:pt x="10508691" y="3494278"/>
                  </a:lnTo>
                  <a:lnTo>
                    <a:pt x="10508666" y="3484702"/>
                  </a:lnTo>
                  <a:lnTo>
                    <a:pt x="1159014" y="3518725"/>
                  </a:lnTo>
                  <a:lnTo>
                    <a:pt x="1159014" y="2867736"/>
                  </a:lnTo>
                  <a:lnTo>
                    <a:pt x="10508691" y="2833713"/>
                  </a:lnTo>
                  <a:lnTo>
                    <a:pt x="10508666" y="2824137"/>
                  </a:lnTo>
                  <a:lnTo>
                    <a:pt x="1159014" y="2858160"/>
                  </a:lnTo>
                  <a:lnTo>
                    <a:pt x="1159014" y="2207171"/>
                  </a:lnTo>
                  <a:lnTo>
                    <a:pt x="10508691" y="2173147"/>
                  </a:lnTo>
                  <a:lnTo>
                    <a:pt x="10508666" y="2163572"/>
                  </a:lnTo>
                  <a:lnTo>
                    <a:pt x="1159014" y="2197595"/>
                  </a:lnTo>
                  <a:lnTo>
                    <a:pt x="1159014" y="1546606"/>
                  </a:lnTo>
                  <a:lnTo>
                    <a:pt x="10508691" y="1512582"/>
                  </a:lnTo>
                  <a:lnTo>
                    <a:pt x="10508666" y="1503019"/>
                  </a:lnTo>
                  <a:lnTo>
                    <a:pt x="1159014" y="1537042"/>
                  </a:lnTo>
                  <a:lnTo>
                    <a:pt x="1159014" y="886053"/>
                  </a:lnTo>
                  <a:lnTo>
                    <a:pt x="10508691" y="852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694815" y="9649097"/>
              <a:ext cx="1832880" cy="356826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65773" y="10477630"/>
              <a:ext cx="4928768" cy="197559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11191282" y="10272237"/>
              <a:ext cx="1493520" cy="402590"/>
            </a:xfrm>
            <a:custGeom>
              <a:avLst/>
              <a:gdLst/>
              <a:ahLst/>
              <a:cxnLst/>
              <a:rect l="l" t="t" r="r" b="b"/>
              <a:pathLst>
                <a:path w="1493520" h="402590">
                  <a:moveTo>
                    <a:pt x="1493447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493447" y="402081"/>
                  </a:lnTo>
                  <a:lnTo>
                    <a:pt x="1493447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1559340" y="10396692"/>
              <a:ext cx="1023619" cy="182880"/>
            </a:xfrm>
            <a:custGeom>
              <a:avLst/>
              <a:gdLst/>
              <a:ahLst/>
              <a:cxnLst/>
              <a:rect l="l" t="t" r="r" b="b"/>
              <a:pathLst>
                <a:path w="1023620" h="182879">
                  <a:moveTo>
                    <a:pt x="103892" y="4351"/>
                  </a:moveTo>
                  <a:lnTo>
                    <a:pt x="0" y="4351"/>
                  </a:lnTo>
                  <a:lnTo>
                    <a:pt x="0" y="143600"/>
                  </a:lnTo>
                  <a:lnTo>
                    <a:pt x="16862" y="143600"/>
                  </a:lnTo>
                  <a:lnTo>
                    <a:pt x="16862" y="19309"/>
                  </a:lnTo>
                  <a:lnTo>
                    <a:pt x="103892" y="19309"/>
                  </a:lnTo>
                  <a:lnTo>
                    <a:pt x="103892" y="4351"/>
                  </a:lnTo>
                  <a:close/>
                </a:path>
                <a:path w="1023620" h="182879">
                  <a:moveTo>
                    <a:pt x="103892" y="19309"/>
                  </a:moveTo>
                  <a:lnTo>
                    <a:pt x="87030" y="19309"/>
                  </a:lnTo>
                  <a:lnTo>
                    <a:pt x="87030" y="143600"/>
                  </a:lnTo>
                  <a:lnTo>
                    <a:pt x="103892" y="143600"/>
                  </a:lnTo>
                  <a:lnTo>
                    <a:pt x="103892" y="19309"/>
                  </a:lnTo>
                  <a:close/>
                </a:path>
                <a:path w="1023620" h="182879">
                  <a:moveTo>
                    <a:pt x="178158" y="37803"/>
                  </a:moveTo>
                  <a:lnTo>
                    <a:pt x="140739" y="55323"/>
                  </a:lnTo>
                  <a:lnTo>
                    <a:pt x="130835" y="91926"/>
                  </a:lnTo>
                  <a:lnTo>
                    <a:pt x="131204" y="99762"/>
                  </a:lnTo>
                  <a:lnTo>
                    <a:pt x="153340" y="139045"/>
                  </a:lnTo>
                  <a:lnTo>
                    <a:pt x="178158" y="145776"/>
                  </a:lnTo>
                  <a:lnTo>
                    <a:pt x="185008" y="145355"/>
                  </a:lnTo>
                  <a:lnTo>
                    <a:pt x="212838" y="131362"/>
                  </a:lnTo>
                  <a:lnTo>
                    <a:pt x="170996" y="131362"/>
                  </a:lnTo>
                  <a:lnTo>
                    <a:pt x="165103" y="129526"/>
                  </a:lnTo>
                  <a:lnTo>
                    <a:pt x="155856" y="122182"/>
                  </a:lnTo>
                  <a:lnTo>
                    <a:pt x="152434" y="117355"/>
                  </a:lnTo>
                  <a:lnTo>
                    <a:pt x="147991" y="105388"/>
                  </a:lnTo>
                  <a:lnTo>
                    <a:pt x="146881" y="98906"/>
                  </a:lnTo>
                  <a:lnTo>
                    <a:pt x="146881" y="84945"/>
                  </a:lnTo>
                  <a:lnTo>
                    <a:pt x="170996" y="52218"/>
                  </a:lnTo>
                  <a:lnTo>
                    <a:pt x="212828" y="52218"/>
                  </a:lnTo>
                  <a:lnTo>
                    <a:pt x="210023" y="49022"/>
                  </a:lnTo>
                  <a:lnTo>
                    <a:pt x="202907" y="44535"/>
                  </a:lnTo>
                  <a:lnTo>
                    <a:pt x="197382" y="41590"/>
                  </a:lnTo>
                  <a:lnTo>
                    <a:pt x="191416" y="39486"/>
                  </a:lnTo>
                  <a:lnTo>
                    <a:pt x="185008" y="38224"/>
                  </a:lnTo>
                  <a:lnTo>
                    <a:pt x="178158" y="37803"/>
                  </a:lnTo>
                  <a:close/>
                </a:path>
                <a:path w="1023620" h="182879">
                  <a:moveTo>
                    <a:pt x="212828" y="52218"/>
                  </a:moveTo>
                  <a:lnTo>
                    <a:pt x="185319" y="52218"/>
                  </a:lnTo>
                  <a:lnTo>
                    <a:pt x="191212" y="54076"/>
                  </a:lnTo>
                  <a:lnTo>
                    <a:pt x="200459" y="61510"/>
                  </a:lnTo>
                  <a:lnTo>
                    <a:pt x="203881" y="66383"/>
                  </a:lnTo>
                  <a:lnTo>
                    <a:pt x="208324" y="78440"/>
                  </a:lnTo>
                  <a:lnTo>
                    <a:pt x="209434" y="84945"/>
                  </a:lnTo>
                  <a:lnTo>
                    <a:pt x="209434" y="98906"/>
                  </a:lnTo>
                  <a:lnTo>
                    <a:pt x="185319" y="131362"/>
                  </a:lnTo>
                  <a:lnTo>
                    <a:pt x="212838" y="131362"/>
                  </a:lnTo>
                  <a:lnTo>
                    <a:pt x="225481" y="91926"/>
                  </a:lnTo>
                  <a:lnTo>
                    <a:pt x="225107" y="84026"/>
                  </a:lnTo>
                  <a:lnTo>
                    <a:pt x="223985" y="76644"/>
                  </a:lnTo>
                  <a:lnTo>
                    <a:pt x="222115" y="69781"/>
                  </a:lnTo>
                  <a:lnTo>
                    <a:pt x="219497" y="63437"/>
                  </a:lnTo>
                  <a:lnTo>
                    <a:pt x="215554" y="55323"/>
                  </a:lnTo>
                  <a:lnTo>
                    <a:pt x="212828" y="52218"/>
                  </a:lnTo>
                  <a:close/>
                </a:path>
                <a:path w="1023620" h="182879">
                  <a:moveTo>
                    <a:pt x="348156" y="128642"/>
                  </a:moveTo>
                  <a:lnTo>
                    <a:pt x="238824" y="128642"/>
                  </a:lnTo>
                  <a:lnTo>
                    <a:pt x="238824" y="173517"/>
                  </a:lnTo>
                  <a:lnTo>
                    <a:pt x="254870" y="173517"/>
                  </a:lnTo>
                  <a:lnTo>
                    <a:pt x="254870" y="143600"/>
                  </a:lnTo>
                  <a:lnTo>
                    <a:pt x="348156" y="143600"/>
                  </a:lnTo>
                  <a:lnTo>
                    <a:pt x="348156" y="128642"/>
                  </a:lnTo>
                  <a:close/>
                </a:path>
                <a:path w="1023620" h="182879">
                  <a:moveTo>
                    <a:pt x="348156" y="143600"/>
                  </a:moveTo>
                  <a:lnTo>
                    <a:pt x="332110" y="143600"/>
                  </a:lnTo>
                  <a:lnTo>
                    <a:pt x="332110" y="173517"/>
                  </a:lnTo>
                  <a:lnTo>
                    <a:pt x="348156" y="173517"/>
                  </a:lnTo>
                  <a:lnTo>
                    <a:pt x="348156" y="143600"/>
                  </a:lnTo>
                  <a:close/>
                </a:path>
                <a:path w="1023620" h="182879">
                  <a:moveTo>
                    <a:pt x="332110" y="39163"/>
                  </a:moveTo>
                  <a:lnTo>
                    <a:pt x="265749" y="39163"/>
                  </a:lnTo>
                  <a:lnTo>
                    <a:pt x="261579" y="87801"/>
                  </a:lnTo>
                  <a:lnTo>
                    <a:pt x="260854" y="94033"/>
                  </a:lnTo>
                  <a:lnTo>
                    <a:pt x="259222" y="104323"/>
                  </a:lnTo>
                  <a:lnTo>
                    <a:pt x="258225" y="108675"/>
                  </a:lnTo>
                  <a:lnTo>
                    <a:pt x="257046" y="112256"/>
                  </a:lnTo>
                  <a:lnTo>
                    <a:pt x="255913" y="115791"/>
                  </a:lnTo>
                  <a:lnTo>
                    <a:pt x="254576" y="118851"/>
                  </a:lnTo>
                  <a:lnTo>
                    <a:pt x="251493" y="124018"/>
                  </a:lnTo>
                  <a:lnTo>
                    <a:pt x="249658" y="126421"/>
                  </a:lnTo>
                  <a:lnTo>
                    <a:pt x="247527" y="128642"/>
                  </a:lnTo>
                  <a:lnTo>
                    <a:pt x="265749" y="128642"/>
                  </a:lnTo>
                  <a:lnTo>
                    <a:pt x="277159" y="87801"/>
                  </a:lnTo>
                  <a:lnTo>
                    <a:pt x="280708" y="54122"/>
                  </a:lnTo>
                  <a:lnTo>
                    <a:pt x="332110" y="54122"/>
                  </a:lnTo>
                  <a:lnTo>
                    <a:pt x="332110" y="39163"/>
                  </a:lnTo>
                  <a:close/>
                </a:path>
                <a:path w="1023620" h="182879">
                  <a:moveTo>
                    <a:pt x="332110" y="54122"/>
                  </a:moveTo>
                  <a:lnTo>
                    <a:pt x="316064" y="54122"/>
                  </a:lnTo>
                  <a:lnTo>
                    <a:pt x="316064" y="128642"/>
                  </a:lnTo>
                  <a:lnTo>
                    <a:pt x="332110" y="128642"/>
                  </a:lnTo>
                  <a:lnTo>
                    <a:pt x="332110" y="54122"/>
                  </a:lnTo>
                  <a:close/>
                </a:path>
                <a:path w="1023620" h="182879">
                  <a:moveTo>
                    <a:pt x="384957" y="39163"/>
                  </a:moveTo>
                  <a:lnTo>
                    <a:pt x="369455" y="39163"/>
                  </a:lnTo>
                  <a:lnTo>
                    <a:pt x="369455" y="182764"/>
                  </a:lnTo>
                  <a:lnTo>
                    <a:pt x="385501" y="182764"/>
                  </a:lnTo>
                  <a:lnTo>
                    <a:pt x="385501" y="127554"/>
                  </a:lnTo>
                  <a:lnTo>
                    <a:pt x="400449" y="127554"/>
                  </a:lnTo>
                  <a:lnTo>
                    <a:pt x="385229" y="83585"/>
                  </a:lnTo>
                  <a:lnTo>
                    <a:pt x="386363" y="76763"/>
                  </a:lnTo>
                  <a:lnTo>
                    <a:pt x="390896" y="65023"/>
                  </a:lnTo>
                  <a:lnTo>
                    <a:pt x="394250" y="60445"/>
                  </a:lnTo>
                  <a:lnTo>
                    <a:pt x="400609" y="55754"/>
                  </a:lnTo>
                  <a:lnTo>
                    <a:pt x="384957" y="55754"/>
                  </a:lnTo>
                  <a:lnTo>
                    <a:pt x="384957" y="39163"/>
                  </a:lnTo>
                  <a:close/>
                </a:path>
                <a:path w="1023620" h="182879">
                  <a:moveTo>
                    <a:pt x="400449" y="127554"/>
                  </a:moveTo>
                  <a:lnTo>
                    <a:pt x="386861" y="127554"/>
                  </a:lnTo>
                  <a:lnTo>
                    <a:pt x="388198" y="129684"/>
                  </a:lnTo>
                  <a:lnTo>
                    <a:pt x="410613" y="145776"/>
                  </a:lnTo>
                  <a:lnTo>
                    <a:pt x="426025" y="145776"/>
                  </a:lnTo>
                  <a:lnTo>
                    <a:pt x="433708" y="143578"/>
                  </a:lnTo>
                  <a:lnTo>
                    <a:pt x="447035" y="134738"/>
                  </a:lnTo>
                  <a:lnTo>
                    <a:pt x="449849" y="131362"/>
                  </a:lnTo>
                  <a:lnTo>
                    <a:pt x="408710" y="131362"/>
                  </a:lnTo>
                  <a:lnTo>
                    <a:pt x="403270" y="129684"/>
                  </a:lnTo>
                  <a:lnTo>
                    <a:pt x="400449" y="127554"/>
                  </a:lnTo>
                  <a:close/>
                </a:path>
                <a:path w="1023620" h="182879">
                  <a:moveTo>
                    <a:pt x="449887" y="52218"/>
                  </a:moveTo>
                  <a:lnTo>
                    <a:pt x="421946" y="52218"/>
                  </a:lnTo>
                  <a:lnTo>
                    <a:pt x="427589" y="53963"/>
                  </a:lnTo>
                  <a:lnTo>
                    <a:pt x="432076" y="57453"/>
                  </a:lnTo>
                  <a:lnTo>
                    <a:pt x="436609" y="60898"/>
                  </a:lnTo>
                  <a:lnTo>
                    <a:pt x="439986" y="65590"/>
                  </a:lnTo>
                  <a:lnTo>
                    <a:pt x="442207" y="71528"/>
                  </a:lnTo>
                  <a:lnTo>
                    <a:pt x="444474" y="77421"/>
                  </a:lnTo>
                  <a:lnTo>
                    <a:pt x="445529" y="83585"/>
                  </a:lnTo>
                  <a:lnTo>
                    <a:pt x="445529" y="99269"/>
                  </a:lnTo>
                  <a:lnTo>
                    <a:pt x="444451" y="105570"/>
                  </a:lnTo>
                  <a:lnTo>
                    <a:pt x="442139" y="111644"/>
                  </a:lnTo>
                  <a:lnTo>
                    <a:pt x="439873" y="117672"/>
                  </a:lnTo>
                  <a:lnTo>
                    <a:pt x="436473" y="122477"/>
                  </a:lnTo>
                  <a:lnTo>
                    <a:pt x="427453" y="129594"/>
                  </a:lnTo>
                  <a:lnTo>
                    <a:pt x="421855" y="131362"/>
                  </a:lnTo>
                  <a:lnTo>
                    <a:pt x="449849" y="131362"/>
                  </a:lnTo>
                  <a:lnTo>
                    <a:pt x="461653" y="91654"/>
                  </a:lnTo>
                  <a:lnTo>
                    <a:pt x="461284" y="83585"/>
                  </a:lnTo>
                  <a:lnTo>
                    <a:pt x="460242" y="76287"/>
                  </a:lnTo>
                  <a:lnTo>
                    <a:pt x="458479" y="69420"/>
                  </a:lnTo>
                  <a:lnTo>
                    <a:pt x="456010" y="63097"/>
                  </a:lnTo>
                  <a:lnTo>
                    <a:pt x="452248" y="55028"/>
                  </a:lnTo>
                  <a:lnTo>
                    <a:pt x="449887" y="52218"/>
                  </a:lnTo>
                  <a:close/>
                </a:path>
                <a:path w="1023620" h="182879">
                  <a:moveTo>
                    <a:pt x="425844" y="37803"/>
                  </a:moveTo>
                  <a:lnTo>
                    <a:pt x="410251" y="37803"/>
                  </a:lnTo>
                  <a:lnTo>
                    <a:pt x="404857" y="38937"/>
                  </a:lnTo>
                  <a:lnTo>
                    <a:pt x="386861" y="55754"/>
                  </a:lnTo>
                  <a:lnTo>
                    <a:pt x="400609" y="55754"/>
                  </a:lnTo>
                  <a:lnTo>
                    <a:pt x="403134" y="53872"/>
                  </a:lnTo>
                  <a:lnTo>
                    <a:pt x="408619" y="52218"/>
                  </a:lnTo>
                  <a:lnTo>
                    <a:pt x="449887" y="52218"/>
                  </a:lnTo>
                  <a:lnTo>
                    <a:pt x="447012" y="48796"/>
                  </a:lnTo>
                  <a:lnTo>
                    <a:pt x="433595" y="40002"/>
                  </a:lnTo>
                  <a:lnTo>
                    <a:pt x="425844" y="37803"/>
                  </a:lnTo>
                  <a:close/>
                </a:path>
                <a:path w="1023620" h="182879">
                  <a:moveTo>
                    <a:pt x="528558" y="37803"/>
                  </a:moveTo>
                  <a:lnTo>
                    <a:pt x="491140" y="55323"/>
                  </a:lnTo>
                  <a:lnTo>
                    <a:pt x="481235" y="91926"/>
                  </a:lnTo>
                  <a:lnTo>
                    <a:pt x="481605" y="99762"/>
                  </a:lnTo>
                  <a:lnTo>
                    <a:pt x="503741" y="139045"/>
                  </a:lnTo>
                  <a:lnTo>
                    <a:pt x="528558" y="145776"/>
                  </a:lnTo>
                  <a:lnTo>
                    <a:pt x="535409" y="145355"/>
                  </a:lnTo>
                  <a:lnTo>
                    <a:pt x="563239" y="131362"/>
                  </a:lnTo>
                  <a:lnTo>
                    <a:pt x="521396" y="131362"/>
                  </a:lnTo>
                  <a:lnTo>
                    <a:pt x="515504" y="129526"/>
                  </a:lnTo>
                  <a:lnTo>
                    <a:pt x="506257" y="122182"/>
                  </a:lnTo>
                  <a:lnTo>
                    <a:pt x="502834" y="117355"/>
                  </a:lnTo>
                  <a:lnTo>
                    <a:pt x="498392" y="105388"/>
                  </a:lnTo>
                  <a:lnTo>
                    <a:pt x="497282" y="98906"/>
                  </a:lnTo>
                  <a:lnTo>
                    <a:pt x="497282" y="84945"/>
                  </a:lnTo>
                  <a:lnTo>
                    <a:pt x="521396" y="52218"/>
                  </a:lnTo>
                  <a:lnTo>
                    <a:pt x="563229" y="52218"/>
                  </a:lnTo>
                  <a:lnTo>
                    <a:pt x="560424" y="49022"/>
                  </a:lnTo>
                  <a:lnTo>
                    <a:pt x="553308" y="44535"/>
                  </a:lnTo>
                  <a:lnTo>
                    <a:pt x="547783" y="41590"/>
                  </a:lnTo>
                  <a:lnTo>
                    <a:pt x="541817" y="39486"/>
                  </a:lnTo>
                  <a:lnTo>
                    <a:pt x="535409" y="38224"/>
                  </a:lnTo>
                  <a:lnTo>
                    <a:pt x="528558" y="37803"/>
                  </a:lnTo>
                  <a:close/>
                </a:path>
                <a:path w="1023620" h="182879">
                  <a:moveTo>
                    <a:pt x="563229" y="52218"/>
                  </a:moveTo>
                  <a:lnTo>
                    <a:pt x="535720" y="52218"/>
                  </a:lnTo>
                  <a:lnTo>
                    <a:pt x="541613" y="54076"/>
                  </a:lnTo>
                  <a:lnTo>
                    <a:pt x="550860" y="61510"/>
                  </a:lnTo>
                  <a:lnTo>
                    <a:pt x="554282" y="66383"/>
                  </a:lnTo>
                  <a:lnTo>
                    <a:pt x="558724" y="78440"/>
                  </a:lnTo>
                  <a:lnTo>
                    <a:pt x="559835" y="84945"/>
                  </a:lnTo>
                  <a:lnTo>
                    <a:pt x="559835" y="98906"/>
                  </a:lnTo>
                  <a:lnTo>
                    <a:pt x="535720" y="131362"/>
                  </a:lnTo>
                  <a:lnTo>
                    <a:pt x="563239" y="131362"/>
                  </a:lnTo>
                  <a:lnTo>
                    <a:pt x="575881" y="91926"/>
                  </a:lnTo>
                  <a:lnTo>
                    <a:pt x="575507" y="84026"/>
                  </a:lnTo>
                  <a:lnTo>
                    <a:pt x="574385" y="76644"/>
                  </a:lnTo>
                  <a:lnTo>
                    <a:pt x="572515" y="69781"/>
                  </a:lnTo>
                  <a:lnTo>
                    <a:pt x="569898" y="63437"/>
                  </a:lnTo>
                  <a:lnTo>
                    <a:pt x="565954" y="55323"/>
                  </a:lnTo>
                  <a:lnTo>
                    <a:pt x="563229" y="52218"/>
                  </a:lnTo>
                  <a:close/>
                </a:path>
                <a:path w="1023620" h="182879">
                  <a:moveTo>
                    <a:pt x="653705" y="4124"/>
                  </a:moveTo>
                  <a:lnTo>
                    <a:pt x="614008" y="15060"/>
                  </a:lnTo>
                  <a:lnTo>
                    <a:pt x="596220" y="59493"/>
                  </a:lnTo>
                  <a:lnTo>
                    <a:pt x="595480" y="87030"/>
                  </a:lnTo>
                  <a:lnTo>
                    <a:pt x="595846" y="96298"/>
                  </a:lnTo>
                  <a:lnTo>
                    <a:pt x="612737" y="135450"/>
                  </a:lnTo>
                  <a:lnTo>
                    <a:pt x="642259" y="145776"/>
                  </a:lnTo>
                  <a:lnTo>
                    <a:pt x="651597" y="145776"/>
                  </a:lnTo>
                  <a:lnTo>
                    <a:pt x="659733" y="143646"/>
                  </a:lnTo>
                  <a:lnTo>
                    <a:pt x="673649" y="135078"/>
                  </a:lnTo>
                  <a:lnTo>
                    <a:pt x="676939" y="131362"/>
                  </a:lnTo>
                  <a:lnTo>
                    <a:pt x="632740" y="131362"/>
                  </a:lnTo>
                  <a:lnTo>
                    <a:pt x="625238" y="127849"/>
                  </a:lnTo>
                  <a:lnTo>
                    <a:pt x="611526" y="92742"/>
                  </a:lnTo>
                  <a:lnTo>
                    <a:pt x="611617" y="87030"/>
                  </a:lnTo>
                  <a:lnTo>
                    <a:pt x="624798" y="61465"/>
                  </a:lnTo>
                  <a:lnTo>
                    <a:pt x="609351" y="61465"/>
                  </a:lnTo>
                  <a:lnTo>
                    <a:pt x="630088" y="21349"/>
                  </a:lnTo>
                  <a:lnTo>
                    <a:pt x="666147" y="18222"/>
                  </a:lnTo>
                  <a:lnTo>
                    <a:pt x="670861" y="17474"/>
                  </a:lnTo>
                  <a:lnTo>
                    <a:pt x="679202" y="15026"/>
                  </a:lnTo>
                  <a:lnTo>
                    <a:pt x="682873" y="12873"/>
                  </a:lnTo>
                  <a:lnTo>
                    <a:pt x="686046" y="9790"/>
                  </a:lnTo>
                  <a:lnTo>
                    <a:pt x="681476" y="4306"/>
                  </a:lnTo>
                  <a:lnTo>
                    <a:pt x="662498" y="4306"/>
                  </a:lnTo>
                  <a:lnTo>
                    <a:pt x="653705" y="4124"/>
                  </a:lnTo>
                  <a:close/>
                </a:path>
                <a:path w="1023620" h="182879">
                  <a:moveTo>
                    <a:pt x="678562" y="56841"/>
                  </a:moveTo>
                  <a:lnTo>
                    <a:pt x="648378" y="56841"/>
                  </a:lnTo>
                  <a:lnTo>
                    <a:pt x="653863" y="58247"/>
                  </a:lnTo>
                  <a:lnTo>
                    <a:pt x="663020" y="63867"/>
                  </a:lnTo>
                  <a:lnTo>
                    <a:pt x="666533" y="67947"/>
                  </a:lnTo>
                  <a:lnTo>
                    <a:pt x="668980" y="73296"/>
                  </a:lnTo>
                  <a:lnTo>
                    <a:pt x="671473" y="78644"/>
                  </a:lnTo>
                  <a:lnTo>
                    <a:pt x="672665" y="84842"/>
                  </a:lnTo>
                  <a:lnTo>
                    <a:pt x="672632" y="101075"/>
                  </a:lnTo>
                  <a:lnTo>
                    <a:pt x="671496" y="107405"/>
                  </a:lnTo>
                  <a:lnTo>
                    <a:pt x="666601" y="118964"/>
                  </a:lnTo>
                  <a:lnTo>
                    <a:pt x="663088" y="123429"/>
                  </a:lnTo>
                  <a:lnTo>
                    <a:pt x="653977" y="129775"/>
                  </a:lnTo>
                  <a:lnTo>
                    <a:pt x="648560" y="131362"/>
                  </a:lnTo>
                  <a:lnTo>
                    <a:pt x="676939" y="131362"/>
                  </a:lnTo>
                  <a:lnTo>
                    <a:pt x="688766" y="92742"/>
                  </a:lnTo>
                  <a:lnTo>
                    <a:pt x="688409" y="84842"/>
                  </a:lnTo>
                  <a:lnTo>
                    <a:pt x="687315" y="77511"/>
                  </a:lnTo>
                  <a:lnTo>
                    <a:pt x="685554" y="71005"/>
                  </a:lnTo>
                  <a:lnTo>
                    <a:pt x="683055" y="65069"/>
                  </a:lnTo>
                  <a:lnTo>
                    <a:pt x="679247" y="57589"/>
                  </a:lnTo>
                  <a:lnTo>
                    <a:pt x="678562" y="56841"/>
                  </a:lnTo>
                  <a:close/>
                </a:path>
                <a:path w="1023620" h="182879">
                  <a:moveTo>
                    <a:pt x="653682" y="42427"/>
                  </a:moveTo>
                  <a:lnTo>
                    <a:pt x="638361" y="42427"/>
                  </a:lnTo>
                  <a:lnTo>
                    <a:pt x="631652" y="43968"/>
                  </a:lnTo>
                  <a:lnTo>
                    <a:pt x="619142" y="50133"/>
                  </a:lnTo>
                  <a:lnTo>
                    <a:pt x="614246" y="54938"/>
                  </a:lnTo>
                  <a:lnTo>
                    <a:pt x="610711" y="61465"/>
                  </a:lnTo>
                  <a:lnTo>
                    <a:pt x="624798" y="61465"/>
                  </a:lnTo>
                  <a:lnTo>
                    <a:pt x="625692" y="60808"/>
                  </a:lnTo>
                  <a:lnTo>
                    <a:pt x="633125" y="57635"/>
                  </a:lnTo>
                  <a:lnTo>
                    <a:pt x="637318" y="56841"/>
                  </a:lnTo>
                  <a:lnTo>
                    <a:pt x="678562" y="56841"/>
                  </a:lnTo>
                  <a:lnTo>
                    <a:pt x="674080" y="51946"/>
                  </a:lnTo>
                  <a:lnTo>
                    <a:pt x="661025" y="44331"/>
                  </a:lnTo>
                  <a:lnTo>
                    <a:pt x="653682" y="42427"/>
                  </a:lnTo>
                  <a:close/>
                </a:path>
                <a:path w="1023620" h="182879">
                  <a:moveTo>
                    <a:pt x="677887" y="0"/>
                  </a:moveTo>
                  <a:lnTo>
                    <a:pt x="675621" y="1903"/>
                  </a:lnTo>
                  <a:lnTo>
                    <a:pt x="672856" y="3105"/>
                  </a:lnTo>
                  <a:lnTo>
                    <a:pt x="666329" y="4102"/>
                  </a:lnTo>
                  <a:lnTo>
                    <a:pt x="662498" y="4306"/>
                  </a:lnTo>
                  <a:lnTo>
                    <a:pt x="681476" y="4306"/>
                  </a:lnTo>
                  <a:lnTo>
                    <a:pt x="677887" y="0"/>
                  </a:lnTo>
                  <a:close/>
                </a:path>
                <a:path w="1023620" h="182879">
                  <a:moveTo>
                    <a:pt x="729358" y="39163"/>
                  </a:moveTo>
                  <a:lnTo>
                    <a:pt x="713312" y="39163"/>
                  </a:lnTo>
                  <a:lnTo>
                    <a:pt x="713312" y="143600"/>
                  </a:lnTo>
                  <a:lnTo>
                    <a:pt x="729358" y="143600"/>
                  </a:lnTo>
                  <a:lnTo>
                    <a:pt x="729358" y="98997"/>
                  </a:lnTo>
                  <a:lnTo>
                    <a:pt x="725550" y="98997"/>
                  </a:lnTo>
                  <a:lnTo>
                    <a:pt x="725550" y="84039"/>
                  </a:lnTo>
                  <a:lnTo>
                    <a:pt x="729358" y="84039"/>
                  </a:lnTo>
                  <a:lnTo>
                    <a:pt x="729358" y="39163"/>
                  </a:lnTo>
                  <a:close/>
                </a:path>
                <a:path w="1023620" h="182879">
                  <a:moveTo>
                    <a:pt x="795447" y="39163"/>
                  </a:moveTo>
                  <a:lnTo>
                    <a:pt x="779401" y="39163"/>
                  </a:lnTo>
                  <a:lnTo>
                    <a:pt x="779401" y="143600"/>
                  </a:lnTo>
                  <a:lnTo>
                    <a:pt x="795447" y="143600"/>
                  </a:lnTo>
                  <a:lnTo>
                    <a:pt x="795447" y="98997"/>
                  </a:lnTo>
                  <a:lnTo>
                    <a:pt x="783208" y="98997"/>
                  </a:lnTo>
                  <a:lnTo>
                    <a:pt x="783208" y="84039"/>
                  </a:lnTo>
                  <a:lnTo>
                    <a:pt x="795447" y="84039"/>
                  </a:lnTo>
                  <a:lnTo>
                    <a:pt x="795447" y="39163"/>
                  </a:lnTo>
                  <a:close/>
                </a:path>
                <a:path w="1023620" h="182879">
                  <a:moveTo>
                    <a:pt x="729358" y="84039"/>
                  </a:moveTo>
                  <a:lnTo>
                    <a:pt x="725550" y="84039"/>
                  </a:lnTo>
                  <a:lnTo>
                    <a:pt x="725550" y="98997"/>
                  </a:lnTo>
                  <a:lnTo>
                    <a:pt x="729358" y="98997"/>
                  </a:lnTo>
                  <a:lnTo>
                    <a:pt x="729358" y="84039"/>
                  </a:lnTo>
                  <a:close/>
                </a:path>
                <a:path w="1023620" h="182879">
                  <a:moveTo>
                    <a:pt x="779401" y="84039"/>
                  </a:moveTo>
                  <a:lnTo>
                    <a:pt x="729358" y="84039"/>
                  </a:lnTo>
                  <a:lnTo>
                    <a:pt x="729358" y="98997"/>
                  </a:lnTo>
                  <a:lnTo>
                    <a:pt x="779401" y="98997"/>
                  </a:lnTo>
                  <a:lnTo>
                    <a:pt x="779401" y="84039"/>
                  </a:lnTo>
                  <a:close/>
                </a:path>
                <a:path w="1023620" h="182879">
                  <a:moveTo>
                    <a:pt x="795447" y="84039"/>
                  </a:moveTo>
                  <a:lnTo>
                    <a:pt x="783208" y="84039"/>
                  </a:lnTo>
                  <a:lnTo>
                    <a:pt x="783208" y="98997"/>
                  </a:lnTo>
                  <a:lnTo>
                    <a:pt x="795447" y="98997"/>
                  </a:lnTo>
                  <a:lnTo>
                    <a:pt x="795447" y="84039"/>
                  </a:lnTo>
                  <a:close/>
                </a:path>
                <a:path w="1023620" h="182879">
                  <a:moveTo>
                    <a:pt x="872347" y="37803"/>
                  </a:moveTo>
                  <a:lnTo>
                    <a:pt x="866907" y="37803"/>
                  </a:lnTo>
                  <a:lnTo>
                    <a:pt x="860057" y="38237"/>
                  </a:lnTo>
                  <a:lnTo>
                    <a:pt x="825704" y="63913"/>
                  </a:lnTo>
                  <a:lnTo>
                    <a:pt x="819856" y="92198"/>
                  </a:lnTo>
                  <a:lnTo>
                    <a:pt x="820222" y="99974"/>
                  </a:lnTo>
                  <a:lnTo>
                    <a:pt x="842498" y="139113"/>
                  </a:lnTo>
                  <a:lnTo>
                    <a:pt x="868539" y="145776"/>
                  </a:lnTo>
                  <a:lnTo>
                    <a:pt x="875610" y="145776"/>
                  </a:lnTo>
                  <a:lnTo>
                    <a:pt x="881979" y="144688"/>
                  </a:lnTo>
                  <a:lnTo>
                    <a:pt x="893311" y="140291"/>
                  </a:lnTo>
                  <a:lnTo>
                    <a:pt x="898071" y="137209"/>
                  </a:lnTo>
                  <a:lnTo>
                    <a:pt x="903762" y="131362"/>
                  </a:lnTo>
                  <a:lnTo>
                    <a:pt x="862057" y="131362"/>
                  </a:lnTo>
                  <a:lnTo>
                    <a:pt x="856368" y="129956"/>
                  </a:lnTo>
                  <a:lnTo>
                    <a:pt x="835902" y="102533"/>
                  </a:lnTo>
                  <a:lnTo>
                    <a:pt x="835902" y="96821"/>
                  </a:lnTo>
                  <a:lnTo>
                    <a:pt x="831279" y="96821"/>
                  </a:lnTo>
                  <a:lnTo>
                    <a:pt x="831279" y="82951"/>
                  </a:lnTo>
                  <a:lnTo>
                    <a:pt x="835902" y="82951"/>
                  </a:lnTo>
                  <a:lnTo>
                    <a:pt x="835902" y="79642"/>
                  </a:lnTo>
                  <a:lnTo>
                    <a:pt x="860516" y="52218"/>
                  </a:lnTo>
                  <a:lnTo>
                    <a:pt x="900584" y="52218"/>
                  </a:lnTo>
                  <a:lnTo>
                    <a:pt x="897456" y="49317"/>
                  </a:lnTo>
                  <a:lnTo>
                    <a:pt x="893152" y="45283"/>
                  </a:lnTo>
                  <a:lnTo>
                    <a:pt x="888325" y="42336"/>
                  </a:lnTo>
                  <a:lnTo>
                    <a:pt x="877718" y="38710"/>
                  </a:lnTo>
                  <a:lnTo>
                    <a:pt x="872347" y="37803"/>
                  </a:lnTo>
                  <a:close/>
                </a:path>
                <a:path w="1023620" h="182879">
                  <a:moveTo>
                    <a:pt x="894648" y="115043"/>
                  </a:moveTo>
                  <a:lnTo>
                    <a:pt x="872755" y="131362"/>
                  </a:lnTo>
                  <a:lnTo>
                    <a:pt x="903762" y="131362"/>
                  </a:lnTo>
                  <a:lnTo>
                    <a:pt x="905776" y="129276"/>
                  </a:lnTo>
                  <a:lnTo>
                    <a:pt x="908519" y="124653"/>
                  </a:lnTo>
                  <a:lnTo>
                    <a:pt x="910151" y="119395"/>
                  </a:lnTo>
                  <a:lnTo>
                    <a:pt x="894648" y="115043"/>
                  </a:lnTo>
                  <a:close/>
                </a:path>
                <a:path w="1023620" h="182879">
                  <a:moveTo>
                    <a:pt x="835902" y="82951"/>
                  </a:moveTo>
                  <a:lnTo>
                    <a:pt x="831279" y="82951"/>
                  </a:lnTo>
                  <a:lnTo>
                    <a:pt x="831279" y="96821"/>
                  </a:lnTo>
                  <a:lnTo>
                    <a:pt x="835902" y="96821"/>
                  </a:lnTo>
                  <a:lnTo>
                    <a:pt x="835902" y="82951"/>
                  </a:lnTo>
                  <a:close/>
                </a:path>
                <a:path w="1023620" h="182879">
                  <a:moveTo>
                    <a:pt x="900584" y="52218"/>
                  </a:moveTo>
                  <a:lnTo>
                    <a:pt x="872709" y="52218"/>
                  </a:lnTo>
                  <a:lnTo>
                    <a:pt x="877741" y="53555"/>
                  </a:lnTo>
                  <a:lnTo>
                    <a:pt x="886308" y="58904"/>
                  </a:lnTo>
                  <a:lnTo>
                    <a:pt x="889617" y="62553"/>
                  </a:lnTo>
                  <a:lnTo>
                    <a:pt x="891929" y="67176"/>
                  </a:lnTo>
                  <a:lnTo>
                    <a:pt x="894286" y="71800"/>
                  </a:lnTo>
                  <a:lnTo>
                    <a:pt x="895464" y="77058"/>
                  </a:lnTo>
                  <a:lnTo>
                    <a:pt x="895464" y="82951"/>
                  </a:lnTo>
                  <a:lnTo>
                    <a:pt x="835902" y="82951"/>
                  </a:lnTo>
                  <a:lnTo>
                    <a:pt x="835902" y="96821"/>
                  </a:lnTo>
                  <a:lnTo>
                    <a:pt x="911782" y="96821"/>
                  </a:lnTo>
                  <a:lnTo>
                    <a:pt x="911682" y="79642"/>
                  </a:lnTo>
                  <a:lnTo>
                    <a:pt x="910491" y="72072"/>
                  </a:lnTo>
                  <a:lnTo>
                    <a:pt x="905323" y="58745"/>
                  </a:lnTo>
                  <a:lnTo>
                    <a:pt x="901855" y="53396"/>
                  </a:lnTo>
                  <a:lnTo>
                    <a:pt x="900584" y="52218"/>
                  </a:lnTo>
                  <a:close/>
                </a:path>
                <a:path w="1023620" h="182879">
                  <a:moveTo>
                    <a:pt x="983787" y="37803"/>
                  </a:moveTo>
                  <a:lnTo>
                    <a:pt x="978347" y="37803"/>
                  </a:lnTo>
                  <a:lnTo>
                    <a:pt x="971497" y="38237"/>
                  </a:lnTo>
                  <a:lnTo>
                    <a:pt x="937144" y="63913"/>
                  </a:lnTo>
                  <a:lnTo>
                    <a:pt x="931296" y="92198"/>
                  </a:lnTo>
                  <a:lnTo>
                    <a:pt x="931662" y="99974"/>
                  </a:lnTo>
                  <a:lnTo>
                    <a:pt x="953938" y="139113"/>
                  </a:lnTo>
                  <a:lnTo>
                    <a:pt x="979979" y="145776"/>
                  </a:lnTo>
                  <a:lnTo>
                    <a:pt x="987050" y="145776"/>
                  </a:lnTo>
                  <a:lnTo>
                    <a:pt x="993419" y="144688"/>
                  </a:lnTo>
                  <a:lnTo>
                    <a:pt x="1004751" y="140291"/>
                  </a:lnTo>
                  <a:lnTo>
                    <a:pt x="1009511" y="137209"/>
                  </a:lnTo>
                  <a:lnTo>
                    <a:pt x="1015202" y="131362"/>
                  </a:lnTo>
                  <a:lnTo>
                    <a:pt x="973497" y="131362"/>
                  </a:lnTo>
                  <a:lnTo>
                    <a:pt x="967808" y="129956"/>
                  </a:lnTo>
                  <a:lnTo>
                    <a:pt x="947343" y="102533"/>
                  </a:lnTo>
                  <a:lnTo>
                    <a:pt x="947343" y="96821"/>
                  </a:lnTo>
                  <a:lnTo>
                    <a:pt x="942719" y="96821"/>
                  </a:lnTo>
                  <a:lnTo>
                    <a:pt x="942719" y="82951"/>
                  </a:lnTo>
                  <a:lnTo>
                    <a:pt x="947343" y="82951"/>
                  </a:lnTo>
                  <a:lnTo>
                    <a:pt x="947343" y="79642"/>
                  </a:lnTo>
                  <a:lnTo>
                    <a:pt x="971956" y="52218"/>
                  </a:lnTo>
                  <a:lnTo>
                    <a:pt x="1012024" y="52218"/>
                  </a:lnTo>
                  <a:lnTo>
                    <a:pt x="1008896" y="49317"/>
                  </a:lnTo>
                  <a:lnTo>
                    <a:pt x="1004593" y="45283"/>
                  </a:lnTo>
                  <a:lnTo>
                    <a:pt x="999765" y="42336"/>
                  </a:lnTo>
                  <a:lnTo>
                    <a:pt x="989158" y="38710"/>
                  </a:lnTo>
                  <a:lnTo>
                    <a:pt x="983787" y="37803"/>
                  </a:lnTo>
                  <a:close/>
                </a:path>
                <a:path w="1023620" h="182879">
                  <a:moveTo>
                    <a:pt x="1006088" y="115043"/>
                  </a:moveTo>
                  <a:lnTo>
                    <a:pt x="984195" y="131362"/>
                  </a:lnTo>
                  <a:lnTo>
                    <a:pt x="1015202" y="131362"/>
                  </a:lnTo>
                  <a:lnTo>
                    <a:pt x="1017216" y="129276"/>
                  </a:lnTo>
                  <a:lnTo>
                    <a:pt x="1019959" y="124653"/>
                  </a:lnTo>
                  <a:lnTo>
                    <a:pt x="1021591" y="119395"/>
                  </a:lnTo>
                  <a:lnTo>
                    <a:pt x="1006088" y="115043"/>
                  </a:lnTo>
                  <a:close/>
                </a:path>
                <a:path w="1023620" h="182879">
                  <a:moveTo>
                    <a:pt x="947343" y="82951"/>
                  </a:moveTo>
                  <a:lnTo>
                    <a:pt x="942719" y="82951"/>
                  </a:lnTo>
                  <a:lnTo>
                    <a:pt x="942719" y="96821"/>
                  </a:lnTo>
                  <a:lnTo>
                    <a:pt x="947343" y="96821"/>
                  </a:lnTo>
                  <a:lnTo>
                    <a:pt x="947343" y="82951"/>
                  </a:lnTo>
                  <a:close/>
                </a:path>
                <a:path w="1023620" h="182879">
                  <a:moveTo>
                    <a:pt x="1012024" y="52218"/>
                  </a:moveTo>
                  <a:lnTo>
                    <a:pt x="984149" y="52218"/>
                  </a:lnTo>
                  <a:lnTo>
                    <a:pt x="989181" y="53555"/>
                  </a:lnTo>
                  <a:lnTo>
                    <a:pt x="997748" y="58904"/>
                  </a:lnTo>
                  <a:lnTo>
                    <a:pt x="1001057" y="62553"/>
                  </a:lnTo>
                  <a:lnTo>
                    <a:pt x="1003369" y="67176"/>
                  </a:lnTo>
                  <a:lnTo>
                    <a:pt x="1005726" y="71800"/>
                  </a:lnTo>
                  <a:lnTo>
                    <a:pt x="1006904" y="77058"/>
                  </a:lnTo>
                  <a:lnTo>
                    <a:pt x="1006904" y="82951"/>
                  </a:lnTo>
                  <a:lnTo>
                    <a:pt x="947343" y="82951"/>
                  </a:lnTo>
                  <a:lnTo>
                    <a:pt x="947343" y="96821"/>
                  </a:lnTo>
                  <a:lnTo>
                    <a:pt x="1023223" y="96821"/>
                  </a:lnTo>
                  <a:lnTo>
                    <a:pt x="1023123" y="79642"/>
                  </a:lnTo>
                  <a:lnTo>
                    <a:pt x="1021931" y="72072"/>
                  </a:lnTo>
                  <a:lnTo>
                    <a:pt x="1016763" y="58745"/>
                  </a:lnTo>
                  <a:lnTo>
                    <a:pt x="1013296" y="53396"/>
                  </a:lnTo>
                  <a:lnTo>
                    <a:pt x="1012024" y="522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9146" y="11928432"/>
              <a:ext cx="1225392" cy="12253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6929100" cy="4635500"/>
          </a:xfrm>
          <a:custGeom>
            <a:avLst/>
            <a:gdLst/>
            <a:ahLst/>
            <a:cxnLst/>
            <a:rect l="l" t="t" r="r" b="b"/>
            <a:pathLst>
              <a:path w="16929100" h="4635500">
                <a:moveTo>
                  <a:pt x="16929100" y="0"/>
                </a:moveTo>
                <a:lnTo>
                  <a:pt x="0" y="0"/>
                </a:lnTo>
                <a:lnTo>
                  <a:pt x="0" y="4635500"/>
                </a:lnTo>
                <a:lnTo>
                  <a:pt x="16929100" y="4635500"/>
                </a:lnTo>
                <a:lnTo>
                  <a:pt x="169291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963" y="801254"/>
            <a:ext cx="6520223" cy="38677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09947" y="703695"/>
            <a:ext cx="4503737" cy="382731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7950200" y="1689100"/>
            <a:ext cx="2324100" cy="508000"/>
            <a:chOff x="7950200" y="1689100"/>
            <a:chExt cx="2324100" cy="508000"/>
          </a:xfrm>
        </p:grpSpPr>
        <p:sp>
          <p:nvSpPr>
            <p:cNvPr id="6" name="object 6" descr=""/>
            <p:cNvSpPr/>
            <p:nvPr/>
          </p:nvSpPr>
          <p:spPr>
            <a:xfrm>
              <a:off x="7950200" y="1689100"/>
              <a:ext cx="2324100" cy="508000"/>
            </a:xfrm>
            <a:custGeom>
              <a:avLst/>
              <a:gdLst/>
              <a:ahLst/>
              <a:cxnLst/>
              <a:rect l="l" t="t" r="r" b="b"/>
              <a:pathLst>
                <a:path w="2324100" h="508000">
                  <a:moveTo>
                    <a:pt x="254000" y="0"/>
                  </a:move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4092" y="299656"/>
                  </a:lnTo>
                  <a:lnTo>
                    <a:pt x="15890" y="342628"/>
                  </a:lnTo>
                  <a:lnTo>
                    <a:pt x="34678" y="382198"/>
                  </a:lnTo>
                  <a:lnTo>
                    <a:pt x="59737" y="417648"/>
                  </a:lnTo>
                  <a:lnTo>
                    <a:pt x="90351" y="448262"/>
                  </a:lnTo>
                  <a:lnTo>
                    <a:pt x="125801" y="473321"/>
                  </a:lnTo>
                  <a:lnTo>
                    <a:pt x="165371" y="492109"/>
                  </a:lnTo>
                  <a:lnTo>
                    <a:pt x="208343" y="503907"/>
                  </a:lnTo>
                  <a:lnTo>
                    <a:pt x="254000" y="508000"/>
                  </a:lnTo>
                  <a:lnTo>
                    <a:pt x="254000" y="431800"/>
                  </a:lnTo>
                  <a:lnTo>
                    <a:pt x="206733" y="425448"/>
                  </a:lnTo>
                  <a:lnTo>
                    <a:pt x="164260" y="407525"/>
                  </a:lnTo>
                  <a:lnTo>
                    <a:pt x="128276" y="379723"/>
                  </a:lnTo>
                  <a:lnTo>
                    <a:pt x="100474" y="343739"/>
                  </a:lnTo>
                  <a:lnTo>
                    <a:pt x="82551" y="301266"/>
                  </a:lnTo>
                  <a:lnTo>
                    <a:pt x="76200" y="254000"/>
                  </a:lnTo>
                  <a:lnTo>
                    <a:pt x="82551" y="206733"/>
                  </a:lnTo>
                  <a:lnTo>
                    <a:pt x="100474" y="164260"/>
                  </a:lnTo>
                  <a:lnTo>
                    <a:pt x="128276" y="128276"/>
                  </a:lnTo>
                  <a:lnTo>
                    <a:pt x="164260" y="100474"/>
                  </a:lnTo>
                  <a:lnTo>
                    <a:pt x="206733" y="82551"/>
                  </a:lnTo>
                  <a:lnTo>
                    <a:pt x="254000" y="76200"/>
                  </a:lnTo>
                  <a:lnTo>
                    <a:pt x="254000" y="0"/>
                  </a:lnTo>
                  <a:close/>
                </a:path>
                <a:path w="2324100" h="508000">
                  <a:moveTo>
                    <a:pt x="2070100" y="431800"/>
                  </a:moveTo>
                  <a:lnTo>
                    <a:pt x="254000" y="431800"/>
                  </a:lnTo>
                  <a:lnTo>
                    <a:pt x="254000" y="508000"/>
                  </a:lnTo>
                  <a:lnTo>
                    <a:pt x="2070100" y="508000"/>
                  </a:lnTo>
                  <a:lnTo>
                    <a:pt x="2070100" y="43180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070100" y="76200"/>
                  </a:lnTo>
                  <a:lnTo>
                    <a:pt x="2117366" y="82551"/>
                  </a:lnTo>
                  <a:lnTo>
                    <a:pt x="2159839" y="100474"/>
                  </a:lnTo>
                  <a:lnTo>
                    <a:pt x="2195823" y="128276"/>
                  </a:lnTo>
                  <a:lnTo>
                    <a:pt x="2223625" y="164260"/>
                  </a:lnTo>
                  <a:lnTo>
                    <a:pt x="2241548" y="206733"/>
                  </a:lnTo>
                  <a:lnTo>
                    <a:pt x="2247900" y="254000"/>
                  </a:lnTo>
                  <a:lnTo>
                    <a:pt x="2241548" y="301266"/>
                  </a:lnTo>
                  <a:lnTo>
                    <a:pt x="2223625" y="343739"/>
                  </a:lnTo>
                  <a:lnTo>
                    <a:pt x="2195823" y="379723"/>
                  </a:lnTo>
                  <a:lnTo>
                    <a:pt x="2159839" y="407525"/>
                  </a:lnTo>
                  <a:lnTo>
                    <a:pt x="2117366" y="425448"/>
                  </a:lnTo>
                  <a:lnTo>
                    <a:pt x="2070100" y="431800"/>
                  </a:lnTo>
                  <a:lnTo>
                    <a:pt x="2070100" y="508000"/>
                  </a:lnTo>
                  <a:lnTo>
                    <a:pt x="2115756" y="503907"/>
                  </a:lnTo>
                  <a:lnTo>
                    <a:pt x="2158728" y="492109"/>
                  </a:lnTo>
                  <a:lnTo>
                    <a:pt x="2198298" y="473321"/>
                  </a:lnTo>
                  <a:lnTo>
                    <a:pt x="2233748" y="448262"/>
                  </a:lnTo>
                  <a:lnTo>
                    <a:pt x="2264362" y="417648"/>
                  </a:lnTo>
                  <a:lnTo>
                    <a:pt x="2289421" y="382198"/>
                  </a:lnTo>
                  <a:lnTo>
                    <a:pt x="2308209" y="342628"/>
                  </a:lnTo>
                  <a:lnTo>
                    <a:pt x="2320007" y="299656"/>
                  </a:lnTo>
                  <a:lnTo>
                    <a:pt x="2324100" y="254000"/>
                  </a:lnTo>
                  <a:lnTo>
                    <a:pt x="2320007" y="208343"/>
                  </a:lnTo>
                  <a:lnTo>
                    <a:pt x="2308209" y="165371"/>
                  </a:lnTo>
                  <a:lnTo>
                    <a:pt x="2289421" y="125801"/>
                  </a:lnTo>
                  <a:lnTo>
                    <a:pt x="2264362" y="90351"/>
                  </a:lnTo>
                  <a:lnTo>
                    <a:pt x="2233748" y="59737"/>
                  </a:lnTo>
                  <a:lnTo>
                    <a:pt x="2198298" y="34678"/>
                  </a:lnTo>
                  <a:lnTo>
                    <a:pt x="2158728" y="15890"/>
                  </a:lnTo>
                  <a:lnTo>
                    <a:pt x="2115756" y="4092"/>
                  </a:lnTo>
                  <a:lnTo>
                    <a:pt x="2070100" y="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54000" y="0"/>
                  </a:lnTo>
                  <a:lnTo>
                    <a:pt x="254000" y="76200"/>
                  </a:lnTo>
                  <a:lnTo>
                    <a:pt x="2070100" y="76200"/>
                  </a:lnTo>
                  <a:lnTo>
                    <a:pt x="2070100" y="0"/>
                  </a:lnTo>
                  <a:close/>
                </a:path>
              </a:pathLst>
            </a:custGeom>
            <a:solidFill>
              <a:srgbClr val="110A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988300" y="1727200"/>
              <a:ext cx="2247900" cy="431800"/>
            </a:xfrm>
            <a:custGeom>
              <a:avLst/>
              <a:gdLst/>
              <a:ahLst/>
              <a:cxnLst/>
              <a:rect l="l" t="t" r="r" b="b"/>
              <a:pathLst>
                <a:path w="2247900" h="431800">
                  <a:moveTo>
                    <a:pt x="2032000" y="0"/>
                  </a:moveTo>
                  <a:lnTo>
                    <a:pt x="215900" y="0"/>
                  </a:lnTo>
                  <a:lnTo>
                    <a:pt x="166396" y="5702"/>
                  </a:lnTo>
                  <a:lnTo>
                    <a:pt x="120952" y="21944"/>
                  </a:lnTo>
                  <a:lnTo>
                    <a:pt x="80865" y="47430"/>
                  </a:lnTo>
                  <a:lnTo>
                    <a:pt x="47430" y="80865"/>
                  </a:lnTo>
                  <a:lnTo>
                    <a:pt x="21944" y="120952"/>
                  </a:lnTo>
                  <a:lnTo>
                    <a:pt x="5702" y="166396"/>
                  </a:lnTo>
                  <a:lnTo>
                    <a:pt x="0" y="215900"/>
                  </a:lnTo>
                  <a:lnTo>
                    <a:pt x="5702" y="265403"/>
                  </a:lnTo>
                  <a:lnTo>
                    <a:pt x="21944" y="310847"/>
                  </a:lnTo>
                  <a:lnTo>
                    <a:pt x="47430" y="350934"/>
                  </a:lnTo>
                  <a:lnTo>
                    <a:pt x="80865" y="384369"/>
                  </a:lnTo>
                  <a:lnTo>
                    <a:pt x="120952" y="409855"/>
                  </a:lnTo>
                  <a:lnTo>
                    <a:pt x="166396" y="426097"/>
                  </a:lnTo>
                  <a:lnTo>
                    <a:pt x="215900" y="431800"/>
                  </a:lnTo>
                  <a:lnTo>
                    <a:pt x="2032000" y="431800"/>
                  </a:lnTo>
                  <a:lnTo>
                    <a:pt x="2081503" y="426097"/>
                  </a:lnTo>
                  <a:lnTo>
                    <a:pt x="2126947" y="409855"/>
                  </a:lnTo>
                  <a:lnTo>
                    <a:pt x="2167034" y="384369"/>
                  </a:lnTo>
                  <a:lnTo>
                    <a:pt x="2200469" y="350934"/>
                  </a:lnTo>
                  <a:lnTo>
                    <a:pt x="2225955" y="310847"/>
                  </a:lnTo>
                  <a:lnTo>
                    <a:pt x="2242197" y="265403"/>
                  </a:lnTo>
                  <a:lnTo>
                    <a:pt x="2247900" y="215900"/>
                  </a:lnTo>
                  <a:lnTo>
                    <a:pt x="2242197" y="166396"/>
                  </a:lnTo>
                  <a:lnTo>
                    <a:pt x="2225955" y="120952"/>
                  </a:lnTo>
                  <a:lnTo>
                    <a:pt x="2200469" y="80865"/>
                  </a:lnTo>
                  <a:lnTo>
                    <a:pt x="2167034" y="47430"/>
                  </a:lnTo>
                  <a:lnTo>
                    <a:pt x="2126947" y="21944"/>
                  </a:lnTo>
                  <a:lnTo>
                    <a:pt x="2081503" y="5702"/>
                  </a:lnTo>
                  <a:lnTo>
                    <a:pt x="203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10883900" y="1651000"/>
            <a:ext cx="5461000" cy="495300"/>
            <a:chOff x="10883900" y="1651000"/>
            <a:chExt cx="5461000" cy="495300"/>
          </a:xfrm>
        </p:grpSpPr>
        <p:sp>
          <p:nvSpPr>
            <p:cNvPr id="9" name="object 9" descr=""/>
            <p:cNvSpPr/>
            <p:nvPr/>
          </p:nvSpPr>
          <p:spPr>
            <a:xfrm>
              <a:off x="10883900" y="1663700"/>
              <a:ext cx="2730500" cy="482600"/>
            </a:xfrm>
            <a:custGeom>
              <a:avLst/>
              <a:gdLst/>
              <a:ahLst/>
              <a:cxnLst/>
              <a:rect l="l" t="t" r="r" b="b"/>
              <a:pathLst>
                <a:path w="2730500" h="482600">
                  <a:moveTo>
                    <a:pt x="2730500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730500" y="482600"/>
                  </a:lnTo>
                  <a:lnTo>
                    <a:pt x="2730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1096336" y="1832840"/>
              <a:ext cx="2288540" cy="307975"/>
            </a:xfrm>
            <a:custGeom>
              <a:avLst/>
              <a:gdLst/>
              <a:ahLst/>
              <a:cxnLst/>
              <a:rect l="l" t="t" r="r" b="b"/>
              <a:pathLst>
                <a:path w="2288540" h="307975">
                  <a:moveTo>
                    <a:pt x="28142" y="261504"/>
                  </a:moveTo>
                  <a:lnTo>
                    <a:pt x="16019" y="302202"/>
                  </a:lnTo>
                  <a:lnTo>
                    <a:pt x="19579" y="303645"/>
                  </a:lnTo>
                  <a:lnTo>
                    <a:pt x="24341" y="304896"/>
                  </a:lnTo>
                  <a:lnTo>
                    <a:pt x="30306" y="305954"/>
                  </a:lnTo>
                  <a:lnTo>
                    <a:pt x="36368" y="307109"/>
                  </a:lnTo>
                  <a:lnTo>
                    <a:pt x="42958" y="307686"/>
                  </a:lnTo>
                  <a:lnTo>
                    <a:pt x="50078" y="307686"/>
                  </a:lnTo>
                  <a:lnTo>
                    <a:pt x="92435" y="297205"/>
                  </a:lnTo>
                  <a:lnTo>
                    <a:pt x="119639" y="267746"/>
                  </a:lnTo>
                  <a:lnTo>
                    <a:pt x="121099" y="264775"/>
                  </a:lnTo>
                  <a:lnTo>
                    <a:pt x="42525" y="264775"/>
                  </a:lnTo>
                  <a:lnTo>
                    <a:pt x="35742" y="263717"/>
                  </a:lnTo>
                  <a:lnTo>
                    <a:pt x="28142" y="261504"/>
                  </a:lnTo>
                  <a:close/>
                </a:path>
                <a:path w="2288540" h="307975">
                  <a:moveTo>
                    <a:pt x="55418" y="2886"/>
                  </a:moveTo>
                  <a:lnTo>
                    <a:pt x="0" y="2886"/>
                  </a:lnTo>
                  <a:lnTo>
                    <a:pt x="80385" y="229177"/>
                  </a:lnTo>
                  <a:lnTo>
                    <a:pt x="75911" y="241155"/>
                  </a:lnTo>
                  <a:lnTo>
                    <a:pt x="72736" y="249526"/>
                  </a:lnTo>
                  <a:lnTo>
                    <a:pt x="68839" y="255491"/>
                  </a:lnTo>
                  <a:lnTo>
                    <a:pt x="64221" y="259051"/>
                  </a:lnTo>
                  <a:lnTo>
                    <a:pt x="59699" y="262707"/>
                  </a:lnTo>
                  <a:lnTo>
                    <a:pt x="54456" y="264583"/>
                  </a:lnTo>
                  <a:lnTo>
                    <a:pt x="42525" y="264775"/>
                  </a:lnTo>
                  <a:lnTo>
                    <a:pt x="121099" y="264775"/>
                  </a:lnTo>
                  <a:lnTo>
                    <a:pt x="123500" y="259889"/>
                  </a:lnTo>
                  <a:lnTo>
                    <a:pt x="126855" y="251402"/>
                  </a:lnTo>
                  <a:lnTo>
                    <a:pt x="155822" y="170295"/>
                  </a:lnTo>
                  <a:lnTo>
                    <a:pt x="106506" y="170295"/>
                  </a:lnTo>
                  <a:lnTo>
                    <a:pt x="55418" y="2886"/>
                  </a:lnTo>
                  <a:close/>
                </a:path>
                <a:path w="2288540" h="307975">
                  <a:moveTo>
                    <a:pt x="215611" y="2886"/>
                  </a:moveTo>
                  <a:lnTo>
                    <a:pt x="160048" y="2886"/>
                  </a:lnTo>
                  <a:lnTo>
                    <a:pt x="108815" y="170295"/>
                  </a:lnTo>
                  <a:lnTo>
                    <a:pt x="155822" y="170295"/>
                  </a:lnTo>
                  <a:lnTo>
                    <a:pt x="215611" y="2886"/>
                  </a:lnTo>
                  <a:close/>
                </a:path>
                <a:path w="2288540" h="307975">
                  <a:moveTo>
                    <a:pt x="340626" y="0"/>
                  </a:moveTo>
                  <a:lnTo>
                    <a:pt x="296790" y="8199"/>
                  </a:lnTo>
                  <a:lnTo>
                    <a:pt x="263344" y="31894"/>
                  </a:lnTo>
                  <a:lnTo>
                    <a:pt x="242003" y="68397"/>
                  </a:lnTo>
                  <a:lnTo>
                    <a:pt x="234697" y="114588"/>
                  </a:lnTo>
                  <a:lnTo>
                    <a:pt x="235491" y="130914"/>
                  </a:lnTo>
                  <a:lnTo>
                    <a:pt x="247397" y="174047"/>
                  </a:lnTo>
                  <a:lnTo>
                    <a:pt x="272752" y="206329"/>
                  </a:lnTo>
                  <a:lnTo>
                    <a:pt x="310067" y="225244"/>
                  </a:lnTo>
                  <a:lnTo>
                    <a:pt x="340915" y="228888"/>
                  </a:lnTo>
                  <a:lnTo>
                    <a:pt x="354391" y="228257"/>
                  </a:lnTo>
                  <a:lnTo>
                    <a:pt x="399184" y="213175"/>
                  </a:lnTo>
                  <a:lnTo>
                    <a:pt x="424401" y="186314"/>
                  </a:lnTo>
                  <a:lnTo>
                    <a:pt x="341348" y="186314"/>
                  </a:lnTo>
                  <a:lnTo>
                    <a:pt x="333456" y="185773"/>
                  </a:lnTo>
                  <a:lnTo>
                    <a:pt x="297910" y="160220"/>
                  </a:lnTo>
                  <a:lnTo>
                    <a:pt x="287662" y="113722"/>
                  </a:lnTo>
                  <a:lnTo>
                    <a:pt x="288077" y="102934"/>
                  </a:lnTo>
                  <a:lnTo>
                    <a:pt x="302418" y="61190"/>
                  </a:lnTo>
                  <a:lnTo>
                    <a:pt x="341348" y="42140"/>
                  </a:lnTo>
                  <a:lnTo>
                    <a:pt x="424304" y="42140"/>
                  </a:lnTo>
                  <a:lnTo>
                    <a:pt x="421733" y="37811"/>
                  </a:lnTo>
                  <a:lnTo>
                    <a:pt x="388396" y="9957"/>
                  </a:lnTo>
                  <a:lnTo>
                    <a:pt x="353732" y="622"/>
                  </a:lnTo>
                  <a:lnTo>
                    <a:pt x="340626" y="0"/>
                  </a:lnTo>
                  <a:close/>
                </a:path>
                <a:path w="2288540" h="307975">
                  <a:moveTo>
                    <a:pt x="435876" y="148792"/>
                  </a:moveTo>
                  <a:lnTo>
                    <a:pt x="385942" y="148792"/>
                  </a:lnTo>
                  <a:lnTo>
                    <a:pt x="384403" y="156777"/>
                  </a:lnTo>
                  <a:lnTo>
                    <a:pt x="381565" y="163560"/>
                  </a:lnTo>
                  <a:lnTo>
                    <a:pt x="373290" y="174721"/>
                  </a:lnTo>
                  <a:lnTo>
                    <a:pt x="368143" y="179002"/>
                  </a:lnTo>
                  <a:lnTo>
                    <a:pt x="355924" y="184871"/>
                  </a:lnTo>
                  <a:lnTo>
                    <a:pt x="349045" y="186314"/>
                  </a:lnTo>
                  <a:lnTo>
                    <a:pt x="424401" y="186314"/>
                  </a:lnTo>
                  <a:lnTo>
                    <a:pt x="427380" y="181074"/>
                  </a:lnTo>
                  <a:lnTo>
                    <a:pt x="431475" y="170980"/>
                  </a:lnTo>
                  <a:lnTo>
                    <a:pt x="434307" y="160220"/>
                  </a:lnTo>
                  <a:lnTo>
                    <a:pt x="435876" y="148792"/>
                  </a:lnTo>
                  <a:close/>
                </a:path>
                <a:path w="2288540" h="307975">
                  <a:moveTo>
                    <a:pt x="424304" y="42140"/>
                  </a:moveTo>
                  <a:lnTo>
                    <a:pt x="341348" y="42140"/>
                  </a:lnTo>
                  <a:lnTo>
                    <a:pt x="350323" y="42817"/>
                  </a:lnTo>
                  <a:lnTo>
                    <a:pt x="358342" y="44846"/>
                  </a:lnTo>
                  <a:lnTo>
                    <a:pt x="385942" y="79663"/>
                  </a:lnTo>
                  <a:lnTo>
                    <a:pt x="435876" y="79663"/>
                  </a:lnTo>
                  <a:lnTo>
                    <a:pt x="434387" y="68397"/>
                  </a:lnTo>
                  <a:lnTo>
                    <a:pt x="434272" y="67793"/>
                  </a:lnTo>
                  <a:lnTo>
                    <a:pt x="431475" y="57222"/>
                  </a:lnTo>
                  <a:lnTo>
                    <a:pt x="427272" y="47137"/>
                  </a:lnTo>
                  <a:lnTo>
                    <a:pt x="424304" y="42140"/>
                  </a:lnTo>
                  <a:close/>
                </a:path>
                <a:path w="2288540" h="307975">
                  <a:moveTo>
                    <a:pt x="584921" y="45748"/>
                  </a:moveTo>
                  <a:lnTo>
                    <a:pt x="534410" y="45748"/>
                  </a:lnTo>
                  <a:lnTo>
                    <a:pt x="534410" y="224559"/>
                  </a:lnTo>
                  <a:lnTo>
                    <a:pt x="584921" y="224559"/>
                  </a:lnTo>
                  <a:lnTo>
                    <a:pt x="584921" y="45748"/>
                  </a:lnTo>
                  <a:close/>
                </a:path>
                <a:path w="2288540" h="307975">
                  <a:moveTo>
                    <a:pt x="656647" y="2886"/>
                  </a:moveTo>
                  <a:lnTo>
                    <a:pt x="462684" y="2886"/>
                  </a:lnTo>
                  <a:lnTo>
                    <a:pt x="462684" y="45748"/>
                  </a:lnTo>
                  <a:lnTo>
                    <a:pt x="656647" y="45748"/>
                  </a:lnTo>
                  <a:lnTo>
                    <a:pt x="656647" y="2886"/>
                  </a:lnTo>
                  <a:close/>
                </a:path>
                <a:path w="2288540" h="307975">
                  <a:moveTo>
                    <a:pt x="862129" y="39976"/>
                  </a:moveTo>
                  <a:lnTo>
                    <a:pt x="780184" y="39976"/>
                  </a:lnTo>
                  <a:lnTo>
                    <a:pt x="788743" y="40535"/>
                  </a:lnTo>
                  <a:lnTo>
                    <a:pt x="796239" y="42213"/>
                  </a:lnTo>
                  <a:lnTo>
                    <a:pt x="817706" y="74179"/>
                  </a:lnTo>
                  <a:lnTo>
                    <a:pt x="817706" y="80048"/>
                  </a:lnTo>
                  <a:lnTo>
                    <a:pt x="762865" y="94961"/>
                  </a:lnTo>
                  <a:lnTo>
                    <a:pt x="754847" y="95962"/>
                  </a:lnTo>
                  <a:lnTo>
                    <a:pt x="717297" y="105244"/>
                  </a:lnTo>
                  <a:lnTo>
                    <a:pt x="685655" y="131329"/>
                  </a:lnTo>
                  <a:lnTo>
                    <a:pt x="678728" y="162357"/>
                  </a:lnTo>
                  <a:lnTo>
                    <a:pt x="679332" y="172821"/>
                  </a:lnTo>
                  <a:lnTo>
                    <a:pt x="699943" y="212075"/>
                  </a:lnTo>
                  <a:lnTo>
                    <a:pt x="742634" y="228563"/>
                  </a:lnTo>
                  <a:lnTo>
                    <a:pt x="752907" y="229032"/>
                  </a:lnTo>
                  <a:lnTo>
                    <a:pt x="761287" y="228735"/>
                  </a:lnTo>
                  <a:lnTo>
                    <a:pt x="798897" y="216717"/>
                  </a:lnTo>
                  <a:lnTo>
                    <a:pt x="817995" y="194107"/>
                  </a:lnTo>
                  <a:lnTo>
                    <a:pt x="869949" y="194107"/>
                  </a:lnTo>
                  <a:lnTo>
                    <a:pt x="869949" y="190644"/>
                  </a:lnTo>
                  <a:lnTo>
                    <a:pt x="766473" y="190644"/>
                  </a:lnTo>
                  <a:lnTo>
                    <a:pt x="758680" y="190184"/>
                  </a:lnTo>
                  <a:lnTo>
                    <a:pt x="729095" y="171113"/>
                  </a:lnTo>
                  <a:lnTo>
                    <a:pt x="729095" y="154757"/>
                  </a:lnTo>
                  <a:lnTo>
                    <a:pt x="730875" y="149273"/>
                  </a:lnTo>
                  <a:lnTo>
                    <a:pt x="734435" y="145039"/>
                  </a:lnTo>
                  <a:lnTo>
                    <a:pt x="737995" y="140710"/>
                  </a:lnTo>
                  <a:lnTo>
                    <a:pt x="742853" y="137342"/>
                  </a:lnTo>
                  <a:lnTo>
                    <a:pt x="755168" y="132532"/>
                  </a:lnTo>
                  <a:lnTo>
                    <a:pt x="762144" y="130800"/>
                  </a:lnTo>
                  <a:lnTo>
                    <a:pt x="786918" y="127336"/>
                  </a:lnTo>
                  <a:lnTo>
                    <a:pt x="791681" y="126567"/>
                  </a:lnTo>
                  <a:lnTo>
                    <a:pt x="817851" y="118918"/>
                  </a:lnTo>
                  <a:lnTo>
                    <a:pt x="869949" y="118918"/>
                  </a:lnTo>
                  <a:lnTo>
                    <a:pt x="869853" y="74179"/>
                  </a:lnTo>
                  <a:lnTo>
                    <a:pt x="869444" y="65619"/>
                  </a:lnTo>
                  <a:lnTo>
                    <a:pt x="867929" y="55959"/>
                  </a:lnTo>
                  <a:lnTo>
                    <a:pt x="865403" y="47219"/>
                  </a:lnTo>
                  <a:lnTo>
                    <a:pt x="862129" y="39976"/>
                  </a:lnTo>
                  <a:close/>
                </a:path>
                <a:path w="2288540" h="307975">
                  <a:moveTo>
                    <a:pt x="869949" y="194107"/>
                  </a:moveTo>
                  <a:lnTo>
                    <a:pt x="819727" y="194107"/>
                  </a:lnTo>
                  <a:lnTo>
                    <a:pt x="819727" y="224559"/>
                  </a:lnTo>
                  <a:lnTo>
                    <a:pt x="869949" y="224559"/>
                  </a:lnTo>
                  <a:lnTo>
                    <a:pt x="869949" y="194107"/>
                  </a:lnTo>
                  <a:close/>
                </a:path>
                <a:path w="2288540" h="307975">
                  <a:moveTo>
                    <a:pt x="869949" y="118918"/>
                  </a:moveTo>
                  <a:lnTo>
                    <a:pt x="817851" y="118918"/>
                  </a:lnTo>
                  <a:lnTo>
                    <a:pt x="817804" y="153383"/>
                  </a:lnTo>
                  <a:lnTo>
                    <a:pt x="815734" y="160770"/>
                  </a:lnTo>
                  <a:lnTo>
                    <a:pt x="811501" y="167697"/>
                  </a:lnTo>
                  <a:lnTo>
                    <a:pt x="807364" y="174625"/>
                  </a:lnTo>
                  <a:lnTo>
                    <a:pt x="801447" y="180205"/>
                  </a:lnTo>
                  <a:lnTo>
                    <a:pt x="766473" y="190644"/>
                  </a:lnTo>
                  <a:lnTo>
                    <a:pt x="869949" y="190644"/>
                  </a:lnTo>
                  <a:lnTo>
                    <a:pt x="869949" y="118918"/>
                  </a:lnTo>
                  <a:close/>
                </a:path>
                <a:path w="2288540" h="307975">
                  <a:moveTo>
                    <a:pt x="779895" y="0"/>
                  </a:moveTo>
                  <a:lnTo>
                    <a:pt x="737465" y="6927"/>
                  </a:lnTo>
                  <a:lnTo>
                    <a:pt x="704994" y="27420"/>
                  </a:lnTo>
                  <a:lnTo>
                    <a:pt x="685944" y="61190"/>
                  </a:lnTo>
                  <a:lnTo>
                    <a:pt x="734723" y="68118"/>
                  </a:lnTo>
                  <a:lnTo>
                    <a:pt x="737321" y="60517"/>
                  </a:lnTo>
                  <a:lnTo>
                    <a:pt x="742324" y="53926"/>
                  </a:lnTo>
                  <a:lnTo>
                    <a:pt x="780184" y="39976"/>
                  </a:lnTo>
                  <a:lnTo>
                    <a:pt x="862129" y="39976"/>
                  </a:lnTo>
                  <a:lnTo>
                    <a:pt x="861868" y="39398"/>
                  </a:lnTo>
                  <a:lnTo>
                    <a:pt x="834059" y="12140"/>
                  </a:lnTo>
                  <a:lnTo>
                    <a:pt x="795878" y="938"/>
                  </a:lnTo>
                  <a:lnTo>
                    <a:pt x="787896" y="234"/>
                  </a:lnTo>
                  <a:lnTo>
                    <a:pt x="779895" y="0"/>
                  </a:lnTo>
                  <a:close/>
                </a:path>
                <a:path w="2288540" h="307975">
                  <a:moveTo>
                    <a:pt x="972848" y="2886"/>
                  </a:moveTo>
                  <a:lnTo>
                    <a:pt x="922481" y="2886"/>
                  </a:lnTo>
                  <a:lnTo>
                    <a:pt x="922481" y="224559"/>
                  </a:lnTo>
                  <a:lnTo>
                    <a:pt x="972848" y="224559"/>
                  </a:lnTo>
                  <a:lnTo>
                    <a:pt x="972848" y="134937"/>
                  </a:lnTo>
                  <a:lnTo>
                    <a:pt x="956685" y="134937"/>
                  </a:lnTo>
                  <a:lnTo>
                    <a:pt x="956685" y="92074"/>
                  </a:lnTo>
                  <a:lnTo>
                    <a:pt x="972848" y="92074"/>
                  </a:lnTo>
                  <a:lnTo>
                    <a:pt x="972848" y="2886"/>
                  </a:lnTo>
                  <a:close/>
                </a:path>
                <a:path w="2288540" h="307975">
                  <a:moveTo>
                    <a:pt x="1108940" y="2886"/>
                  </a:moveTo>
                  <a:lnTo>
                    <a:pt x="1058718" y="2886"/>
                  </a:lnTo>
                  <a:lnTo>
                    <a:pt x="1058718" y="224559"/>
                  </a:lnTo>
                  <a:lnTo>
                    <a:pt x="1108940" y="224559"/>
                  </a:lnTo>
                  <a:lnTo>
                    <a:pt x="1108940" y="134937"/>
                  </a:lnTo>
                  <a:lnTo>
                    <a:pt x="1074737" y="134937"/>
                  </a:lnTo>
                  <a:lnTo>
                    <a:pt x="1074737" y="92074"/>
                  </a:lnTo>
                  <a:lnTo>
                    <a:pt x="1108940" y="92074"/>
                  </a:lnTo>
                  <a:lnTo>
                    <a:pt x="1108940" y="2886"/>
                  </a:lnTo>
                  <a:close/>
                </a:path>
                <a:path w="2288540" h="307975">
                  <a:moveTo>
                    <a:pt x="972848" y="92074"/>
                  </a:moveTo>
                  <a:lnTo>
                    <a:pt x="956685" y="92074"/>
                  </a:lnTo>
                  <a:lnTo>
                    <a:pt x="956685" y="134937"/>
                  </a:lnTo>
                  <a:lnTo>
                    <a:pt x="972848" y="134937"/>
                  </a:lnTo>
                  <a:lnTo>
                    <a:pt x="972848" y="92074"/>
                  </a:lnTo>
                  <a:close/>
                </a:path>
                <a:path w="2288540" h="307975">
                  <a:moveTo>
                    <a:pt x="1058718" y="92074"/>
                  </a:moveTo>
                  <a:lnTo>
                    <a:pt x="972848" y="92074"/>
                  </a:lnTo>
                  <a:lnTo>
                    <a:pt x="972848" y="134937"/>
                  </a:lnTo>
                  <a:lnTo>
                    <a:pt x="1058718" y="134937"/>
                  </a:lnTo>
                  <a:lnTo>
                    <a:pt x="1058718" y="92074"/>
                  </a:lnTo>
                  <a:close/>
                </a:path>
                <a:path w="2288540" h="307975">
                  <a:moveTo>
                    <a:pt x="1108940" y="92074"/>
                  </a:moveTo>
                  <a:lnTo>
                    <a:pt x="1074737" y="92074"/>
                  </a:lnTo>
                  <a:lnTo>
                    <a:pt x="1074737" y="134937"/>
                  </a:lnTo>
                  <a:lnTo>
                    <a:pt x="1108940" y="134937"/>
                  </a:lnTo>
                  <a:lnTo>
                    <a:pt x="1108940" y="92074"/>
                  </a:lnTo>
                  <a:close/>
                </a:path>
                <a:path w="2288540" h="307975">
                  <a:moveTo>
                    <a:pt x="1258490" y="0"/>
                  </a:moveTo>
                  <a:lnTo>
                    <a:pt x="1214653" y="8036"/>
                  </a:lnTo>
                  <a:lnTo>
                    <a:pt x="1181063" y="31461"/>
                  </a:lnTo>
                  <a:lnTo>
                    <a:pt x="1159578" y="67856"/>
                  </a:lnTo>
                  <a:lnTo>
                    <a:pt x="1152272" y="114588"/>
                  </a:lnTo>
                  <a:lnTo>
                    <a:pt x="1153084" y="131221"/>
                  </a:lnTo>
                  <a:lnTo>
                    <a:pt x="1165261" y="174625"/>
                  </a:lnTo>
                  <a:lnTo>
                    <a:pt x="1190967" y="206744"/>
                  </a:lnTo>
                  <a:lnTo>
                    <a:pt x="1228183" y="225316"/>
                  </a:lnTo>
                  <a:lnTo>
                    <a:pt x="1258490" y="228888"/>
                  </a:lnTo>
                  <a:lnTo>
                    <a:pt x="1274185" y="227995"/>
                  </a:lnTo>
                  <a:lnTo>
                    <a:pt x="1314774" y="214601"/>
                  </a:lnTo>
                  <a:lnTo>
                    <a:pt x="1344182" y="187036"/>
                  </a:lnTo>
                  <a:lnTo>
                    <a:pt x="1258779" y="187036"/>
                  </a:lnTo>
                  <a:lnTo>
                    <a:pt x="1250138" y="186432"/>
                  </a:lnTo>
                  <a:lnTo>
                    <a:pt x="1214338" y="158912"/>
                  </a:lnTo>
                  <a:lnTo>
                    <a:pt x="1205237" y="114444"/>
                  </a:lnTo>
                  <a:lnTo>
                    <a:pt x="1205597" y="104513"/>
                  </a:lnTo>
                  <a:lnTo>
                    <a:pt x="1218406" y="62742"/>
                  </a:lnTo>
                  <a:lnTo>
                    <a:pt x="1258779" y="41419"/>
                  </a:lnTo>
                  <a:lnTo>
                    <a:pt x="1343775" y="41419"/>
                  </a:lnTo>
                  <a:lnTo>
                    <a:pt x="1335881" y="31461"/>
                  </a:lnTo>
                  <a:lnTo>
                    <a:pt x="1302327" y="8036"/>
                  </a:lnTo>
                  <a:lnTo>
                    <a:pt x="1274185" y="892"/>
                  </a:lnTo>
                  <a:lnTo>
                    <a:pt x="1258490" y="0"/>
                  </a:lnTo>
                  <a:close/>
                </a:path>
                <a:path w="2288540" h="307975">
                  <a:moveTo>
                    <a:pt x="1343775" y="41419"/>
                  </a:moveTo>
                  <a:lnTo>
                    <a:pt x="1258779" y="41419"/>
                  </a:lnTo>
                  <a:lnTo>
                    <a:pt x="1267221" y="42032"/>
                  </a:lnTo>
                  <a:lnTo>
                    <a:pt x="1274942" y="43872"/>
                  </a:lnTo>
                  <a:lnTo>
                    <a:pt x="1305826" y="77643"/>
                  </a:lnTo>
                  <a:lnTo>
                    <a:pt x="1311738" y="114588"/>
                  </a:lnTo>
                  <a:lnTo>
                    <a:pt x="1311374" y="124312"/>
                  </a:lnTo>
                  <a:lnTo>
                    <a:pt x="1298538" y="165893"/>
                  </a:lnTo>
                  <a:lnTo>
                    <a:pt x="1258779" y="187036"/>
                  </a:lnTo>
                  <a:lnTo>
                    <a:pt x="1344182" y="187036"/>
                  </a:lnTo>
                  <a:lnTo>
                    <a:pt x="1361425" y="146771"/>
                  </a:lnTo>
                  <a:lnTo>
                    <a:pt x="1364708" y="114588"/>
                  </a:lnTo>
                  <a:lnTo>
                    <a:pt x="1363888" y="97946"/>
                  </a:lnTo>
                  <a:lnTo>
                    <a:pt x="1361425" y="82369"/>
                  </a:lnTo>
                  <a:lnTo>
                    <a:pt x="1357321" y="67856"/>
                  </a:lnTo>
                  <a:lnTo>
                    <a:pt x="1351575" y="54407"/>
                  </a:lnTo>
                  <a:lnTo>
                    <a:pt x="1344405" y="42213"/>
                  </a:lnTo>
                  <a:lnTo>
                    <a:pt x="1343775" y="41419"/>
                  </a:lnTo>
                  <a:close/>
                </a:path>
                <a:path w="2288540" h="307975">
                  <a:moveTo>
                    <a:pt x="1502135" y="2886"/>
                  </a:moveTo>
                  <a:lnTo>
                    <a:pt x="1409050" y="2886"/>
                  </a:lnTo>
                  <a:lnTo>
                    <a:pt x="1409050" y="224559"/>
                  </a:lnTo>
                  <a:lnTo>
                    <a:pt x="1516423" y="224559"/>
                  </a:lnTo>
                  <a:lnTo>
                    <a:pt x="1528924" y="224099"/>
                  </a:lnTo>
                  <a:lnTo>
                    <a:pt x="1569198" y="213076"/>
                  </a:lnTo>
                  <a:lnTo>
                    <a:pt x="1594937" y="183428"/>
                  </a:lnTo>
                  <a:lnTo>
                    <a:pt x="1457974" y="183428"/>
                  </a:lnTo>
                  <a:lnTo>
                    <a:pt x="1457974" y="128443"/>
                  </a:lnTo>
                  <a:lnTo>
                    <a:pt x="1583970" y="128443"/>
                  </a:lnTo>
                  <a:lnTo>
                    <a:pt x="1581655" y="125989"/>
                  </a:lnTo>
                  <a:lnTo>
                    <a:pt x="1539225" y="108671"/>
                  </a:lnTo>
                  <a:lnTo>
                    <a:pt x="1549751" y="106173"/>
                  </a:lnTo>
                  <a:lnTo>
                    <a:pt x="1559105" y="102718"/>
                  </a:lnTo>
                  <a:lnTo>
                    <a:pt x="1567286" y="98307"/>
                  </a:lnTo>
                  <a:lnTo>
                    <a:pt x="1572033" y="94672"/>
                  </a:lnTo>
                  <a:lnTo>
                    <a:pt x="1457974" y="94672"/>
                  </a:lnTo>
                  <a:lnTo>
                    <a:pt x="1457974" y="44738"/>
                  </a:lnTo>
                  <a:lnTo>
                    <a:pt x="1584216" y="44738"/>
                  </a:lnTo>
                  <a:lnTo>
                    <a:pt x="1581546" y="37450"/>
                  </a:lnTo>
                  <a:lnTo>
                    <a:pt x="1551898" y="11734"/>
                  </a:lnTo>
                  <a:lnTo>
                    <a:pt x="1520797" y="3869"/>
                  </a:lnTo>
                  <a:lnTo>
                    <a:pt x="1502135" y="2886"/>
                  </a:lnTo>
                  <a:close/>
                </a:path>
                <a:path w="2288540" h="307975">
                  <a:moveTo>
                    <a:pt x="1583970" y="128443"/>
                  </a:moveTo>
                  <a:lnTo>
                    <a:pt x="1526044" y="128443"/>
                  </a:lnTo>
                  <a:lnTo>
                    <a:pt x="1533597" y="131089"/>
                  </a:lnTo>
                  <a:lnTo>
                    <a:pt x="1539081" y="136380"/>
                  </a:lnTo>
                  <a:lnTo>
                    <a:pt x="1544565" y="141576"/>
                  </a:lnTo>
                  <a:lnTo>
                    <a:pt x="1547307" y="148743"/>
                  </a:lnTo>
                  <a:lnTo>
                    <a:pt x="1547307" y="165773"/>
                  </a:lnTo>
                  <a:lnTo>
                    <a:pt x="1544565" y="172027"/>
                  </a:lnTo>
                  <a:lnTo>
                    <a:pt x="1539081" y="176645"/>
                  </a:lnTo>
                  <a:lnTo>
                    <a:pt x="1533597" y="181167"/>
                  </a:lnTo>
                  <a:lnTo>
                    <a:pt x="1526044" y="183428"/>
                  </a:lnTo>
                  <a:lnTo>
                    <a:pt x="1594937" y="183428"/>
                  </a:lnTo>
                  <a:lnTo>
                    <a:pt x="1595690" y="181516"/>
                  </a:lnTo>
                  <a:lnTo>
                    <a:pt x="1597503" y="173244"/>
                  </a:lnTo>
                  <a:lnTo>
                    <a:pt x="1598107" y="164378"/>
                  </a:lnTo>
                  <a:lnTo>
                    <a:pt x="1597638" y="156810"/>
                  </a:lnTo>
                  <a:lnTo>
                    <a:pt x="1596231" y="149694"/>
                  </a:lnTo>
                  <a:lnTo>
                    <a:pt x="1593886" y="143028"/>
                  </a:lnTo>
                  <a:lnTo>
                    <a:pt x="1590602" y="136813"/>
                  </a:lnTo>
                  <a:lnTo>
                    <a:pt x="1586467" y="131089"/>
                  </a:lnTo>
                  <a:lnTo>
                    <a:pt x="1583970" y="128443"/>
                  </a:lnTo>
                  <a:close/>
                </a:path>
                <a:path w="2288540" h="307975">
                  <a:moveTo>
                    <a:pt x="1584216" y="44738"/>
                  </a:moveTo>
                  <a:lnTo>
                    <a:pt x="1502135" y="44738"/>
                  </a:lnTo>
                  <a:lnTo>
                    <a:pt x="1509910" y="45144"/>
                  </a:lnTo>
                  <a:lnTo>
                    <a:pt x="1516784" y="46362"/>
                  </a:lnTo>
                  <a:lnTo>
                    <a:pt x="1522755" y="48391"/>
                  </a:lnTo>
                  <a:lnTo>
                    <a:pt x="1527824" y="51232"/>
                  </a:lnTo>
                  <a:lnTo>
                    <a:pt x="1534078" y="55562"/>
                  </a:lnTo>
                  <a:lnTo>
                    <a:pt x="1537205" y="61527"/>
                  </a:lnTo>
                  <a:lnTo>
                    <a:pt x="1537205" y="74420"/>
                  </a:lnTo>
                  <a:lnTo>
                    <a:pt x="1510265" y="94672"/>
                  </a:lnTo>
                  <a:lnTo>
                    <a:pt x="1572033" y="94672"/>
                  </a:lnTo>
                  <a:lnTo>
                    <a:pt x="1587283" y="62489"/>
                  </a:lnTo>
                  <a:lnTo>
                    <a:pt x="1585849" y="49194"/>
                  </a:lnTo>
                  <a:lnTo>
                    <a:pt x="1584216" y="44738"/>
                  </a:lnTo>
                  <a:close/>
                </a:path>
                <a:path w="2288540" h="307975">
                  <a:moveTo>
                    <a:pt x="1691589" y="2886"/>
                  </a:moveTo>
                  <a:lnTo>
                    <a:pt x="1641222" y="2886"/>
                  </a:lnTo>
                  <a:lnTo>
                    <a:pt x="1641222" y="224559"/>
                  </a:lnTo>
                  <a:lnTo>
                    <a:pt x="1695053" y="224559"/>
                  </a:lnTo>
                  <a:lnTo>
                    <a:pt x="1736456" y="153843"/>
                  </a:lnTo>
                  <a:lnTo>
                    <a:pt x="1691589" y="153843"/>
                  </a:lnTo>
                  <a:lnTo>
                    <a:pt x="1691589" y="2886"/>
                  </a:lnTo>
                  <a:close/>
                </a:path>
                <a:path w="2288540" h="307975">
                  <a:moveTo>
                    <a:pt x="1834031" y="73457"/>
                  </a:moveTo>
                  <a:lnTo>
                    <a:pt x="1783520" y="73457"/>
                  </a:lnTo>
                  <a:lnTo>
                    <a:pt x="1783520" y="224559"/>
                  </a:lnTo>
                  <a:lnTo>
                    <a:pt x="1834031" y="224559"/>
                  </a:lnTo>
                  <a:lnTo>
                    <a:pt x="1834031" y="73457"/>
                  </a:lnTo>
                  <a:close/>
                </a:path>
                <a:path w="2288540" h="307975">
                  <a:moveTo>
                    <a:pt x="1834031" y="2886"/>
                  </a:moveTo>
                  <a:lnTo>
                    <a:pt x="1780345" y="2886"/>
                  </a:lnTo>
                  <a:lnTo>
                    <a:pt x="1691589" y="153843"/>
                  </a:lnTo>
                  <a:lnTo>
                    <a:pt x="1736456" y="153843"/>
                  </a:lnTo>
                  <a:lnTo>
                    <a:pt x="1783520" y="73457"/>
                  </a:lnTo>
                  <a:lnTo>
                    <a:pt x="1834031" y="73457"/>
                  </a:lnTo>
                  <a:lnTo>
                    <a:pt x="1834031" y="2886"/>
                  </a:lnTo>
                  <a:close/>
                </a:path>
                <a:path w="2288540" h="307975">
                  <a:moveTo>
                    <a:pt x="1985096" y="45748"/>
                  </a:moveTo>
                  <a:lnTo>
                    <a:pt x="1934585" y="45748"/>
                  </a:lnTo>
                  <a:lnTo>
                    <a:pt x="1934585" y="224559"/>
                  </a:lnTo>
                  <a:lnTo>
                    <a:pt x="1985096" y="224559"/>
                  </a:lnTo>
                  <a:lnTo>
                    <a:pt x="1985096" y="45748"/>
                  </a:lnTo>
                  <a:close/>
                </a:path>
                <a:path w="2288540" h="307975">
                  <a:moveTo>
                    <a:pt x="2056822" y="2886"/>
                  </a:moveTo>
                  <a:lnTo>
                    <a:pt x="1862859" y="2886"/>
                  </a:lnTo>
                  <a:lnTo>
                    <a:pt x="1862859" y="45748"/>
                  </a:lnTo>
                  <a:lnTo>
                    <a:pt x="2056822" y="45748"/>
                  </a:lnTo>
                  <a:lnTo>
                    <a:pt x="2056822" y="2886"/>
                  </a:lnTo>
                  <a:close/>
                </a:path>
                <a:path w="2288540" h="307975">
                  <a:moveTo>
                    <a:pt x="2148789" y="2886"/>
                  </a:moveTo>
                  <a:lnTo>
                    <a:pt x="2098422" y="2886"/>
                  </a:lnTo>
                  <a:lnTo>
                    <a:pt x="2098422" y="224559"/>
                  </a:lnTo>
                  <a:lnTo>
                    <a:pt x="2199156" y="224559"/>
                  </a:lnTo>
                  <a:lnTo>
                    <a:pt x="2212767" y="223963"/>
                  </a:lnTo>
                  <a:lnTo>
                    <a:pt x="2256577" y="209748"/>
                  </a:lnTo>
                  <a:lnTo>
                    <a:pt x="2281101" y="181696"/>
                  </a:lnTo>
                  <a:lnTo>
                    <a:pt x="2148789" y="181696"/>
                  </a:lnTo>
                  <a:lnTo>
                    <a:pt x="2148789" y="117907"/>
                  </a:lnTo>
                  <a:lnTo>
                    <a:pt x="2133780" y="117907"/>
                  </a:lnTo>
                  <a:lnTo>
                    <a:pt x="2133780" y="75045"/>
                  </a:lnTo>
                  <a:lnTo>
                    <a:pt x="2148789" y="75045"/>
                  </a:lnTo>
                  <a:lnTo>
                    <a:pt x="2148789" y="2886"/>
                  </a:lnTo>
                  <a:close/>
                </a:path>
                <a:path w="2288540" h="307975">
                  <a:moveTo>
                    <a:pt x="2199156" y="75045"/>
                  </a:moveTo>
                  <a:lnTo>
                    <a:pt x="2148789" y="75045"/>
                  </a:lnTo>
                  <a:lnTo>
                    <a:pt x="2148789" y="117907"/>
                  </a:lnTo>
                  <a:lnTo>
                    <a:pt x="2199156" y="117907"/>
                  </a:lnTo>
                  <a:lnTo>
                    <a:pt x="2207292" y="118476"/>
                  </a:lnTo>
                  <a:lnTo>
                    <a:pt x="2237436" y="143641"/>
                  </a:lnTo>
                  <a:lnTo>
                    <a:pt x="2238122" y="159664"/>
                  </a:lnTo>
                  <a:lnTo>
                    <a:pt x="2234466" y="167168"/>
                  </a:lnTo>
                  <a:lnTo>
                    <a:pt x="2199156" y="181696"/>
                  </a:lnTo>
                  <a:lnTo>
                    <a:pt x="2281101" y="181696"/>
                  </a:lnTo>
                  <a:lnTo>
                    <a:pt x="2282139" y="179730"/>
                  </a:lnTo>
                  <a:lnTo>
                    <a:pt x="2285458" y="170367"/>
                  </a:lnTo>
                  <a:lnTo>
                    <a:pt x="2287479" y="160391"/>
                  </a:lnTo>
                  <a:lnTo>
                    <a:pt x="2288200" y="149802"/>
                  </a:lnTo>
                  <a:lnTo>
                    <a:pt x="2286685" y="133864"/>
                  </a:lnTo>
                  <a:lnTo>
                    <a:pt x="2264821" y="95682"/>
                  </a:lnTo>
                  <a:lnTo>
                    <a:pt x="2219171" y="76335"/>
                  </a:lnTo>
                  <a:lnTo>
                    <a:pt x="2199156" y="75045"/>
                  </a:lnTo>
                  <a:close/>
                </a:path>
                <a:path w="2288540" h="307975">
                  <a:moveTo>
                    <a:pt x="2148789" y="75045"/>
                  </a:moveTo>
                  <a:lnTo>
                    <a:pt x="2133780" y="75045"/>
                  </a:lnTo>
                  <a:lnTo>
                    <a:pt x="2133780" y="117907"/>
                  </a:lnTo>
                  <a:lnTo>
                    <a:pt x="2148789" y="117907"/>
                  </a:lnTo>
                  <a:lnTo>
                    <a:pt x="2148789" y="750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3614400" y="1651000"/>
              <a:ext cx="2730500" cy="482600"/>
            </a:xfrm>
            <a:custGeom>
              <a:avLst/>
              <a:gdLst/>
              <a:ahLst/>
              <a:cxnLst/>
              <a:rect l="l" t="t" r="r" b="b"/>
              <a:pathLst>
                <a:path w="2730500" h="482600">
                  <a:moveTo>
                    <a:pt x="2730500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730500" y="482600"/>
                  </a:lnTo>
                  <a:lnTo>
                    <a:pt x="2730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3824815" y="1741054"/>
              <a:ext cx="1892300" cy="368300"/>
            </a:xfrm>
            <a:custGeom>
              <a:avLst/>
              <a:gdLst/>
              <a:ahLst/>
              <a:cxnLst/>
              <a:rect l="l" t="t" r="r" b="b"/>
              <a:pathLst>
                <a:path w="1892300" h="368300">
                  <a:moveTo>
                    <a:pt x="246928" y="260638"/>
                  </a:moveTo>
                  <a:lnTo>
                    <a:pt x="0" y="260638"/>
                  </a:lnTo>
                  <a:lnTo>
                    <a:pt x="0" y="368011"/>
                  </a:lnTo>
                  <a:lnTo>
                    <a:pt x="51377" y="368011"/>
                  </a:lnTo>
                  <a:lnTo>
                    <a:pt x="51377" y="303645"/>
                  </a:lnTo>
                  <a:lnTo>
                    <a:pt x="246928" y="303645"/>
                  </a:lnTo>
                  <a:lnTo>
                    <a:pt x="246928" y="260638"/>
                  </a:lnTo>
                  <a:close/>
                </a:path>
                <a:path w="1892300" h="368300">
                  <a:moveTo>
                    <a:pt x="246928" y="303645"/>
                  </a:moveTo>
                  <a:lnTo>
                    <a:pt x="196417" y="303645"/>
                  </a:lnTo>
                  <a:lnTo>
                    <a:pt x="196417" y="368011"/>
                  </a:lnTo>
                  <a:lnTo>
                    <a:pt x="246928" y="368011"/>
                  </a:lnTo>
                  <a:lnTo>
                    <a:pt x="246928" y="303645"/>
                  </a:lnTo>
                  <a:close/>
                </a:path>
                <a:path w="1892300" h="368300">
                  <a:moveTo>
                    <a:pt x="212580" y="81972"/>
                  </a:moveTo>
                  <a:lnTo>
                    <a:pt x="52387" y="81972"/>
                  </a:lnTo>
                  <a:lnTo>
                    <a:pt x="46037" y="159615"/>
                  </a:lnTo>
                  <a:lnTo>
                    <a:pt x="45216" y="168771"/>
                  </a:lnTo>
                  <a:lnTo>
                    <a:pt x="40120" y="209658"/>
                  </a:lnTo>
                  <a:lnTo>
                    <a:pt x="26265" y="252027"/>
                  </a:lnTo>
                  <a:lnTo>
                    <a:pt x="17606" y="260638"/>
                  </a:lnTo>
                  <a:lnTo>
                    <a:pt x="71293" y="260638"/>
                  </a:lnTo>
                  <a:lnTo>
                    <a:pt x="86590" y="219940"/>
                  </a:lnTo>
                  <a:lnTo>
                    <a:pt x="92679" y="176591"/>
                  </a:lnTo>
                  <a:lnTo>
                    <a:pt x="94239" y="159615"/>
                  </a:lnTo>
                  <a:lnTo>
                    <a:pt x="97703" y="124113"/>
                  </a:lnTo>
                  <a:lnTo>
                    <a:pt x="212580" y="124113"/>
                  </a:lnTo>
                  <a:lnTo>
                    <a:pt x="212580" y="81972"/>
                  </a:lnTo>
                  <a:close/>
                </a:path>
                <a:path w="1892300" h="368300">
                  <a:moveTo>
                    <a:pt x="212580" y="124113"/>
                  </a:moveTo>
                  <a:lnTo>
                    <a:pt x="162646" y="124113"/>
                  </a:lnTo>
                  <a:lnTo>
                    <a:pt x="162646" y="260638"/>
                  </a:lnTo>
                  <a:lnTo>
                    <a:pt x="212580" y="260638"/>
                  </a:lnTo>
                  <a:lnTo>
                    <a:pt x="212580" y="124113"/>
                  </a:lnTo>
                  <a:close/>
                </a:path>
                <a:path w="1892300" h="368300">
                  <a:moveTo>
                    <a:pt x="382623" y="79086"/>
                  </a:moveTo>
                  <a:lnTo>
                    <a:pt x="338786" y="87123"/>
                  </a:lnTo>
                  <a:lnTo>
                    <a:pt x="305196" y="110547"/>
                  </a:lnTo>
                  <a:lnTo>
                    <a:pt x="283711" y="146942"/>
                  </a:lnTo>
                  <a:lnTo>
                    <a:pt x="276405" y="193674"/>
                  </a:lnTo>
                  <a:lnTo>
                    <a:pt x="277217" y="210307"/>
                  </a:lnTo>
                  <a:lnTo>
                    <a:pt x="289394" y="253711"/>
                  </a:lnTo>
                  <a:lnTo>
                    <a:pt x="315100" y="285831"/>
                  </a:lnTo>
                  <a:lnTo>
                    <a:pt x="352316" y="304403"/>
                  </a:lnTo>
                  <a:lnTo>
                    <a:pt x="382623" y="307975"/>
                  </a:lnTo>
                  <a:lnTo>
                    <a:pt x="398318" y="307082"/>
                  </a:lnTo>
                  <a:lnTo>
                    <a:pt x="438907" y="293687"/>
                  </a:lnTo>
                  <a:lnTo>
                    <a:pt x="468315" y="266122"/>
                  </a:lnTo>
                  <a:lnTo>
                    <a:pt x="382912" y="266122"/>
                  </a:lnTo>
                  <a:lnTo>
                    <a:pt x="374271" y="265518"/>
                  </a:lnTo>
                  <a:lnTo>
                    <a:pt x="338471" y="237998"/>
                  </a:lnTo>
                  <a:lnTo>
                    <a:pt x="329370" y="193530"/>
                  </a:lnTo>
                  <a:lnTo>
                    <a:pt x="329730" y="183599"/>
                  </a:lnTo>
                  <a:lnTo>
                    <a:pt x="342539" y="141828"/>
                  </a:lnTo>
                  <a:lnTo>
                    <a:pt x="382912" y="120505"/>
                  </a:lnTo>
                  <a:lnTo>
                    <a:pt x="467908" y="120505"/>
                  </a:lnTo>
                  <a:lnTo>
                    <a:pt x="460014" y="110547"/>
                  </a:lnTo>
                  <a:lnTo>
                    <a:pt x="426460" y="87123"/>
                  </a:lnTo>
                  <a:lnTo>
                    <a:pt x="398318" y="79979"/>
                  </a:lnTo>
                  <a:lnTo>
                    <a:pt x="382623" y="79086"/>
                  </a:lnTo>
                  <a:close/>
                </a:path>
                <a:path w="1892300" h="368300">
                  <a:moveTo>
                    <a:pt x="467908" y="120505"/>
                  </a:moveTo>
                  <a:lnTo>
                    <a:pt x="382912" y="120505"/>
                  </a:lnTo>
                  <a:lnTo>
                    <a:pt x="391354" y="121119"/>
                  </a:lnTo>
                  <a:lnTo>
                    <a:pt x="399075" y="122959"/>
                  </a:lnTo>
                  <a:lnTo>
                    <a:pt x="429959" y="156729"/>
                  </a:lnTo>
                  <a:lnTo>
                    <a:pt x="435871" y="193674"/>
                  </a:lnTo>
                  <a:lnTo>
                    <a:pt x="435507" y="203398"/>
                  </a:lnTo>
                  <a:lnTo>
                    <a:pt x="422671" y="244980"/>
                  </a:lnTo>
                  <a:lnTo>
                    <a:pt x="382912" y="266122"/>
                  </a:lnTo>
                  <a:lnTo>
                    <a:pt x="468315" y="266122"/>
                  </a:lnTo>
                  <a:lnTo>
                    <a:pt x="485558" y="225857"/>
                  </a:lnTo>
                  <a:lnTo>
                    <a:pt x="488841" y="193674"/>
                  </a:lnTo>
                  <a:lnTo>
                    <a:pt x="488020" y="177033"/>
                  </a:lnTo>
                  <a:lnTo>
                    <a:pt x="485558" y="161455"/>
                  </a:lnTo>
                  <a:lnTo>
                    <a:pt x="481454" y="146942"/>
                  </a:lnTo>
                  <a:lnTo>
                    <a:pt x="475708" y="133494"/>
                  </a:lnTo>
                  <a:lnTo>
                    <a:pt x="468537" y="121299"/>
                  </a:lnTo>
                  <a:lnTo>
                    <a:pt x="467908" y="120505"/>
                  </a:lnTo>
                  <a:close/>
                </a:path>
                <a:path w="1892300" h="368300">
                  <a:moveTo>
                    <a:pt x="663205" y="7892"/>
                  </a:moveTo>
                  <a:lnTo>
                    <a:pt x="612802" y="10805"/>
                  </a:lnTo>
                  <a:lnTo>
                    <a:pt x="569578" y="30433"/>
                  </a:lnTo>
                  <a:lnTo>
                    <a:pt x="540489" y="69083"/>
                  </a:lnTo>
                  <a:lnTo>
                    <a:pt x="525913" y="127460"/>
                  </a:lnTo>
                  <a:lnTo>
                    <a:pt x="524091" y="184005"/>
                  </a:lnTo>
                  <a:lnTo>
                    <a:pt x="524894" y="203479"/>
                  </a:lnTo>
                  <a:lnTo>
                    <a:pt x="536935" y="252268"/>
                  </a:lnTo>
                  <a:lnTo>
                    <a:pt x="562426" y="286065"/>
                  </a:lnTo>
                  <a:lnTo>
                    <a:pt x="599497" y="304475"/>
                  </a:lnTo>
                  <a:lnTo>
                    <a:pt x="629588" y="307975"/>
                  </a:lnTo>
                  <a:lnTo>
                    <a:pt x="645201" y="307127"/>
                  </a:lnTo>
                  <a:lnTo>
                    <a:pt x="685439" y="294409"/>
                  </a:lnTo>
                  <a:lnTo>
                    <a:pt x="714853" y="267647"/>
                  </a:lnTo>
                  <a:lnTo>
                    <a:pt x="715772" y="266122"/>
                  </a:lnTo>
                  <a:lnTo>
                    <a:pt x="629876" y="266122"/>
                  </a:lnTo>
                  <a:lnTo>
                    <a:pt x="618259" y="264977"/>
                  </a:lnTo>
                  <a:lnTo>
                    <a:pt x="585011" y="237755"/>
                  </a:lnTo>
                  <a:lnTo>
                    <a:pt x="577056" y="198004"/>
                  </a:lnTo>
                  <a:lnTo>
                    <a:pt x="577408" y="190436"/>
                  </a:lnTo>
                  <a:lnTo>
                    <a:pt x="595865" y="144510"/>
                  </a:lnTo>
                  <a:lnTo>
                    <a:pt x="618600" y="133638"/>
                  </a:lnTo>
                  <a:lnTo>
                    <a:pt x="565510" y="133638"/>
                  </a:lnTo>
                  <a:lnTo>
                    <a:pt x="576478" y="88322"/>
                  </a:lnTo>
                  <a:lnTo>
                    <a:pt x="609013" y="57736"/>
                  </a:lnTo>
                  <a:lnTo>
                    <a:pt x="661698" y="51665"/>
                  </a:lnTo>
                  <a:lnTo>
                    <a:pt x="670845" y="51269"/>
                  </a:lnTo>
                  <a:lnTo>
                    <a:pt x="715361" y="43391"/>
                  </a:lnTo>
                  <a:lnTo>
                    <a:pt x="729023" y="33770"/>
                  </a:lnTo>
                  <a:lnTo>
                    <a:pt x="715165" y="8033"/>
                  </a:lnTo>
                  <a:lnTo>
                    <a:pt x="679185" y="8033"/>
                  </a:lnTo>
                  <a:lnTo>
                    <a:pt x="663205" y="7892"/>
                  </a:lnTo>
                  <a:close/>
                </a:path>
                <a:path w="1892300" h="368300">
                  <a:moveTo>
                    <a:pt x="718720" y="133061"/>
                  </a:moveTo>
                  <a:lnTo>
                    <a:pt x="629588" y="133061"/>
                  </a:lnTo>
                  <a:lnTo>
                    <a:pt x="637390" y="133539"/>
                  </a:lnTo>
                  <a:lnTo>
                    <a:pt x="644633" y="134973"/>
                  </a:lnTo>
                  <a:lnTo>
                    <a:pt x="675481" y="162935"/>
                  </a:lnTo>
                  <a:lnTo>
                    <a:pt x="681831" y="198004"/>
                  </a:lnTo>
                  <a:lnTo>
                    <a:pt x="681434" y="208115"/>
                  </a:lnTo>
                  <a:lnTo>
                    <a:pt x="667904" y="247794"/>
                  </a:lnTo>
                  <a:lnTo>
                    <a:pt x="629876" y="266122"/>
                  </a:lnTo>
                  <a:lnTo>
                    <a:pt x="715772" y="266122"/>
                  </a:lnTo>
                  <a:lnTo>
                    <a:pt x="731584" y="228491"/>
                  </a:lnTo>
                  <a:lnTo>
                    <a:pt x="734796" y="196561"/>
                  </a:lnTo>
                  <a:lnTo>
                    <a:pt x="734047" y="180578"/>
                  </a:lnTo>
                  <a:lnTo>
                    <a:pt x="731801" y="165821"/>
                  </a:lnTo>
                  <a:lnTo>
                    <a:pt x="728058" y="152291"/>
                  </a:lnTo>
                  <a:lnTo>
                    <a:pt x="722817" y="139988"/>
                  </a:lnTo>
                  <a:lnTo>
                    <a:pt x="718720" y="133061"/>
                  </a:lnTo>
                  <a:close/>
                </a:path>
                <a:path w="1892300" h="368300">
                  <a:moveTo>
                    <a:pt x="641133" y="91930"/>
                  </a:moveTo>
                  <a:lnTo>
                    <a:pt x="597116" y="102610"/>
                  </a:lnTo>
                  <a:lnTo>
                    <a:pt x="567964" y="133638"/>
                  </a:lnTo>
                  <a:lnTo>
                    <a:pt x="618600" y="133638"/>
                  </a:lnTo>
                  <a:lnTo>
                    <a:pt x="621506" y="133061"/>
                  </a:lnTo>
                  <a:lnTo>
                    <a:pt x="718720" y="133061"/>
                  </a:lnTo>
                  <a:lnTo>
                    <a:pt x="689768" y="104342"/>
                  </a:lnTo>
                  <a:lnTo>
                    <a:pt x="654510" y="92706"/>
                  </a:lnTo>
                  <a:lnTo>
                    <a:pt x="641133" y="91930"/>
                  </a:lnTo>
                  <a:close/>
                </a:path>
                <a:path w="1892300" h="368300">
                  <a:moveTo>
                    <a:pt x="710839" y="0"/>
                  </a:moveTo>
                  <a:lnTo>
                    <a:pt x="706221" y="3463"/>
                  </a:lnTo>
                  <a:lnTo>
                    <a:pt x="700544" y="5676"/>
                  </a:lnTo>
                  <a:lnTo>
                    <a:pt x="687074" y="7600"/>
                  </a:lnTo>
                  <a:lnTo>
                    <a:pt x="679185" y="8033"/>
                  </a:lnTo>
                  <a:lnTo>
                    <a:pt x="715165" y="8033"/>
                  </a:lnTo>
                  <a:lnTo>
                    <a:pt x="710839" y="0"/>
                  </a:lnTo>
                  <a:close/>
                </a:path>
                <a:path w="1892300" h="368300">
                  <a:moveTo>
                    <a:pt x="952255" y="119062"/>
                  </a:moveTo>
                  <a:lnTo>
                    <a:pt x="870310" y="119062"/>
                  </a:lnTo>
                  <a:lnTo>
                    <a:pt x="878870" y="119621"/>
                  </a:lnTo>
                  <a:lnTo>
                    <a:pt x="886366" y="121299"/>
                  </a:lnTo>
                  <a:lnTo>
                    <a:pt x="907833" y="153265"/>
                  </a:lnTo>
                  <a:lnTo>
                    <a:pt x="907833" y="159134"/>
                  </a:lnTo>
                  <a:lnTo>
                    <a:pt x="852992" y="174047"/>
                  </a:lnTo>
                  <a:lnTo>
                    <a:pt x="844973" y="175048"/>
                  </a:lnTo>
                  <a:lnTo>
                    <a:pt x="807424" y="184330"/>
                  </a:lnTo>
                  <a:lnTo>
                    <a:pt x="775782" y="210415"/>
                  </a:lnTo>
                  <a:lnTo>
                    <a:pt x="768855" y="241444"/>
                  </a:lnTo>
                  <a:lnTo>
                    <a:pt x="769459" y="251907"/>
                  </a:lnTo>
                  <a:lnTo>
                    <a:pt x="790069" y="291161"/>
                  </a:lnTo>
                  <a:lnTo>
                    <a:pt x="832761" y="307650"/>
                  </a:lnTo>
                  <a:lnTo>
                    <a:pt x="843034" y="308119"/>
                  </a:lnTo>
                  <a:lnTo>
                    <a:pt x="851414" y="307821"/>
                  </a:lnTo>
                  <a:lnTo>
                    <a:pt x="889024" y="295804"/>
                  </a:lnTo>
                  <a:lnTo>
                    <a:pt x="908122" y="273194"/>
                  </a:lnTo>
                  <a:lnTo>
                    <a:pt x="960076" y="273194"/>
                  </a:lnTo>
                  <a:lnTo>
                    <a:pt x="960076" y="269730"/>
                  </a:lnTo>
                  <a:lnTo>
                    <a:pt x="856600" y="269730"/>
                  </a:lnTo>
                  <a:lnTo>
                    <a:pt x="848807" y="269270"/>
                  </a:lnTo>
                  <a:lnTo>
                    <a:pt x="819222" y="250199"/>
                  </a:lnTo>
                  <a:lnTo>
                    <a:pt x="819222" y="233843"/>
                  </a:lnTo>
                  <a:lnTo>
                    <a:pt x="821002" y="228359"/>
                  </a:lnTo>
                  <a:lnTo>
                    <a:pt x="824561" y="224126"/>
                  </a:lnTo>
                  <a:lnTo>
                    <a:pt x="828121" y="219796"/>
                  </a:lnTo>
                  <a:lnTo>
                    <a:pt x="832980" y="216429"/>
                  </a:lnTo>
                  <a:lnTo>
                    <a:pt x="845295" y="211618"/>
                  </a:lnTo>
                  <a:lnTo>
                    <a:pt x="852270" y="209886"/>
                  </a:lnTo>
                  <a:lnTo>
                    <a:pt x="877045" y="206423"/>
                  </a:lnTo>
                  <a:lnTo>
                    <a:pt x="881808" y="205653"/>
                  </a:lnTo>
                  <a:lnTo>
                    <a:pt x="907977" y="198004"/>
                  </a:lnTo>
                  <a:lnTo>
                    <a:pt x="960076" y="198004"/>
                  </a:lnTo>
                  <a:lnTo>
                    <a:pt x="959980" y="153265"/>
                  </a:lnTo>
                  <a:lnTo>
                    <a:pt x="959571" y="144706"/>
                  </a:lnTo>
                  <a:lnTo>
                    <a:pt x="958056" y="135045"/>
                  </a:lnTo>
                  <a:lnTo>
                    <a:pt x="955530" y="126305"/>
                  </a:lnTo>
                  <a:lnTo>
                    <a:pt x="952255" y="119062"/>
                  </a:lnTo>
                  <a:close/>
                </a:path>
                <a:path w="1892300" h="368300">
                  <a:moveTo>
                    <a:pt x="960076" y="273194"/>
                  </a:moveTo>
                  <a:lnTo>
                    <a:pt x="909853" y="273194"/>
                  </a:lnTo>
                  <a:lnTo>
                    <a:pt x="909853" y="303645"/>
                  </a:lnTo>
                  <a:lnTo>
                    <a:pt x="960076" y="303645"/>
                  </a:lnTo>
                  <a:lnTo>
                    <a:pt x="960076" y="273194"/>
                  </a:lnTo>
                  <a:close/>
                </a:path>
                <a:path w="1892300" h="368300">
                  <a:moveTo>
                    <a:pt x="960076" y="198004"/>
                  </a:moveTo>
                  <a:lnTo>
                    <a:pt x="907977" y="198004"/>
                  </a:lnTo>
                  <a:lnTo>
                    <a:pt x="907931" y="232469"/>
                  </a:lnTo>
                  <a:lnTo>
                    <a:pt x="905861" y="239856"/>
                  </a:lnTo>
                  <a:lnTo>
                    <a:pt x="901627" y="246784"/>
                  </a:lnTo>
                  <a:lnTo>
                    <a:pt x="897490" y="253711"/>
                  </a:lnTo>
                  <a:lnTo>
                    <a:pt x="891573" y="259291"/>
                  </a:lnTo>
                  <a:lnTo>
                    <a:pt x="856600" y="269730"/>
                  </a:lnTo>
                  <a:lnTo>
                    <a:pt x="960076" y="269730"/>
                  </a:lnTo>
                  <a:lnTo>
                    <a:pt x="960076" y="198004"/>
                  </a:lnTo>
                  <a:close/>
                </a:path>
                <a:path w="1892300" h="368300">
                  <a:moveTo>
                    <a:pt x="870022" y="79086"/>
                  </a:moveTo>
                  <a:lnTo>
                    <a:pt x="827592" y="86013"/>
                  </a:lnTo>
                  <a:lnTo>
                    <a:pt x="795121" y="106506"/>
                  </a:lnTo>
                  <a:lnTo>
                    <a:pt x="776071" y="140277"/>
                  </a:lnTo>
                  <a:lnTo>
                    <a:pt x="824850" y="147204"/>
                  </a:lnTo>
                  <a:lnTo>
                    <a:pt x="827448" y="139603"/>
                  </a:lnTo>
                  <a:lnTo>
                    <a:pt x="832451" y="133013"/>
                  </a:lnTo>
                  <a:lnTo>
                    <a:pt x="870310" y="119062"/>
                  </a:lnTo>
                  <a:lnTo>
                    <a:pt x="952255" y="119062"/>
                  </a:lnTo>
                  <a:lnTo>
                    <a:pt x="951994" y="118485"/>
                  </a:lnTo>
                  <a:lnTo>
                    <a:pt x="924186" y="91227"/>
                  </a:lnTo>
                  <a:lnTo>
                    <a:pt x="886005" y="80024"/>
                  </a:lnTo>
                  <a:lnTo>
                    <a:pt x="878022" y="79320"/>
                  </a:lnTo>
                  <a:lnTo>
                    <a:pt x="870022" y="79086"/>
                  </a:lnTo>
                  <a:close/>
                </a:path>
                <a:path w="1892300" h="368300">
                  <a:moveTo>
                    <a:pt x="1105693" y="81972"/>
                  </a:moveTo>
                  <a:lnTo>
                    <a:pt x="1012608" y="81972"/>
                  </a:lnTo>
                  <a:lnTo>
                    <a:pt x="1012608" y="303645"/>
                  </a:lnTo>
                  <a:lnTo>
                    <a:pt x="1119981" y="303645"/>
                  </a:lnTo>
                  <a:lnTo>
                    <a:pt x="1132482" y="303185"/>
                  </a:lnTo>
                  <a:lnTo>
                    <a:pt x="1172756" y="292163"/>
                  </a:lnTo>
                  <a:lnTo>
                    <a:pt x="1198495" y="262514"/>
                  </a:lnTo>
                  <a:lnTo>
                    <a:pt x="1061532" y="262514"/>
                  </a:lnTo>
                  <a:lnTo>
                    <a:pt x="1061532" y="207529"/>
                  </a:lnTo>
                  <a:lnTo>
                    <a:pt x="1187528" y="207529"/>
                  </a:lnTo>
                  <a:lnTo>
                    <a:pt x="1185213" y="205076"/>
                  </a:lnTo>
                  <a:lnTo>
                    <a:pt x="1142783" y="187757"/>
                  </a:lnTo>
                  <a:lnTo>
                    <a:pt x="1153309" y="185259"/>
                  </a:lnTo>
                  <a:lnTo>
                    <a:pt x="1162663" y="181804"/>
                  </a:lnTo>
                  <a:lnTo>
                    <a:pt x="1170844" y="177394"/>
                  </a:lnTo>
                  <a:lnTo>
                    <a:pt x="1175591" y="173759"/>
                  </a:lnTo>
                  <a:lnTo>
                    <a:pt x="1061532" y="173759"/>
                  </a:lnTo>
                  <a:lnTo>
                    <a:pt x="1061532" y="123824"/>
                  </a:lnTo>
                  <a:lnTo>
                    <a:pt x="1187774" y="123824"/>
                  </a:lnTo>
                  <a:lnTo>
                    <a:pt x="1185104" y="116536"/>
                  </a:lnTo>
                  <a:lnTo>
                    <a:pt x="1155456" y="90821"/>
                  </a:lnTo>
                  <a:lnTo>
                    <a:pt x="1124355" y="82955"/>
                  </a:lnTo>
                  <a:lnTo>
                    <a:pt x="1105693" y="81972"/>
                  </a:lnTo>
                  <a:close/>
                </a:path>
                <a:path w="1892300" h="368300">
                  <a:moveTo>
                    <a:pt x="1187528" y="207529"/>
                  </a:moveTo>
                  <a:lnTo>
                    <a:pt x="1129602" y="207529"/>
                  </a:lnTo>
                  <a:lnTo>
                    <a:pt x="1137155" y="210175"/>
                  </a:lnTo>
                  <a:lnTo>
                    <a:pt x="1142639" y="215467"/>
                  </a:lnTo>
                  <a:lnTo>
                    <a:pt x="1148123" y="220662"/>
                  </a:lnTo>
                  <a:lnTo>
                    <a:pt x="1150865" y="227830"/>
                  </a:lnTo>
                  <a:lnTo>
                    <a:pt x="1150865" y="244859"/>
                  </a:lnTo>
                  <a:lnTo>
                    <a:pt x="1148123" y="251113"/>
                  </a:lnTo>
                  <a:lnTo>
                    <a:pt x="1142639" y="255731"/>
                  </a:lnTo>
                  <a:lnTo>
                    <a:pt x="1137155" y="260253"/>
                  </a:lnTo>
                  <a:lnTo>
                    <a:pt x="1129602" y="262514"/>
                  </a:lnTo>
                  <a:lnTo>
                    <a:pt x="1198495" y="262514"/>
                  </a:lnTo>
                  <a:lnTo>
                    <a:pt x="1199247" y="260602"/>
                  </a:lnTo>
                  <a:lnTo>
                    <a:pt x="1201060" y="252331"/>
                  </a:lnTo>
                  <a:lnTo>
                    <a:pt x="1201665" y="243464"/>
                  </a:lnTo>
                  <a:lnTo>
                    <a:pt x="1201196" y="235897"/>
                  </a:lnTo>
                  <a:lnTo>
                    <a:pt x="1199789" y="228780"/>
                  </a:lnTo>
                  <a:lnTo>
                    <a:pt x="1197444" y="222114"/>
                  </a:lnTo>
                  <a:lnTo>
                    <a:pt x="1194160" y="215899"/>
                  </a:lnTo>
                  <a:lnTo>
                    <a:pt x="1190025" y="210175"/>
                  </a:lnTo>
                  <a:lnTo>
                    <a:pt x="1187528" y="207529"/>
                  </a:lnTo>
                  <a:close/>
                </a:path>
                <a:path w="1892300" h="368300">
                  <a:moveTo>
                    <a:pt x="1187774" y="123824"/>
                  </a:moveTo>
                  <a:lnTo>
                    <a:pt x="1105693" y="123824"/>
                  </a:lnTo>
                  <a:lnTo>
                    <a:pt x="1113468" y="124230"/>
                  </a:lnTo>
                  <a:lnTo>
                    <a:pt x="1120342" y="125448"/>
                  </a:lnTo>
                  <a:lnTo>
                    <a:pt x="1126313" y="127478"/>
                  </a:lnTo>
                  <a:lnTo>
                    <a:pt x="1131382" y="130319"/>
                  </a:lnTo>
                  <a:lnTo>
                    <a:pt x="1137636" y="134648"/>
                  </a:lnTo>
                  <a:lnTo>
                    <a:pt x="1140763" y="140614"/>
                  </a:lnTo>
                  <a:lnTo>
                    <a:pt x="1140763" y="153506"/>
                  </a:lnTo>
                  <a:lnTo>
                    <a:pt x="1113823" y="173759"/>
                  </a:lnTo>
                  <a:lnTo>
                    <a:pt x="1175591" y="173759"/>
                  </a:lnTo>
                  <a:lnTo>
                    <a:pt x="1190841" y="141576"/>
                  </a:lnTo>
                  <a:lnTo>
                    <a:pt x="1189407" y="128280"/>
                  </a:lnTo>
                  <a:lnTo>
                    <a:pt x="1187774" y="123824"/>
                  </a:lnTo>
                  <a:close/>
                </a:path>
                <a:path w="1892300" h="368300">
                  <a:moveTo>
                    <a:pt x="1295147" y="81972"/>
                  </a:moveTo>
                  <a:lnTo>
                    <a:pt x="1244780" y="81972"/>
                  </a:lnTo>
                  <a:lnTo>
                    <a:pt x="1244780" y="303645"/>
                  </a:lnTo>
                  <a:lnTo>
                    <a:pt x="1298611" y="303645"/>
                  </a:lnTo>
                  <a:lnTo>
                    <a:pt x="1340013" y="232929"/>
                  </a:lnTo>
                  <a:lnTo>
                    <a:pt x="1295147" y="232929"/>
                  </a:lnTo>
                  <a:lnTo>
                    <a:pt x="1295147" y="81972"/>
                  </a:lnTo>
                  <a:close/>
                </a:path>
                <a:path w="1892300" h="368300">
                  <a:moveTo>
                    <a:pt x="1437589" y="152544"/>
                  </a:moveTo>
                  <a:lnTo>
                    <a:pt x="1387078" y="152544"/>
                  </a:lnTo>
                  <a:lnTo>
                    <a:pt x="1387078" y="303645"/>
                  </a:lnTo>
                  <a:lnTo>
                    <a:pt x="1437589" y="303645"/>
                  </a:lnTo>
                  <a:lnTo>
                    <a:pt x="1437589" y="152544"/>
                  </a:lnTo>
                  <a:close/>
                </a:path>
                <a:path w="1892300" h="368300">
                  <a:moveTo>
                    <a:pt x="1437589" y="81972"/>
                  </a:moveTo>
                  <a:lnTo>
                    <a:pt x="1383903" y="81972"/>
                  </a:lnTo>
                  <a:lnTo>
                    <a:pt x="1295147" y="232929"/>
                  </a:lnTo>
                  <a:lnTo>
                    <a:pt x="1340013" y="232929"/>
                  </a:lnTo>
                  <a:lnTo>
                    <a:pt x="1387078" y="152544"/>
                  </a:lnTo>
                  <a:lnTo>
                    <a:pt x="1437589" y="152544"/>
                  </a:lnTo>
                  <a:lnTo>
                    <a:pt x="1437589" y="81972"/>
                  </a:lnTo>
                  <a:close/>
                </a:path>
                <a:path w="1892300" h="368300">
                  <a:moveTo>
                    <a:pt x="1588654" y="124835"/>
                  </a:moveTo>
                  <a:lnTo>
                    <a:pt x="1538143" y="124835"/>
                  </a:lnTo>
                  <a:lnTo>
                    <a:pt x="1538143" y="303645"/>
                  </a:lnTo>
                  <a:lnTo>
                    <a:pt x="1588654" y="303645"/>
                  </a:lnTo>
                  <a:lnTo>
                    <a:pt x="1588654" y="124835"/>
                  </a:lnTo>
                  <a:close/>
                </a:path>
                <a:path w="1892300" h="368300">
                  <a:moveTo>
                    <a:pt x="1660380" y="81972"/>
                  </a:moveTo>
                  <a:lnTo>
                    <a:pt x="1466417" y="81972"/>
                  </a:lnTo>
                  <a:lnTo>
                    <a:pt x="1466417" y="124835"/>
                  </a:lnTo>
                  <a:lnTo>
                    <a:pt x="1660380" y="124835"/>
                  </a:lnTo>
                  <a:lnTo>
                    <a:pt x="1660380" y="81972"/>
                  </a:lnTo>
                  <a:close/>
                </a:path>
                <a:path w="1892300" h="368300">
                  <a:moveTo>
                    <a:pt x="1752347" y="81972"/>
                  </a:moveTo>
                  <a:lnTo>
                    <a:pt x="1701980" y="81972"/>
                  </a:lnTo>
                  <a:lnTo>
                    <a:pt x="1701980" y="303645"/>
                  </a:lnTo>
                  <a:lnTo>
                    <a:pt x="1802714" y="303645"/>
                  </a:lnTo>
                  <a:lnTo>
                    <a:pt x="1816325" y="303050"/>
                  </a:lnTo>
                  <a:lnTo>
                    <a:pt x="1860135" y="288834"/>
                  </a:lnTo>
                  <a:lnTo>
                    <a:pt x="1884659" y="260782"/>
                  </a:lnTo>
                  <a:lnTo>
                    <a:pt x="1752347" y="260782"/>
                  </a:lnTo>
                  <a:lnTo>
                    <a:pt x="1752347" y="196994"/>
                  </a:lnTo>
                  <a:lnTo>
                    <a:pt x="1737338" y="196994"/>
                  </a:lnTo>
                  <a:lnTo>
                    <a:pt x="1737338" y="154131"/>
                  </a:lnTo>
                  <a:lnTo>
                    <a:pt x="1752347" y="154131"/>
                  </a:lnTo>
                  <a:lnTo>
                    <a:pt x="1752347" y="81972"/>
                  </a:lnTo>
                  <a:close/>
                </a:path>
                <a:path w="1892300" h="368300">
                  <a:moveTo>
                    <a:pt x="1802714" y="154131"/>
                  </a:moveTo>
                  <a:lnTo>
                    <a:pt x="1752347" y="154131"/>
                  </a:lnTo>
                  <a:lnTo>
                    <a:pt x="1752347" y="196994"/>
                  </a:lnTo>
                  <a:lnTo>
                    <a:pt x="1802714" y="196994"/>
                  </a:lnTo>
                  <a:lnTo>
                    <a:pt x="1810850" y="197562"/>
                  </a:lnTo>
                  <a:lnTo>
                    <a:pt x="1840994" y="222728"/>
                  </a:lnTo>
                  <a:lnTo>
                    <a:pt x="1841680" y="238750"/>
                  </a:lnTo>
                  <a:lnTo>
                    <a:pt x="1838024" y="246254"/>
                  </a:lnTo>
                  <a:lnTo>
                    <a:pt x="1802714" y="260782"/>
                  </a:lnTo>
                  <a:lnTo>
                    <a:pt x="1884659" y="260782"/>
                  </a:lnTo>
                  <a:lnTo>
                    <a:pt x="1885697" y="258816"/>
                  </a:lnTo>
                  <a:lnTo>
                    <a:pt x="1889016" y="249453"/>
                  </a:lnTo>
                  <a:lnTo>
                    <a:pt x="1891037" y="239477"/>
                  </a:lnTo>
                  <a:lnTo>
                    <a:pt x="1891758" y="228888"/>
                  </a:lnTo>
                  <a:lnTo>
                    <a:pt x="1890243" y="212950"/>
                  </a:lnTo>
                  <a:lnTo>
                    <a:pt x="1868379" y="174769"/>
                  </a:lnTo>
                  <a:lnTo>
                    <a:pt x="1822729" y="155421"/>
                  </a:lnTo>
                  <a:lnTo>
                    <a:pt x="1802714" y="154131"/>
                  </a:lnTo>
                  <a:close/>
                </a:path>
                <a:path w="1892300" h="368300">
                  <a:moveTo>
                    <a:pt x="1752347" y="154131"/>
                  </a:moveTo>
                  <a:lnTo>
                    <a:pt x="1737338" y="154131"/>
                  </a:lnTo>
                  <a:lnTo>
                    <a:pt x="1737338" y="196994"/>
                  </a:lnTo>
                  <a:lnTo>
                    <a:pt x="1752347" y="196994"/>
                  </a:lnTo>
                  <a:lnTo>
                    <a:pt x="1752347" y="154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9080500" y="3098800"/>
            <a:ext cx="7264400" cy="876300"/>
            <a:chOff x="9080500" y="3098800"/>
            <a:chExt cx="7264400" cy="876300"/>
          </a:xfrm>
        </p:grpSpPr>
        <p:sp>
          <p:nvSpPr>
            <p:cNvPr id="14" name="object 14" descr=""/>
            <p:cNvSpPr/>
            <p:nvPr/>
          </p:nvSpPr>
          <p:spPr>
            <a:xfrm>
              <a:off x="9080500" y="30988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2712700" y="30988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49020" y="3392830"/>
              <a:ext cx="2582725" cy="413105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19690" y="3388613"/>
              <a:ext cx="1497828" cy="3238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6929100" cy="4635500"/>
          </a:xfrm>
          <a:custGeom>
            <a:avLst/>
            <a:gdLst/>
            <a:ahLst/>
            <a:cxnLst/>
            <a:rect l="l" t="t" r="r" b="b"/>
            <a:pathLst>
              <a:path w="16929100" h="4635500">
                <a:moveTo>
                  <a:pt x="16929100" y="0"/>
                </a:moveTo>
                <a:lnTo>
                  <a:pt x="0" y="0"/>
                </a:lnTo>
                <a:lnTo>
                  <a:pt x="0" y="4635500"/>
                </a:lnTo>
                <a:lnTo>
                  <a:pt x="16929100" y="4635500"/>
                </a:lnTo>
                <a:lnTo>
                  <a:pt x="169291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9080500" y="3098800"/>
            <a:ext cx="7264400" cy="876300"/>
            <a:chOff x="9080500" y="3098800"/>
            <a:chExt cx="7264400" cy="876300"/>
          </a:xfrm>
        </p:grpSpPr>
        <p:sp>
          <p:nvSpPr>
            <p:cNvPr id="4" name="object 4" descr=""/>
            <p:cNvSpPr/>
            <p:nvPr/>
          </p:nvSpPr>
          <p:spPr>
            <a:xfrm>
              <a:off x="9080500" y="30988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712700" y="30988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020" y="3392830"/>
              <a:ext cx="2582725" cy="41310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19690" y="3388613"/>
              <a:ext cx="1497828" cy="323850"/>
            </a:xfrm>
            <a:prstGeom prst="rect">
              <a:avLst/>
            </a:prstGeom>
          </p:spPr>
        </p:pic>
      </p:grpSp>
      <p:grpSp>
        <p:nvGrpSpPr>
          <p:cNvPr id="8" name="object 8" descr=""/>
          <p:cNvGrpSpPr/>
          <p:nvPr/>
        </p:nvGrpSpPr>
        <p:grpSpPr>
          <a:xfrm>
            <a:off x="209550" y="1758950"/>
            <a:ext cx="8509000" cy="1574800"/>
            <a:chOff x="209550" y="1758950"/>
            <a:chExt cx="8509000" cy="1574800"/>
          </a:xfrm>
        </p:grpSpPr>
        <p:sp>
          <p:nvSpPr>
            <p:cNvPr id="9" name="object 9" descr=""/>
            <p:cNvSpPr/>
            <p:nvPr/>
          </p:nvSpPr>
          <p:spPr>
            <a:xfrm>
              <a:off x="209550" y="1758950"/>
              <a:ext cx="8509000" cy="1574800"/>
            </a:xfrm>
            <a:custGeom>
              <a:avLst/>
              <a:gdLst/>
              <a:ahLst/>
              <a:cxnLst/>
              <a:rect l="l" t="t" r="r" b="b"/>
              <a:pathLst>
                <a:path w="8509000" h="15748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1301750"/>
                  </a:lnTo>
                  <a:lnTo>
                    <a:pt x="4399" y="1350831"/>
                  </a:lnTo>
                  <a:lnTo>
                    <a:pt x="17082" y="1397025"/>
                  </a:lnTo>
                  <a:lnTo>
                    <a:pt x="37279" y="1439563"/>
                  </a:lnTo>
                  <a:lnTo>
                    <a:pt x="64217" y="1477672"/>
                  </a:lnTo>
                  <a:lnTo>
                    <a:pt x="97127" y="1510582"/>
                  </a:lnTo>
                  <a:lnTo>
                    <a:pt x="135236" y="1537520"/>
                  </a:lnTo>
                  <a:lnTo>
                    <a:pt x="177774" y="1557717"/>
                  </a:lnTo>
                  <a:lnTo>
                    <a:pt x="223968" y="1570400"/>
                  </a:lnTo>
                  <a:lnTo>
                    <a:pt x="273050" y="1574800"/>
                  </a:lnTo>
                  <a:lnTo>
                    <a:pt x="273050" y="1536700"/>
                  </a:lnTo>
                  <a:lnTo>
                    <a:pt x="225699" y="1531926"/>
                  </a:lnTo>
                  <a:lnTo>
                    <a:pt x="181596" y="1518236"/>
                  </a:lnTo>
                  <a:lnTo>
                    <a:pt x="141687" y="1496574"/>
                  </a:lnTo>
                  <a:lnTo>
                    <a:pt x="106915" y="1467884"/>
                  </a:lnTo>
                  <a:lnTo>
                    <a:pt x="78225" y="1433112"/>
                  </a:lnTo>
                  <a:lnTo>
                    <a:pt x="56563" y="1393203"/>
                  </a:lnTo>
                  <a:lnTo>
                    <a:pt x="42873" y="1349100"/>
                  </a:lnTo>
                  <a:lnTo>
                    <a:pt x="38100" y="13017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8509000" h="1574800">
                  <a:moveTo>
                    <a:pt x="8235950" y="1536700"/>
                  </a:moveTo>
                  <a:lnTo>
                    <a:pt x="273050" y="1536700"/>
                  </a:lnTo>
                  <a:lnTo>
                    <a:pt x="273050" y="1574800"/>
                  </a:lnTo>
                  <a:lnTo>
                    <a:pt x="8235950" y="1574800"/>
                  </a:lnTo>
                  <a:lnTo>
                    <a:pt x="8235950" y="1536700"/>
                  </a:lnTo>
                  <a:close/>
                </a:path>
                <a:path w="8509000" h="1574800">
                  <a:moveTo>
                    <a:pt x="8235950" y="0"/>
                  </a:moveTo>
                  <a:lnTo>
                    <a:pt x="8235950" y="38100"/>
                  </a:lnTo>
                  <a:lnTo>
                    <a:pt x="8283300" y="42873"/>
                  </a:lnTo>
                  <a:lnTo>
                    <a:pt x="8327403" y="56563"/>
                  </a:lnTo>
                  <a:lnTo>
                    <a:pt x="8367312" y="78225"/>
                  </a:lnTo>
                  <a:lnTo>
                    <a:pt x="8402084" y="106915"/>
                  </a:lnTo>
                  <a:lnTo>
                    <a:pt x="8430774" y="141687"/>
                  </a:lnTo>
                  <a:lnTo>
                    <a:pt x="8452436" y="181596"/>
                  </a:lnTo>
                  <a:lnTo>
                    <a:pt x="8466126" y="225699"/>
                  </a:lnTo>
                  <a:lnTo>
                    <a:pt x="8470900" y="273050"/>
                  </a:lnTo>
                  <a:lnTo>
                    <a:pt x="8470900" y="1301750"/>
                  </a:lnTo>
                  <a:lnTo>
                    <a:pt x="8466126" y="1349100"/>
                  </a:lnTo>
                  <a:lnTo>
                    <a:pt x="8452436" y="1393203"/>
                  </a:lnTo>
                  <a:lnTo>
                    <a:pt x="8430774" y="1433112"/>
                  </a:lnTo>
                  <a:lnTo>
                    <a:pt x="8402084" y="1467884"/>
                  </a:lnTo>
                  <a:lnTo>
                    <a:pt x="8367312" y="1496574"/>
                  </a:lnTo>
                  <a:lnTo>
                    <a:pt x="8327403" y="1518236"/>
                  </a:lnTo>
                  <a:lnTo>
                    <a:pt x="8283300" y="1531926"/>
                  </a:lnTo>
                  <a:lnTo>
                    <a:pt x="8235950" y="1536700"/>
                  </a:lnTo>
                  <a:lnTo>
                    <a:pt x="8235950" y="1574800"/>
                  </a:lnTo>
                  <a:lnTo>
                    <a:pt x="8285031" y="1570400"/>
                  </a:lnTo>
                  <a:lnTo>
                    <a:pt x="8331226" y="1557717"/>
                  </a:lnTo>
                  <a:lnTo>
                    <a:pt x="8373763" y="1537520"/>
                  </a:lnTo>
                  <a:lnTo>
                    <a:pt x="8411872" y="1510582"/>
                  </a:lnTo>
                  <a:lnTo>
                    <a:pt x="8444782" y="1477672"/>
                  </a:lnTo>
                  <a:lnTo>
                    <a:pt x="8471720" y="1439563"/>
                  </a:lnTo>
                  <a:lnTo>
                    <a:pt x="8491917" y="1397025"/>
                  </a:lnTo>
                  <a:lnTo>
                    <a:pt x="8504600" y="1350831"/>
                  </a:lnTo>
                  <a:lnTo>
                    <a:pt x="8509000" y="1301750"/>
                  </a:lnTo>
                  <a:lnTo>
                    <a:pt x="8509000" y="273050"/>
                  </a:lnTo>
                  <a:lnTo>
                    <a:pt x="8504600" y="223968"/>
                  </a:lnTo>
                  <a:lnTo>
                    <a:pt x="8491917" y="177774"/>
                  </a:lnTo>
                  <a:lnTo>
                    <a:pt x="8471720" y="135236"/>
                  </a:lnTo>
                  <a:lnTo>
                    <a:pt x="8444782" y="97127"/>
                  </a:lnTo>
                  <a:lnTo>
                    <a:pt x="8411872" y="64217"/>
                  </a:lnTo>
                  <a:lnTo>
                    <a:pt x="8373763" y="37279"/>
                  </a:lnTo>
                  <a:lnTo>
                    <a:pt x="8331226" y="17082"/>
                  </a:lnTo>
                  <a:lnTo>
                    <a:pt x="8285031" y="4399"/>
                  </a:lnTo>
                  <a:lnTo>
                    <a:pt x="8235950" y="0"/>
                  </a:lnTo>
                  <a:close/>
                </a:path>
                <a:path w="8509000" h="1574800">
                  <a:moveTo>
                    <a:pt x="82359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8235950" y="38100"/>
                  </a:lnTo>
                  <a:lnTo>
                    <a:pt x="8235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28600" y="1778000"/>
              <a:ext cx="8470900" cy="1536700"/>
            </a:xfrm>
            <a:custGeom>
              <a:avLst/>
              <a:gdLst/>
              <a:ahLst/>
              <a:cxnLst/>
              <a:rect l="l" t="t" r="r" b="b"/>
              <a:pathLst>
                <a:path w="8470900" h="1536700">
                  <a:moveTo>
                    <a:pt x="82169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1282700"/>
                  </a:lnTo>
                  <a:lnTo>
                    <a:pt x="4092" y="1328356"/>
                  </a:lnTo>
                  <a:lnTo>
                    <a:pt x="15890" y="1371328"/>
                  </a:lnTo>
                  <a:lnTo>
                    <a:pt x="34678" y="1410898"/>
                  </a:lnTo>
                  <a:lnTo>
                    <a:pt x="59737" y="1446348"/>
                  </a:lnTo>
                  <a:lnTo>
                    <a:pt x="90351" y="1476962"/>
                  </a:lnTo>
                  <a:lnTo>
                    <a:pt x="125801" y="1502021"/>
                  </a:lnTo>
                  <a:lnTo>
                    <a:pt x="165371" y="1520809"/>
                  </a:lnTo>
                  <a:lnTo>
                    <a:pt x="208343" y="1532607"/>
                  </a:lnTo>
                  <a:lnTo>
                    <a:pt x="254000" y="1536700"/>
                  </a:lnTo>
                  <a:lnTo>
                    <a:pt x="8216900" y="1536700"/>
                  </a:lnTo>
                  <a:lnTo>
                    <a:pt x="8262556" y="1532607"/>
                  </a:lnTo>
                  <a:lnTo>
                    <a:pt x="8305528" y="1520809"/>
                  </a:lnTo>
                  <a:lnTo>
                    <a:pt x="8345098" y="1502021"/>
                  </a:lnTo>
                  <a:lnTo>
                    <a:pt x="8380549" y="1476962"/>
                  </a:lnTo>
                  <a:lnTo>
                    <a:pt x="8411162" y="1446348"/>
                  </a:lnTo>
                  <a:lnTo>
                    <a:pt x="8436221" y="1410898"/>
                  </a:lnTo>
                  <a:lnTo>
                    <a:pt x="8455009" y="1371328"/>
                  </a:lnTo>
                  <a:lnTo>
                    <a:pt x="8466807" y="1328356"/>
                  </a:lnTo>
                  <a:lnTo>
                    <a:pt x="8470900" y="1282700"/>
                  </a:lnTo>
                  <a:lnTo>
                    <a:pt x="8470900" y="254000"/>
                  </a:lnTo>
                  <a:lnTo>
                    <a:pt x="8466807" y="208343"/>
                  </a:lnTo>
                  <a:lnTo>
                    <a:pt x="8455009" y="165371"/>
                  </a:lnTo>
                  <a:lnTo>
                    <a:pt x="8436221" y="125801"/>
                  </a:lnTo>
                  <a:lnTo>
                    <a:pt x="8411162" y="90351"/>
                  </a:lnTo>
                  <a:lnTo>
                    <a:pt x="8380549" y="59737"/>
                  </a:lnTo>
                  <a:lnTo>
                    <a:pt x="8345098" y="34678"/>
                  </a:lnTo>
                  <a:lnTo>
                    <a:pt x="8305528" y="15890"/>
                  </a:lnTo>
                  <a:lnTo>
                    <a:pt x="8262556" y="4092"/>
                  </a:lnTo>
                  <a:lnTo>
                    <a:pt x="82169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880" y="775854"/>
            <a:ext cx="4345324" cy="3867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2023-11-19T12:55:54Z</dcterms:created>
  <dcterms:modified xsi:type="dcterms:W3CDTF">2023-11-19T12:55:54Z</dcterms:modified>
</cp:coreProperties>
</file>