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20104100" cy="20104100"/>
  <p:notesSz cx="201041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65.png"/><Relationship Id="rId9" Type="http://schemas.openxmlformats.org/officeDocument/2006/relationships/image" Target="../media/image30.png"/><Relationship Id="rId10" Type="http://schemas.openxmlformats.org/officeDocument/2006/relationships/image" Target="../media/image66.png"/><Relationship Id="rId11" Type="http://schemas.openxmlformats.org/officeDocument/2006/relationships/image" Target="../media/image32.png"/><Relationship Id="rId12" Type="http://schemas.openxmlformats.org/officeDocument/2006/relationships/image" Target="../media/image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42.png"/><Relationship Id="rId4" Type="http://schemas.openxmlformats.org/officeDocument/2006/relationships/image" Target="../media/image76.jp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57.png"/><Relationship Id="rId4" Type="http://schemas.openxmlformats.org/officeDocument/2006/relationships/image" Target="../media/image8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57.png"/><Relationship Id="rId4" Type="http://schemas.openxmlformats.org/officeDocument/2006/relationships/image" Target="../media/image87.png"/><Relationship Id="rId5" Type="http://schemas.openxmlformats.org/officeDocument/2006/relationships/image" Target="../media/image62.png"/><Relationship Id="rId6" Type="http://schemas.openxmlformats.org/officeDocument/2006/relationships/image" Target="../media/image88.png"/><Relationship Id="rId7" Type="http://schemas.openxmlformats.org/officeDocument/2006/relationships/image" Target="../media/image6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550"/>
            <a:ext cx="13785850" cy="20104735"/>
            <a:chOff x="0" y="-550"/>
            <a:chExt cx="13785850" cy="20104735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04022" y="7840598"/>
              <a:ext cx="11421110" cy="3896995"/>
            </a:xfrm>
            <a:custGeom>
              <a:avLst/>
              <a:gdLst/>
              <a:ahLst/>
              <a:cxnLst/>
              <a:rect l="l" t="t" r="r" b="b"/>
              <a:pathLst>
                <a:path w="11421110" h="3896995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896995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995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896995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896995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896995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896372"/>
                  </a:lnTo>
                  <a:lnTo>
                    <a:pt x="1254150" y="3896372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2885770" y="8759643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885770" y="9448927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FFF4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4323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580" y="1635251"/>
            <a:ext cx="3254819" cy="53136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079" y="3617976"/>
            <a:ext cx="12045001" cy="6187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" y="4783835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1"/>
                  </a:lnTo>
                  <a:lnTo>
                    <a:pt x="272288" y="40131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1"/>
                  </a:moveTo>
                  <a:lnTo>
                    <a:pt x="227076" y="40131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1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3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3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5"/>
                  </a:lnTo>
                  <a:lnTo>
                    <a:pt x="567633" y="122935"/>
                  </a:lnTo>
                  <a:lnTo>
                    <a:pt x="567027" y="122173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5"/>
                  </a:moveTo>
                  <a:lnTo>
                    <a:pt x="475714" y="122935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0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39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5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7"/>
                  </a:moveTo>
                  <a:lnTo>
                    <a:pt x="873208" y="135127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7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7"/>
                  </a:lnTo>
                  <a:lnTo>
                    <a:pt x="912832" y="135127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5"/>
                  </a:lnTo>
                  <a:lnTo>
                    <a:pt x="1339755" y="224535"/>
                  </a:lnTo>
                  <a:lnTo>
                    <a:pt x="1337942" y="222503"/>
                  </a:lnTo>
                  <a:lnTo>
                    <a:pt x="1288268" y="222503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5"/>
                  </a:moveTo>
                  <a:lnTo>
                    <a:pt x="1288268" y="224535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5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3"/>
                  </a:lnTo>
                  <a:lnTo>
                    <a:pt x="1337942" y="222503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400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400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34"/>
                  </a:lnTo>
                  <a:lnTo>
                    <a:pt x="22364" y="1124534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34"/>
                  </a:lnTo>
                  <a:lnTo>
                    <a:pt x="143230" y="1124534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59"/>
                  </a:lnTo>
                  <a:lnTo>
                    <a:pt x="220675" y="1108659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59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34"/>
                  </a:lnTo>
                  <a:lnTo>
                    <a:pt x="289407" y="1124534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34"/>
                  </a:lnTo>
                  <a:lnTo>
                    <a:pt x="353148" y="1124534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34"/>
                  </a:lnTo>
                  <a:lnTo>
                    <a:pt x="440829" y="1124534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34"/>
                  </a:lnTo>
                  <a:lnTo>
                    <a:pt x="528066" y="1124534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34"/>
                  </a:lnTo>
                  <a:lnTo>
                    <a:pt x="629475" y="1124534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34"/>
                  </a:lnTo>
                  <a:lnTo>
                    <a:pt x="717143" y="1124534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1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2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2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2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2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89"/>
                </a:lnTo>
                <a:lnTo>
                  <a:pt x="1740508" y="236289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89"/>
                </a:moveTo>
                <a:lnTo>
                  <a:pt x="1697722" y="236289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89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2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6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2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0608" y="13697277"/>
              <a:ext cx="3363353" cy="24814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119063" y="13622920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487121" y="1374737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51" y="3367532"/>
            <a:ext cx="3463262" cy="399287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3930650" y="3206750"/>
            <a:ext cx="4927600" cy="622300"/>
            <a:chOff x="3930650" y="3206750"/>
            <a:chExt cx="4927600" cy="622300"/>
          </a:xfrm>
        </p:grpSpPr>
        <p:sp>
          <p:nvSpPr>
            <p:cNvPr id="20" name="object 20" descr=""/>
            <p:cNvSpPr/>
            <p:nvPr/>
          </p:nvSpPr>
          <p:spPr>
            <a:xfrm>
              <a:off x="3930650" y="32067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49700" y="32258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3111500" y="17145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3180" y="17495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5"/>
                </a:lnTo>
                <a:lnTo>
                  <a:pt x="237236" y="288035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5"/>
                </a:moveTo>
                <a:lnTo>
                  <a:pt x="192532" y="288035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5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8"/>
                </a:lnTo>
                <a:lnTo>
                  <a:pt x="480425" y="229107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1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39"/>
                </a:moveTo>
                <a:lnTo>
                  <a:pt x="482965" y="370839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39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39"/>
                </a:lnTo>
                <a:lnTo>
                  <a:pt x="524113" y="370839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6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7"/>
                </a:lnTo>
                <a:lnTo>
                  <a:pt x="794797" y="531367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3"/>
                </a:lnTo>
                <a:lnTo>
                  <a:pt x="849009" y="374903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3"/>
                </a:moveTo>
                <a:lnTo>
                  <a:pt x="794797" y="374903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3"/>
                </a:lnTo>
                <a:close/>
              </a:path>
              <a:path w="2079625" h="531494">
                <a:moveTo>
                  <a:pt x="962149" y="169671"/>
                </a:moveTo>
                <a:lnTo>
                  <a:pt x="871505" y="169671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3"/>
                </a:lnTo>
                <a:lnTo>
                  <a:pt x="973963" y="186880"/>
                </a:lnTo>
                <a:lnTo>
                  <a:pt x="962149" y="169671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1"/>
                </a:lnTo>
                <a:lnTo>
                  <a:pt x="962149" y="169671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2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3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7"/>
                </a:lnTo>
                <a:lnTo>
                  <a:pt x="1057163" y="531367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0"/>
                </a:lnTo>
                <a:lnTo>
                  <a:pt x="1148381" y="465359"/>
                </a:lnTo>
                <a:lnTo>
                  <a:pt x="1156223" y="447039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2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1"/>
                </a:lnTo>
                <a:lnTo>
                  <a:pt x="1412823" y="271271"/>
                </a:lnTo>
                <a:lnTo>
                  <a:pt x="1411011" y="269239"/>
                </a:lnTo>
                <a:lnTo>
                  <a:pt x="1361336" y="269239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1"/>
                </a:moveTo>
                <a:lnTo>
                  <a:pt x="1361336" y="271271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1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39"/>
                </a:lnTo>
                <a:lnTo>
                  <a:pt x="1411011" y="269239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3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39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1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5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7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7"/>
                </a:moveTo>
                <a:lnTo>
                  <a:pt x="1969179" y="330707"/>
                </a:lnTo>
                <a:lnTo>
                  <a:pt x="1962237" y="332739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5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0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0"/>
                </a:lnTo>
                <a:lnTo>
                  <a:pt x="785244" y="151987"/>
                </a:lnTo>
                <a:lnTo>
                  <a:pt x="786260" y="161036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8"/>
                </a:lnTo>
                <a:lnTo>
                  <a:pt x="716156" y="239268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700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8"/>
                </a:lnTo>
                <a:lnTo>
                  <a:pt x="1113571" y="239268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2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8"/>
                </a:moveTo>
                <a:lnTo>
                  <a:pt x="1015488" y="239268"/>
                </a:lnTo>
                <a:lnTo>
                  <a:pt x="1031712" y="239902"/>
                </a:lnTo>
                <a:lnTo>
                  <a:pt x="1045841" y="241807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8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5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0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300"/>
                </a:lnTo>
                <a:lnTo>
                  <a:pt x="1718925" y="241300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300"/>
                </a:moveTo>
                <a:lnTo>
                  <a:pt x="1674221" y="241300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300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600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899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59"/>
                </a:moveTo>
                <a:lnTo>
                  <a:pt x="10159" y="10159"/>
                </a:lnTo>
                <a:lnTo>
                  <a:pt x="0" y="30479"/>
                </a:lnTo>
                <a:lnTo>
                  <a:pt x="52832" y="48259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499"/>
                </a:lnTo>
                <a:lnTo>
                  <a:pt x="164592" y="25908"/>
                </a:lnTo>
                <a:lnTo>
                  <a:pt x="164592" y="10159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5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1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3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3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59"/>
                </a:lnTo>
                <a:lnTo>
                  <a:pt x="499665" y="35559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59"/>
                </a:moveTo>
                <a:lnTo>
                  <a:pt x="363521" y="35559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2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59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59"/>
                </a:lnTo>
                <a:lnTo>
                  <a:pt x="586124" y="10159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5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59"/>
                </a:lnTo>
                <a:lnTo>
                  <a:pt x="772560" y="378459"/>
                </a:lnTo>
                <a:lnTo>
                  <a:pt x="750208" y="377602"/>
                </a:lnTo>
                <a:lnTo>
                  <a:pt x="729380" y="375030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3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59"/>
                </a:lnTo>
                <a:lnTo>
                  <a:pt x="866611" y="378459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59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59"/>
                </a:moveTo>
                <a:lnTo>
                  <a:pt x="986968" y="10159"/>
                </a:lnTo>
                <a:lnTo>
                  <a:pt x="976808" y="30479"/>
                </a:lnTo>
                <a:lnTo>
                  <a:pt x="1029640" y="58927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59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59"/>
                </a:moveTo>
                <a:lnTo>
                  <a:pt x="1256208" y="10159"/>
                </a:lnTo>
                <a:lnTo>
                  <a:pt x="1246048" y="30479"/>
                </a:lnTo>
                <a:lnTo>
                  <a:pt x="1298880" y="56895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5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8"/>
                </a:lnTo>
                <a:lnTo>
                  <a:pt x="1143" y="213232"/>
                </a:lnTo>
                <a:lnTo>
                  <a:pt x="10287" y="262509"/>
                </a:lnTo>
                <a:lnTo>
                  <a:pt x="28606" y="304387"/>
                </a:lnTo>
                <a:lnTo>
                  <a:pt x="56335" y="337185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2"/>
                </a:lnTo>
                <a:lnTo>
                  <a:pt x="281131" y="40132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2"/>
                </a:moveTo>
                <a:lnTo>
                  <a:pt x="168148" y="40132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3"/>
                </a:lnTo>
                <a:lnTo>
                  <a:pt x="323913" y="263016"/>
                </a:lnTo>
                <a:lnTo>
                  <a:pt x="333565" y="213741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2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6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2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1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4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4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2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60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8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5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30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6"/>
                </a:lnTo>
                <a:lnTo>
                  <a:pt x="1626040" y="209296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6"/>
                </a:lnTo>
                <a:lnTo>
                  <a:pt x="1818572" y="209296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6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2"/>
                </a:moveTo>
                <a:lnTo>
                  <a:pt x="2287131" y="100647"/>
                </a:lnTo>
                <a:lnTo>
                  <a:pt x="2248872" y="129159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2"/>
                </a:lnTo>
                <a:lnTo>
                  <a:pt x="2263223" y="205232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2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2"/>
                </a:lnTo>
                <a:lnTo>
                  <a:pt x="2448230" y="205232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700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2"/>
                </a:lnTo>
                <a:lnTo>
                  <a:pt x="19811" y="89407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39"/>
                </a:lnTo>
                <a:lnTo>
                  <a:pt x="260095" y="332739"/>
                </a:lnTo>
                <a:lnTo>
                  <a:pt x="173227" y="332739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5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1"/>
                </a:lnTo>
                <a:lnTo>
                  <a:pt x="265416" y="40131"/>
                </a:lnTo>
                <a:lnTo>
                  <a:pt x="274320" y="21335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39"/>
                </a:lnTo>
                <a:lnTo>
                  <a:pt x="260095" y="332739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1"/>
                </a:moveTo>
                <a:lnTo>
                  <a:pt x="173736" y="40131"/>
                </a:lnTo>
                <a:lnTo>
                  <a:pt x="185674" y="40512"/>
                </a:lnTo>
                <a:lnTo>
                  <a:pt x="197104" y="41655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1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3"/>
                </a:moveTo>
                <a:lnTo>
                  <a:pt x="300144" y="95503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3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6999"/>
                </a:lnTo>
                <a:lnTo>
                  <a:pt x="562943" y="171323"/>
                </a:lnTo>
                <a:lnTo>
                  <a:pt x="554561" y="231139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39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39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39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39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3"/>
                </a:moveTo>
                <a:lnTo>
                  <a:pt x="877379" y="95503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3"/>
                </a:lnTo>
                <a:close/>
              </a:path>
              <a:path w="2607944" h="373379">
                <a:moveTo>
                  <a:pt x="1117155" y="140207"/>
                </a:moveTo>
                <a:lnTo>
                  <a:pt x="1077531" y="140207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7"/>
                </a:lnTo>
                <a:close/>
              </a:path>
              <a:path w="2607944" h="373379">
                <a:moveTo>
                  <a:pt x="1117155" y="95503"/>
                </a:moveTo>
                <a:lnTo>
                  <a:pt x="1062291" y="95503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7"/>
                </a:lnTo>
                <a:lnTo>
                  <a:pt x="1117155" y="140207"/>
                </a:lnTo>
                <a:lnTo>
                  <a:pt x="1117155" y="95503"/>
                </a:lnTo>
                <a:close/>
              </a:path>
              <a:path w="2607944" h="373379">
                <a:moveTo>
                  <a:pt x="1263245" y="95503"/>
                </a:moveTo>
                <a:lnTo>
                  <a:pt x="1203809" y="95503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3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3"/>
                </a:moveTo>
                <a:lnTo>
                  <a:pt x="1436473" y="95503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3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6999"/>
                </a:lnTo>
                <a:lnTo>
                  <a:pt x="1575966" y="171323"/>
                </a:lnTo>
                <a:lnTo>
                  <a:pt x="1567584" y="231139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39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39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39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39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1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39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39"/>
                </a:lnTo>
                <a:lnTo>
                  <a:pt x="2065280" y="129539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39"/>
                </a:moveTo>
                <a:lnTo>
                  <a:pt x="2001654" y="129539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39"/>
                </a:lnTo>
                <a:lnTo>
                  <a:pt x="2065280" y="129539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3"/>
                </a:moveTo>
                <a:lnTo>
                  <a:pt x="2101461" y="95503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3"/>
                </a:lnTo>
                <a:close/>
              </a:path>
              <a:path w="2607944" h="373379">
                <a:moveTo>
                  <a:pt x="2420782" y="95503"/>
                </a:moveTo>
                <a:lnTo>
                  <a:pt x="2376078" y="95503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3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2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7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5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2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59"/>
                </a:moveTo>
                <a:lnTo>
                  <a:pt x="179324" y="238759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59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7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59"/>
                </a:lnTo>
                <a:lnTo>
                  <a:pt x="220472" y="238759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69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1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3"/>
                </a:lnTo>
                <a:lnTo>
                  <a:pt x="516291" y="42163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3"/>
                </a:moveTo>
                <a:lnTo>
                  <a:pt x="418869" y="42163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3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59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3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5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3"/>
                </a:lnTo>
                <a:lnTo>
                  <a:pt x="1184152" y="42163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3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0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3"/>
                </a:lnTo>
                <a:lnTo>
                  <a:pt x="1232194" y="42163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49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49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099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099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49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49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099"/>
                  </a:lnTo>
                  <a:lnTo>
                    <a:pt x="5191339" y="380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6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6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6982439" y="5479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699"/>
                </a:lnTo>
                <a:lnTo>
                  <a:pt x="164592" y="264667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9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1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699"/>
                </a:lnTo>
                <a:lnTo>
                  <a:pt x="1432607" y="264667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9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1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6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7"/>
                </a:lnTo>
                <a:lnTo>
                  <a:pt x="2418832" y="346455"/>
                </a:lnTo>
                <a:lnTo>
                  <a:pt x="2414091" y="353567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13911580" y="5631688"/>
            <a:ext cx="3083560" cy="457200"/>
          </a:xfrm>
          <a:custGeom>
            <a:avLst/>
            <a:gdLst/>
            <a:ahLst/>
            <a:cxnLst/>
            <a:rect l="l" t="t" r="r" b="b"/>
            <a:pathLst>
              <a:path w="3083559" h="457200">
                <a:moveTo>
                  <a:pt x="159003" y="40131"/>
                </a:moveTo>
                <a:lnTo>
                  <a:pt x="113284" y="40131"/>
                </a:lnTo>
                <a:lnTo>
                  <a:pt x="113284" y="362712"/>
                </a:lnTo>
                <a:lnTo>
                  <a:pt x="159003" y="362712"/>
                </a:lnTo>
                <a:lnTo>
                  <a:pt x="159003" y="40131"/>
                </a:lnTo>
                <a:close/>
              </a:path>
              <a:path w="3083559" h="457200">
                <a:moveTo>
                  <a:pt x="271780" y="0"/>
                </a:moveTo>
                <a:lnTo>
                  <a:pt x="0" y="0"/>
                </a:lnTo>
                <a:lnTo>
                  <a:pt x="0" y="40131"/>
                </a:lnTo>
                <a:lnTo>
                  <a:pt x="271780" y="40131"/>
                </a:lnTo>
                <a:lnTo>
                  <a:pt x="271780" y="0"/>
                </a:lnTo>
                <a:close/>
              </a:path>
              <a:path w="3083559" h="457200">
                <a:moveTo>
                  <a:pt x="337240" y="90423"/>
                </a:moveTo>
                <a:lnTo>
                  <a:pt x="295076" y="90423"/>
                </a:lnTo>
                <a:lnTo>
                  <a:pt x="295076" y="362712"/>
                </a:lnTo>
                <a:lnTo>
                  <a:pt x="350448" y="362712"/>
                </a:lnTo>
                <a:lnTo>
                  <a:pt x="378564" y="318515"/>
                </a:lnTo>
                <a:lnTo>
                  <a:pt x="334192" y="318515"/>
                </a:lnTo>
                <a:lnTo>
                  <a:pt x="334531" y="314113"/>
                </a:lnTo>
                <a:lnTo>
                  <a:pt x="334869" y="307848"/>
                </a:lnTo>
                <a:lnTo>
                  <a:pt x="335208" y="299720"/>
                </a:lnTo>
                <a:lnTo>
                  <a:pt x="335885" y="291253"/>
                </a:lnTo>
                <a:lnTo>
                  <a:pt x="336393" y="283125"/>
                </a:lnTo>
                <a:lnTo>
                  <a:pt x="337071" y="267208"/>
                </a:lnTo>
                <a:lnTo>
                  <a:pt x="337240" y="260942"/>
                </a:lnTo>
                <a:lnTo>
                  <a:pt x="337240" y="90423"/>
                </a:lnTo>
                <a:close/>
              </a:path>
              <a:path w="3083559" h="457200">
                <a:moveTo>
                  <a:pt x="534852" y="135127"/>
                </a:moveTo>
                <a:lnTo>
                  <a:pt x="495228" y="135127"/>
                </a:lnTo>
                <a:lnTo>
                  <a:pt x="494889" y="139530"/>
                </a:lnTo>
                <a:lnTo>
                  <a:pt x="494551" y="146134"/>
                </a:lnTo>
                <a:lnTo>
                  <a:pt x="493196" y="180848"/>
                </a:lnTo>
                <a:lnTo>
                  <a:pt x="493196" y="362712"/>
                </a:lnTo>
                <a:lnTo>
                  <a:pt x="534852" y="362712"/>
                </a:lnTo>
                <a:lnTo>
                  <a:pt x="534852" y="135127"/>
                </a:lnTo>
                <a:close/>
              </a:path>
              <a:path w="3083559" h="457200">
                <a:moveTo>
                  <a:pt x="534852" y="90423"/>
                </a:moveTo>
                <a:lnTo>
                  <a:pt x="479988" y="90423"/>
                </a:lnTo>
                <a:lnTo>
                  <a:pt x="334192" y="318515"/>
                </a:lnTo>
                <a:lnTo>
                  <a:pt x="378564" y="318515"/>
                </a:lnTo>
                <a:lnTo>
                  <a:pt x="495228" y="135127"/>
                </a:lnTo>
                <a:lnTo>
                  <a:pt x="534852" y="135127"/>
                </a:lnTo>
                <a:lnTo>
                  <a:pt x="534852" y="90423"/>
                </a:lnTo>
                <a:close/>
              </a:path>
              <a:path w="3083559" h="457200">
                <a:moveTo>
                  <a:pt x="851630" y="90423"/>
                </a:moveTo>
                <a:lnTo>
                  <a:pt x="621506" y="90423"/>
                </a:lnTo>
                <a:lnTo>
                  <a:pt x="621506" y="362712"/>
                </a:lnTo>
                <a:lnTo>
                  <a:pt x="666210" y="362712"/>
                </a:lnTo>
                <a:lnTo>
                  <a:pt x="666210" y="128523"/>
                </a:lnTo>
                <a:lnTo>
                  <a:pt x="851630" y="128523"/>
                </a:lnTo>
                <a:lnTo>
                  <a:pt x="851630" y="90423"/>
                </a:lnTo>
                <a:close/>
              </a:path>
              <a:path w="3083559" h="457200">
                <a:moveTo>
                  <a:pt x="851630" y="128523"/>
                </a:moveTo>
                <a:lnTo>
                  <a:pt x="806926" y="128523"/>
                </a:lnTo>
                <a:lnTo>
                  <a:pt x="806926" y="362712"/>
                </a:lnTo>
                <a:lnTo>
                  <a:pt x="851630" y="362712"/>
                </a:lnTo>
                <a:lnTo>
                  <a:pt x="851630" y="128523"/>
                </a:lnTo>
                <a:close/>
              </a:path>
              <a:path w="3083559" h="457200">
                <a:moveTo>
                  <a:pt x="1122556" y="90423"/>
                </a:moveTo>
                <a:lnTo>
                  <a:pt x="1080392" y="90423"/>
                </a:lnTo>
                <a:lnTo>
                  <a:pt x="1080392" y="362712"/>
                </a:lnTo>
                <a:lnTo>
                  <a:pt x="1135765" y="362712"/>
                </a:lnTo>
                <a:lnTo>
                  <a:pt x="1163880" y="318515"/>
                </a:lnTo>
                <a:lnTo>
                  <a:pt x="1119509" y="318515"/>
                </a:lnTo>
                <a:lnTo>
                  <a:pt x="1119847" y="314113"/>
                </a:lnTo>
                <a:lnTo>
                  <a:pt x="1120186" y="307848"/>
                </a:lnTo>
                <a:lnTo>
                  <a:pt x="1120524" y="299720"/>
                </a:lnTo>
                <a:lnTo>
                  <a:pt x="1121202" y="291253"/>
                </a:lnTo>
                <a:lnTo>
                  <a:pt x="1121710" y="283125"/>
                </a:lnTo>
                <a:lnTo>
                  <a:pt x="1122387" y="267208"/>
                </a:lnTo>
                <a:lnTo>
                  <a:pt x="1122556" y="260942"/>
                </a:lnTo>
                <a:lnTo>
                  <a:pt x="1122556" y="90423"/>
                </a:lnTo>
                <a:close/>
              </a:path>
              <a:path w="3083559" h="457200">
                <a:moveTo>
                  <a:pt x="1320168" y="135127"/>
                </a:moveTo>
                <a:lnTo>
                  <a:pt x="1280545" y="135127"/>
                </a:lnTo>
                <a:lnTo>
                  <a:pt x="1280206" y="139530"/>
                </a:lnTo>
                <a:lnTo>
                  <a:pt x="1279867" y="146134"/>
                </a:lnTo>
                <a:lnTo>
                  <a:pt x="1278512" y="180848"/>
                </a:lnTo>
                <a:lnTo>
                  <a:pt x="1278512" y="362712"/>
                </a:lnTo>
                <a:lnTo>
                  <a:pt x="1320168" y="362712"/>
                </a:lnTo>
                <a:lnTo>
                  <a:pt x="1320168" y="135127"/>
                </a:lnTo>
                <a:close/>
              </a:path>
              <a:path w="3083559" h="457200">
                <a:moveTo>
                  <a:pt x="1320168" y="90423"/>
                </a:moveTo>
                <a:lnTo>
                  <a:pt x="1265304" y="90423"/>
                </a:lnTo>
                <a:lnTo>
                  <a:pt x="1119509" y="318515"/>
                </a:lnTo>
                <a:lnTo>
                  <a:pt x="1163880" y="318515"/>
                </a:lnTo>
                <a:lnTo>
                  <a:pt x="1280545" y="135127"/>
                </a:lnTo>
                <a:lnTo>
                  <a:pt x="1320168" y="135127"/>
                </a:lnTo>
                <a:lnTo>
                  <a:pt x="1320168" y="90423"/>
                </a:lnTo>
                <a:close/>
              </a:path>
              <a:path w="3083559" h="457200">
                <a:moveTo>
                  <a:pt x="1380406" y="309880"/>
                </a:moveTo>
                <a:lnTo>
                  <a:pt x="1380406" y="350012"/>
                </a:lnTo>
                <a:lnTo>
                  <a:pt x="1388788" y="354076"/>
                </a:lnTo>
                <a:lnTo>
                  <a:pt x="1432317" y="365220"/>
                </a:lnTo>
                <a:lnTo>
                  <a:pt x="1473370" y="367792"/>
                </a:lnTo>
                <a:lnTo>
                  <a:pt x="1501342" y="366363"/>
                </a:lnTo>
                <a:lnTo>
                  <a:pt x="1545284" y="354933"/>
                </a:lnTo>
                <a:lnTo>
                  <a:pt x="1574587" y="331215"/>
                </a:lnTo>
                <a:lnTo>
                  <a:pt x="1472862" y="331215"/>
                </a:lnTo>
                <a:lnTo>
                  <a:pt x="1459146" y="330803"/>
                </a:lnTo>
                <a:lnTo>
                  <a:pt x="1421046" y="324612"/>
                </a:lnTo>
                <a:lnTo>
                  <a:pt x="1389423" y="313848"/>
                </a:lnTo>
                <a:lnTo>
                  <a:pt x="1380406" y="309880"/>
                </a:lnTo>
                <a:close/>
              </a:path>
              <a:path w="3083559" h="457200">
                <a:moveTo>
                  <a:pt x="1570497" y="122427"/>
                </a:moveTo>
                <a:lnTo>
                  <a:pt x="1475910" y="122427"/>
                </a:lnTo>
                <a:lnTo>
                  <a:pt x="1490007" y="123031"/>
                </a:lnTo>
                <a:lnTo>
                  <a:pt x="1502326" y="124840"/>
                </a:lnTo>
                <a:lnTo>
                  <a:pt x="1536870" y="151987"/>
                </a:lnTo>
                <a:lnTo>
                  <a:pt x="1537886" y="161036"/>
                </a:lnTo>
                <a:lnTo>
                  <a:pt x="1536553" y="171640"/>
                </a:lnTo>
                <a:lnTo>
                  <a:pt x="1505247" y="197548"/>
                </a:lnTo>
                <a:lnTo>
                  <a:pt x="1460670" y="202691"/>
                </a:lnTo>
                <a:lnTo>
                  <a:pt x="1431206" y="202691"/>
                </a:lnTo>
                <a:lnTo>
                  <a:pt x="1431206" y="239268"/>
                </a:lnTo>
                <a:lnTo>
                  <a:pt x="1467782" y="239268"/>
                </a:lnTo>
                <a:lnTo>
                  <a:pt x="1501786" y="242125"/>
                </a:lnTo>
                <a:lnTo>
                  <a:pt x="1526075" y="250698"/>
                </a:lnTo>
                <a:lnTo>
                  <a:pt x="1540648" y="264985"/>
                </a:lnTo>
                <a:lnTo>
                  <a:pt x="1545506" y="284988"/>
                </a:lnTo>
                <a:lnTo>
                  <a:pt x="1544173" y="296767"/>
                </a:lnTo>
                <a:lnTo>
                  <a:pt x="1513153" y="325501"/>
                </a:lnTo>
                <a:lnTo>
                  <a:pt x="1472862" y="331215"/>
                </a:lnTo>
                <a:lnTo>
                  <a:pt x="1574587" y="331215"/>
                </a:lnTo>
                <a:lnTo>
                  <a:pt x="1582590" y="318897"/>
                </a:lnTo>
                <a:lnTo>
                  <a:pt x="1587924" y="303879"/>
                </a:lnTo>
                <a:lnTo>
                  <a:pt x="1589702" y="287528"/>
                </a:lnTo>
                <a:lnTo>
                  <a:pt x="1589162" y="277812"/>
                </a:lnTo>
                <a:lnTo>
                  <a:pt x="1571541" y="241681"/>
                </a:lnTo>
                <a:lnTo>
                  <a:pt x="1537219" y="221964"/>
                </a:lnTo>
                <a:lnTo>
                  <a:pt x="1529250" y="219456"/>
                </a:lnTo>
                <a:lnTo>
                  <a:pt x="1529250" y="217423"/>
                </a:lnTo>
                <a:lnTo>
                  <a:pt x="1566334" y="196595"/>
                </a:lnTo>
                <a:lnTo>
                  <a:pt x="1580558" y="156972"/>
                </a:lnTo>
                <a:lnTo>
                  <a:pt x="1578812" y="140906"/>
                </a:lnTo>
                <a:lnTo>
                  <a:pt x="1573573" y="126746"/>
                </a:lnTo>
                <a:lnTo>
                  <a:pt x="1570497" y="122427"/>
                </a:lnTo>
                <a:close/>
              </a:path>
              <a:path w="3083559" h="457200">
                <a:moveTo>
                  <a:pt x="1478450" y="85344"/>
                </a:moveTo>
                <a:lnTo>
                  <a:pt x="1452891" y="86518"/>
                </a:lnTo>
                <a:lnTo>
                  <a:pt x="1428539" y="90043"/>
                </a:lnTo>
                <a:lnTo>
                  <a:pt x="1405393" y="95916"/>
                </a:lnTo>
                <a:lnTo>
                  <a:pt x="1383454" y="104140"/>
                </a:lnTo>
                <a:lnTo>
                  <a:pt x="1399202" y="139700"/>
                </a:lnTo>
                <a:lnTo>
                  <a:pt x="1409140" y="135667"/>
                </a:lnTo>
                <a:lnTo>
                  <a:pt x="1418633" y="132206"/>
                </a:lnTo>
                <a:lnTo>
                  <a:pt x="1465052" y="122713"/>
                </a:lnTo>
                <a:lnTo>
                  <a:pt x="1475910" y="122427"/>
                </a:lnTo>
                <a:lnTo>
                  <a:pt x="1570497" y="122427"/>
                </a:lnTo>
                <a:lnTo>
                  <a:pt x="1564842" y="114490"/>
                </a:lnTo>
                <a:lnTo>
                  <a:pt x="1552618" y="104140"/>
                </a:lnTo>
                <a:lnTo>
                  <a:pt x="1537696" y="95916"/>
                </a:lnTo>
                <a:lnTo>
                  <a:pt x="1520360" y="90043"/>
                </a:lnTo>
                <a:lnTo>
                  <a:pt x="1500612" y="86518"/>
                </a:lnTo>
                <a:lnTo>
                  <a:pt x="1478450" y="85344"/>
                </a:lnTo>
                <a:close/>
              </a:path>
              <a:path w="3083559" h="457200">
                <a:moveTo>
                  <a:pt x="1897669" y="325120"/>
                </a:moveTo>
                <a:lnTo>
                  <a:pt x="1622333" y="325120"/>
                </a:lnTo>
                <a:lnTo>
                  <a:pt x="1622333" y="457200"/>
                </a:lnTo>
                <a:lnTo>
                  <a:pt x="1665005" y="457200"/>
                </a:lnTo>
                <a:lnTo>
                  <a:pt x="1665005" y="362712"/>
                </a:lnTo>
                <a:lnTo>
                  <a:pt x="1897669" y="362712"/>
                </a:lnTo>
                <a:lnTo>
                  <a:pt x="1897669" y="325120"/>
                </a:lnTo>
                <a:close/>
              </a:path>
              <a:path w="3083559" h="457200">
                <a:moveTo>
                  <a:pt x="1897669" y="362712"/>
                </a:moveTo>
                <a:lnTo>
                  <a:pt x="1854489" y="362712"/>
                </a:lnTo>
                <a:lnTo>
                  <a:pt x="1854489" y="457200"/>
                </a:lnTo>
                <a:lnTo>
                  <a:pt x="1897669" y="457200"/>
                </a:lnTo>
                <a:lnTo>
                  <a:pt x="1897669" y="362712"/>
                </a:lnTo>
                <a:close/>
              </a:path>
              <a:path w="3083559" h="457200">
                <a:moveTo>
                  <a:pt x="1858045" y="90423"/>
                </a:moveTo>
                <a:lnTo>
                  <a:pt x="1714789" y="90423"/>
                </a:lnTo>
                <a:lnTo>
                  <a:pt x="1713456" y="121856"/>
                </a:lnTo>
                <a:lnTo>
                  <a:pt x="1709963" y="153162"/>
                </a:lnTo>
                <a:lnTo>
                  <a:pt x="1696501" y="215391"/>
                </a:lnTo>
                <a:lnTo>
                  <a:pt x="1674784" y="273557"/>
                </a:lnTo>
                <a:lnTo>
                  <a:pt x="1644177" y="325120"/>
                </a:lnTo>
                <a:lnTo>
                  <a:pt x="1690405" y="325120"/>
                </a:lnTo>
                <a:lnTo>
                  <a:pt x="1714503" y="283400"/>
                </a:lnTo>
                <a:lnTo>
                  <a:pt x="1733712" y="232918"/>
                </a:lnTo>
                <a:lnTo>
                  <a:pt x="1747174" y="178720"/>
                </a:lnTo>
                <a:lnTo>
                  <a:pt x="1754413" y="125476"/>
                </a:lnTo>
                <a:lnTo>
                  <a:pt x="1858045" y="125476"/>
                </a:lnTo>
                <a:lnTo>
                  <a:pt x="1858045" y="90423"/>
                </a:lnTo>
                <a:close/>
              </a:path>
              <a:path w="3083559" h="457200">
                <a:moveTo>
                  <a:pt x="1858045" y="125476"/>
                </a:moveTo>
                <a:lnTo>
                  <a:pt x="1814865" y="125476"/>
                </a:lnTo>
                <a:lnTo>
                  <a:pt x="1814865" y="325120"/>
                </a:lnTo>
                <a:lnTo>
                  <a:pt x="1858045" y="325120"/>
                </a:lnTo>
                <a:lnTo>
                  <a:pt x="1858045" y="125476"/>
                </a:lnTo>
                <a:close/>
              </a:path>
              <a:path w="3083559" h="457200">
                <a:moveTo>
                  <a:pt x="2139062" y="121919"/>
                </a:moveTo>
                <a:lnTo>
                  <a:pt x="2051621" y="121919"/>
                </a:lnTo>
                <a:lnTo>
                  <a:pt x="2064321" y="122745"/>
                </a:lnTo>
                <a:lnTo>
                  <a:pt x="2075497" y="125221"/>
                </a:lnTo>
                <a:lnTo>
                  <a:pt x="2104326" y="153542"/>
                </a:lnTo>
                <a:lnTo>
                  <a:pt x="2108009" y="182372"/>
                </a:lnTo>
                <a:lnTo>
                  <a:pt x="2108009" y="198627"/>
                </a:lnTo>
                <a:lnTo>
                  <a:pt x="2061781" y="200152"/>
                </a:lnTo>
                <a:lnTo>
                  <a:pt x="2030666" y="202438"/>
                </a:lnTo>
                <a:lnTo>
                  <a:pt x="1981390" y="214630"/>
                </a:lnTo>
                <a:lnTo>
                  <a:pt x="1949227" y="236632"/>
                </a:lnTo>
                <a:lnTo>
                  <a:pt x="1931225" y="287020"/>
                </a:lnTo>
                <a:lnTo>
                  <a:pt x="1932749" y="306482"/>
                </a:lnTo>
                <a:lnTo>
                  <a:pt x="1955609" y="348487"/>
                </a:lnTo>
                <a:lnTo>
                  <a:pt x="1999329" y="366585"/>
                </a:lnTo>
                <a:lnTo>
                  <a:pt x="2017077" y="367792"/>
                </a:lnTo>
                <a:lnTo>
                  <a:pt x="2033206" y="367125"/>
                </a:lnTo>
                <a:lnTo>
                  <a:pt x="2070925" y="357123"/>
                </a:lnTo>
                <a:lnTo>
                  <a:pt x="2101939" y="331723"/>
                </a:lnTo>
                <a:lnTo>
                  <a:pt x="2027237" y="331723"/>
                </a:lnTo>
                <a:lnTo>
                  <a:pt x="2016791" y="331057"/>
                </a:lnTo>
                <a:lnTo>
                  <a:pt x="1980882" y="307340"/>
                </a:lnTo>
                <a:lnTo>
                  <a:pt x="1977503" y="287020"/>
                </a:lnTo>
                <a:lnTo>
                  <a:pt x="1978659" y="275304"/>
                </a:lnTo>
                <a:lnTo>
                  <a:pt x="2008600" y="241045"/>
                </a:lnTo>
                <a:lnTo>
                  <a:pt x="2067369" y="231140"/>
                </a:lnTo>
                <a:lnTo>
                  <a:pt x="2107501" y="229616"/>
                </a:lnTo>
                <a:lnTo>
                  <a:pt x="2151697" y="229616"/>
                </a:lnTo>
                <a:lnTo>
                  <a:pt x="2151697" y="177292"/>
                </a:lnTo>
                <a:lnTo>
                  <a:pt x="2150205" y="155035"/>
                </a:lnTo>
                <a:lnTo>
                  <a:pt x="2145728" y="136017"/>
                </a:lnTo>
                <a:lnTo>
                  <a:pt x="2139062" y="121919"/>
                </a:lnTo>
                <a:close/>
              </a:path>
              <a:path w="3083559" h="457200">
                <a:moveTo>
                  <a:pt x="2151697" y="324104"/>
                </a:moveTo>
                <a:lnTo>
                  <a:pt x="2110549" y="324104"/>
                </a:lnTo>
                <a:lnTo>
                  <a:pt x="2119185" y="362712"/>
                </a:lnTo>
                <a:lnTo>
                  <a:pt x="2151697" y="362712"/>
                </a:lnTo>
                <a:lnTo>
                  <a:pt x="2151697" y="324104"/>
                </a:lnTo>
                <a:close/>
              </a:path>
              <a:path w="3083559" h="457200">
                <a:moveTo>
                  <a:pt x="2151697" y="229616"/>
                </a:moveTo>
                <a:lnTo>
                  <a:pt x="2107501" y="229616"/>
                </a:lnTo>
                <a:lnTo>
                  <a:pt x="2107403" y="255238"/>
                </a:lnTo>
                <a:lnTo>
                  <a:pt x="2106041" y="272542"/>
                </a:lnTo>
                <a:lnTo>
                  <a:pt x="2084133" y="312928"/>
                </a:lnTo>
                <a:lnTo>
                  <a:pt x="2043556" y="330549"/>
                </a:lnTo>
                <a:lnTo>
                  <a:pt x="2027237" y="331723"/>
                </a:lnTo>
                <a:lnTo>
                  <a:pt x="2101939" y="331723"/>
                </a:lnTo>
                <a:lnTo>
                  <a:pt x="2108517" y="324104"/>
                </a:lnTo>
                <a:lnTo>
                  <a:pt x="2151697" y="324104"/>
                </a:lnTo>
                <a:lnTo>
                  <a:pt x="2151697" y="229616"/>
                </a:lnTo>
                <a:close/>
              </a:path>
              <a:path w="3083559" h="457200">
                <a:moveTo>
                  <a:pt x="2054161" y="85852"/>
                </a:moveTo>
                <a:lnTo>
                  <a:pt x="2015680" y="89852"/>
                </a:lnTo>
                <a:lnTo>
                  <a:pt x="1970500" y="104584"/>
                </a:lnTo>
                <a:lnTo>
                  <a:pt x="1961197" y="109220"/>
                </a:lnTo>
                <a:lnTo>
                  <a:pt x="1974913" y="142748"/>
                </a:lnTo>
                <a:lnTo>
                  <a:pt x="1983454" y="138810"/>
                </a:lnTo>
                <a:lnTo>
                  <a:pt x="1992312" y="135127"/>
                </a:lnTo>
                <a:lnTo>
                  <a:pt x="2030793" y="123570"/>
                </a:lnTo>
                <a:lnTo>
                  <a:pt x="2051621" y="121919"/>
                </a:lnTo>
                <a:lnTo>
                  <a:pt x="2139062" y="121919"/>
                </a:lnTo>
                <a:lnTo>
                  <a:pt x="2138267" y="120237"/>
                </a:lnTo>
                <a:lnTo>
                  <a:pt x="2127821" y="107695"/>
                </a:lnTo>
                <a:lnTo>
                  <a:pt x="2114264" y="98139"/>
                </a:lnTo>
                <a:lnTo>
                  <a:pt x="2097468" y="91313"/>
                </a:lnTo>
                <a:lnTo>
                  <a:pt x="2077434" y="87217"/>
                </a:lnTo>
                <a:lnTo>
                  <a:pt x="2054161" y="85852"/>
                </a:lnTo>
                <a:close/>
              </a:path>
              <a:path w="3083559" h="457200">
                <a:moveTo>
                  <a:pt x="2280499" y="90423"/>
                </a:moveTo>
                <a:lnTo>
                  <a:pt x="2235795" y="90423"/>
                </a:lnTo>
                <a:lnTo>
                  <a:pt x="2235795" y="362712"/>
                </a:lnTo>
                <a:lnTo>
                  <a:pt x="2280499" y="362712"/>
                </a:lnTo>
                <a:lnTo>
                  <a:pt x="2280499" y="241300"/>
                </a:lnTo>
                <a:lnTo>
                  <a:pt x="2473031" y="241300"/>
                </a:lnTo>
                <a:lnTo>
                  <a:pt x="2473031" y="203708"/>
                </a:lnTo>
                <a:lnTo>
                  <a:pt x="2280499" y="203708"/>
                </a:lnTo>
                <a:lnTo>
                  <a:pt x="2280499" y="90423"/>
                </a:lnTo>
                <a:close/>
              </a:path>
              <a:path w="3083559" h="457200">
                <a:moveTo>
                  <a:pt x="2473031" y="241300"/>
                </a:moveTo>
                <a:lnTo>
                  <a:pt x="2428327" y="241300"/>
                </a:lnTo>
                <a:lnTo>
                  <a:pt x="2428327" y="362712"/>
                </a:lnTo>
                <a:lnTo>
                  <a:pt x="2473031" y="362712"/>
                </a:lnTo>
                <a:lnTo>
                  <a:pt x="2473031" y="241300"/>
                </a:lnTo>
                <a:close/>
              </a:path>
              <a:path w="3083559" h="457200">
                <a:moveTo>
                  <a:pt x="2473031" y="90423"/>
                </a:moveTo>
                <a:lnTo>
                  <a:pt x="2428327" y="90423"/>
                </a:lnTo>
                <a:lnTo>
                  <a:pt x="2428327" y="203708"/>
                </a:lnTo>
                <a:lnTo>
                  <a:pt x="2473031" y="203708"/>
                </a:lnTo>
                <a:lnTo>
                  <a:pt x="2473031" y="90423"/>
                </a:lnTo>
                <a:close/>
              </a:path>
              <a:path w="3083559" h="457200">
                <a:moveTo>
                  <a:pt x="2601412" y="90423"/>
                </a:moveTo>
                <a:lnTo>
                  <a:pt x="2559248" y="90423"/>
                </a:lnTo>
                <a:lnTo>
                  <a:pt x="2559248" y="362712"/>
                </a:lnTo>
                <a:lnTo>
                  <a:pt x="2614620" y="362712"/>
                </a:lnTo>
                <a:lnTo>
                  <a:pt x="2642736" y="318515"/>
                </a:lnTo>
                <a:lnTo>
                  <a:pt x="2598364" y="318515"/>
                </a:lnTo>
                <a:lnTo>
                  <a:pt x="2598703" y="314113"/>
                </a:lnTo>
                <a:lnTo>
                  <a:pt x="2599041" y="307848"/>
                </a:lnTo>
                <a:lnTo>
                  <a:pt x="2599380" y="299720"/>
                </a:lnTo>
                <a:lnTo>
                  <a:pt x="2600057" y="291253"/>
                </a:lnTo>
                <a:lnTo>
                  <a:pt x="2600565" y="283125"/>
                </a:lnTo>
                <a:lnTo>
                  <a:pt x="2601243" y="267208"/>
                </a:lnTo>
                <a:lnTo>
                  <a:pt x="2601412" y="260942"/>
                </a:lnTo>
                <a:lnTo>
                  <a:pt x="2601412" y="90423"/>
                </a:lnTo>
                <a:close/>
              </a:path>
              <a:path w="3083559" h="457200">
                <a:moveTo>
                  <a:pt x="2799024" y="135127"/>
                </a:moveTo>
                <a:lnTo>
                  <a:pt x="2759400" y="135127"/>
                </a:lnTo>
                <a:lnTo>
                  <a:pt x="2759061" y="139530"/>
                </a:lnTo>
                <a:lnTo>
                  <a:pt x="2758723" y="146134"/>
                </a:lnTo>
                <a:lnTo>
                  <a:pt x="2757368" y="180848"/>
                </a:lnTo>
                <a:lnTo>
                  <a:pt x="2757368" y="362712"/>
                </a:lnTo>
                <a:lnTo>
                  <a:pt x="2799024" y="362712"/>
                </a:lnTo>
                <a:lnTo>
                  <a:pt x="2799024" y="135127"/>
                </a:lnTo>
                <a:close/>
              </a:path>
              <a:path w="3083559" h="457200">
                <a:moveTo>
                  <a:pt x="2799024" y="90423"/>
                </a:moveTo>
                <a:lnTo>
                  <a:pt x="2744160" y="90423"/>
                </a:lnTo>
                <a:lnTo>
                  <a:pt x="2598364" y="318515"/>
                </a:lnTo>
                <a:lnTo>
                  <a:pt x="2642736" y="318515"/>
                </a:lnTo>
                <a:lnTo>
                  <a:pt x="2759400" y="135127"/>
                </a:lnTo>
                <a:lnTo>
                  <a:pt x="2799024" y="135127"/>
                </a:lnTo>
                <a:lnTo>
                  <a:pt x="2799024" y="90423"/>
                </a:lnTo>
                <a:close/>
              </a:path>
              <a:path w="3083559" h="457200">
                <a:moveTo>
                  <a:pt x="3083290" y="90423"/>
                </a:moveTo>
                <a:lnTo>
                  <a:pt x="2961370" y="90423"/>
                </a:lnTo>
                <a:lnTo>
                  <a:pt x="2940605" y="91725"/>
                </a:lnTo>
                <a:lnTo>
                  <a:pt x="2891266" y="111251"/>
                </a:lnTo>
                <a:lnTo>
                  <a:pt x="2866501" y="152495"/>
                </a:lnTo>
                <a:lnTo>
                  <a:pt x="2864850" y="170687"/>
                </a:lnTo>
                <a:lnTo>
                  <a:pt x="2865421" y="182340"/>
                </a:lnTo>
                <a:lnTo>
                  <a:pt x="2878915" y="218281"/>
                </a:lnTo>
                <a:lnTo>
                  <a:pt x="2912856" y="243459"/>
                </a:lnTo>
                <a:lnTo>
                  <a:pt x="2928350" y="248412"/>
                </a:lnTo>
                <a:lnTo>
                  <a:pt x="2850626" y="362712"/>
                </a:lnTo>
                <a:lnTo>
                  <a:pt x="2902442" y="362712"/>
                </a:lnTo>
                <a:lnTo>
                  <a:pt x="2972546" y="254508"/>
                </a:lnTo>
                <a:lnTo>
                  <a:pt x="3083290" y="254508"/>
                </a:lnTo>
                <a:lnTo>
                  <a:pt x="3083290" y="217423"/>
                </a:lnTo>
                <a:lnTo>
                  <a:pt x="2974578" y="217423"/>
                </a:lnTo>
                <a:lnTo>
                  <a:pt x="2959687" y="216725"/>
                </a:lnTo>
                <a:lnTo>
                  <a:pt x="2917745" y="199866"/>
                </a:lnTo>
                <a:lnTo>
                  <a:pt x="2908030" y="171195"/>
                </a:lnTo>
                <a:lnTo>
                  <a:pt x="2908855" y="162210"/>
                </a:lnTo>
                <a:lnTo>
                  <a:pt x="2939272" y="130683"/>
                </a:lnTo>
                <a:lnTo>
                  <a:pt x="2965942" y="127508"/>
                </a:lnTo>
                <a:lnTo>
                  <a:pt x="3083290" y="127508"/>
                </a:lnTo>
                <a:lnTo>
                  <a:pt x="3083290" y="90423"/>
                </a:lnTo>
                <a:close/>
              </a:path>
              <a:path w="3083559" h="457200">
                <a:moveTo>
                  <a:pt x="3083290" y="254508"/>
                </a:moveTo>
                <a:lnTo>
                  <a:pt x="3038586" y="254508"/>
                </a:lnTo>
                <a:lnTo>
                  <a:pt x="3038586" y="362712"/>
                </a:lnTo>
                <a:lnTo>
                  <a:pt x="3083290" y="362712"/>
                </a:lnTo>
                <a:lnTo>
                  <a:pt x="3083290" y="254508"/>
                </a:lnTo>
                <a:close/>
              </a:path>
              <a:path w="3083559" h="457200">
                <a:moveTo>
                  <a:pt x="3083290" y="127508"/>
                </a:moveTo>
                <a:lnTo>
                  <a:pt x="3038586" y="127508"/>
                </a:lnTo>
                <a:lnTo>
                  <a:pt x="3038586" y="217423"/>
                </a:lnTo>
                <a:lnTo>
                  <a:pt x="3083290" y="217423"/>
                </a:lnTo>
                <a:lnTo>
                  <a:pt x="3083290" y="1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13354050" y="6153150"/>
            <a:ext cx="3911600" cy="469900"/>
            <a:chOff x="13354050" y="6153150"/>
            <a:chExt cx="3911600" cy="469900"/>
          </a:xfrm>
        </p:grpSpPr>
        <p:sp>
          <p:nvSpPr>
            <p:cNvPr id="40" name="object 40" descr=""/>
            <p:cNvSpPr/>
            <p:nvPr/>
          </p:nvSpPr>
          <p:spPr>
            <a:xfrm>
              <a:off x="13354050" y="61531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373100" y="61722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13987780" y="5974588"/>
            <a:ext cx="3083560" cy="457200"/>
          </a:xfrm>
          <a:custGeom>
            <a:avLst/>
            <a:gdLst/>
            <a:ahLst/>
            <a:cxnLst/>
            <a:rect l="l" t="t" r="r" b="b"/>
            <a:pathLst>
              <a:path w="3083559" h="457200">
                <a:moveTo>
                  <a:pt x="159003" y="40131"/>
                </a:moveTo>
                <a:lnTo>
                  <a:pt x="113284" y="40131"/>
                </a:lnTo>
                <a:lnTo>
                  <a:pt x="113284" y="362712"/>
                </a:lnTo>
                <a:lnTo>
                  <a:pt x="159003" y="362712"/>
                </a:lnTo>
                <a:lnTo>
                  <a:pt x="159003" y="40131"/>
                </a:lnTo>
                <a:close/>
              </a:path>
              <a:path w="3083559" h="457200">
                <a:moveTo>
                  <a:pt x="271780" y="0"/>
                </a:moveTo>
                <a:lnTo>
                  <a:pt x="0" y="0"/>
                </a:lnTo>
                <a:lnTo>
                  <a:pt x="0" y="40131"/>
                </a:lnTo>
                <a:lnTo>
                  <a:pt x="271780" y="40131"/>
                </a:lnTo>
                <a:lnTo>
                  <a:pt x="271780" y="0"/>
                </a:lnTo>
                <a:close/>
              </a:path>
              <a:path w="3083559" h="457200">
                <a:moveTo>
                  <a:pt x="337240" y="90423"/>
                </a:moveTo>
                <a:lnTo>
                  <a:pt x="295076" y="90423"/>
                </a:lnTo>
                <a:lnTo>
                  <a:pt x="295076" y="362712"/>
                </a:lnTo>
                <a:lnTo>
                  <a:pt x="350448" y="362712"/>
                </a:lnTo>
                <a:lnTo>
                  <a:pt x="378564" y="318515"/>
                </a:lnTo>
                <a:lnTo>
                  <a:pt x="334192" y="318515"/>
                </a:lnTo>
                <a:lnTo>
                  <a:pt x="334531" y="314113"/>
                </a:lnTo>
                <a:lnTo>
                  <a:pt x="334869" y="307848"/>
                </a:lnTo>
                <a:lnTo>
                  <a:pt x="335208" y="299720"/>
                </a:lnTo>
                <a:lnTo>
                  <a:pt x="335885" y="291253"/>
                </a:lnTo>
                <a:lnTo>
                  <a:pt x="336393" y="283125"/>
                </a:lnTo>
                <a:lnTo>
                  <a:pt x="337071" y="267208"/>
                </a:lnTo>
                <a:lnTo>
                  <a:pt x="337240" y="260942"/>
                </a:lnTo>
                <a:lnTo>
                  <a:pt x="337240" y="90423"/>
                </a:lnTo>
                <a:close/>
              </a:path>
              <a:path w="3083559" h="457200">
                <a:moveTo>
                  <a:pt x="534852" y="135127"/>
                </a:moveTo>
                <a:lnTo>
                  <a:pt x="495228" y="135127"/>
                </a:lnTo>
                <a:lnTo>
                  <a:pt x="494889" y="139530"/>
                </a:lnTo>
                <a:lnTo>
                  <a:pt x="494551" y="146134"/>
                </a:lnTo>
                <a:lnTo>
                  <a:pt x="493196" y="180848"/>
                </a:lnTo>
                <a:lnTo>
                  <a:pt x="493196" y="362712"/>
                </a:lnTo>
                <a:lnTo>
                  <a:pt x="534852" y="362712"/>
                </a:lnTo>
                <a:lnTo>
                  <a:pt x="534852" y="135127"/>
                </a:lnTo>
                <a:close/>
              </a:path>
              <a:path w="3083559" h="457200">
                <a:moveTo>
                  <a:pt x="534852" y="90423"/>
                </a:moveTo>
                <a:lnTo>
                  <a:pt x="479988" y="90423"/>
                </a:lnTo>
                <a:lnTo>
                  <a:pt x="334192" y="318515"/>
                </a:lnTo>
                <a:lnTo>
                  <a:pt x="378564" y="318515"/>
                </a:lnTo>
                <a:lnTo>
                  <a:pt x="495228" y="135127"/>
                </a:lnTo>
                <a:lnTo>
                  <a:pt x="534852" y="135127"/>
                </a:lnTo>
                <a:lnTo>
                  <a:pt x="534852" y="90423"/>
                </a:lnTo>
                <a:close/>
              </a:path>
              <a:path w="3083559" h="457200">
                <a:moveTo>
                  <a:pt x="851630" y="90423"/>
                </a:moveTo>
                <a:lnTo>
                  <a:pt x="621506" y="90423"/>
                </a:lnTo>
                <a:lnTo>
                  <a:pt x="621506" y="362712"/>
                </a:lnTo>
                <a:lnTo>
                  <a:pt x="666210" y="362712"/>
                </a:lnTo>
                <a:lnTo>
                  <a:pt x="666210" y="128523"/>
                </a:lnTo>
                <a:lnTo>
                  <a:pt x="851630" y="128523"/>
                </a:lnTo>
                <a:lnTo>
                  <a:pt x="851630" y="90423"/>
                </a:lnTo>
                <a:close/>
              </a:path>
              <a:path w="3083559" h="457200">
                <a:moveTo>
                  <a:pt x="851630" y="128523"/>
                </a:moveTo>
                <a:lnTo>
                  <a:pt x="806926" y="128523"/>
                </a:lnTo>
                <a:lnTo>
                  <a:pt x="806926" y="362712"/>
                </a:lnTo>
                <a:lnTo>
                  <a:pt x="851630" y="362712"/>
                </a:lnTo>
                <a:lnTo>
                  <a:pt x="851630" y="128523"/>
                </a:lnTo>
                <a:close/>
              </a:path>
              <a:path w="3083559" h="457200">
                <a:moveTo>
                  <a:pt x="1122556" y="90423"/>
                </a:moveTo>
                <a:lnTo>
                  <a:pt x="1080392" y="90423"/>
                </a:lnTo>
                <a:lnTo>
                  <a:pt x="1080392" y="362712"/>
                </a:lnTo>
                <a:lnTo>
                  <a:pt x="1135765" y="362712"/>
                </a:lnTo>
                <a:lnTo>
                  <a:pt x="1163880" y="318515"/>
                </a:lnTo>
                <a:lnTo>
                  <a:pt x="1119509" y="318515"/>
                </a:lnTo>
                <a:lnTo>
                  <a:pt x="1119847" y="314113"/>
                </a:lnTo>
                <a:lnTo>
                  <a:pt x="1120186" y="307848"/>
                </a:lnTo>
                <a:lnTo>
                  <a:pt x="1120524" y="299720"/>
                </a:lnTo>
                <a:lnTo>
                  <a:pt x="1121202" y="291253"/>
                </a:lnTo>
                <a:lnTo>
                  <a:pt x="1121710" y="283125"/>
                </a:lnTo>
                <a:lnTo>
                  <a:pt x="1122387" y="267208"/>
                </a:lnTo>
                <a:lnTo>
                  <a:pt x="1122556" y="260942"/>
                </a:lnTo>
                <a:lnTo>
                  <a:pt x="1122556" y="90423"/>
                </a:lnTo>
                <a:close/>
              </a:path>
              <a:path w="3083559" h="457200">
                <a:moveTo>
                  <a:pt x="1320168" y="135127"/>
                </a:moveTo>
                <a:lnTo>
                  <a:pt x="1280545" y="135127"/>
                </a:lnTo>
                <a:lnTo>
                  <a:pt x="1280206" y="139530"/>
                </a:lnTo>
                <a:lnTo>
                  <a:pt x="1279867" y="146134"/>
                </a:lnTo>
                <a:lnTo>
                  <a:pt x="1278512" y="180848"/>
                </a:lnTo>
                <a:lnTo>
                  <a:pt x="1278512" y="362712"/>
                </a:lnTo>
                <a:lnTo>
                  <a:pt x="1320168" y="362712"/>
                </a:lnTo>
                <a:lnTo>
                  <a:pt x="1320168" y="135127"/>
                </a:lnTo>
                <a:close/>
              </a:path>
              <a:path w="3083559" h="457200">
                <a:moveTo>
                  <a:pt x="1320168" y="90423"/>
                </a:moveTo>
                <a:lnTo>
                  <a:pt x="1265304" y="90423"/>
                </a:lnTo>
                <a:lnTo>
                  <a:pt x="1119509" y="318515"/>
                </a:lnTo>
                <a:lnTo>
                  <a:pt x="1163880" y="318515"/>
                </a:lnTo>
                <a:lnTo>
                  <a:pt x="1280545" y="135127"/>
                </a:lnTo>
                <a:lnTo>
                  <a:pt x="1320168" y="135127"/>
                </a:lnTo>
                <a:lnTo>
                  <a:pt x="1320168" y="90423"/>
                </a:lnTo>
                <a:close/>
              </a:path>
              <a:path w="3083559" h="457200">
                <a:moveTo>
                  <a:pt x="1380406" y="309880"/>
                </a:moveTo>
                <a:lnTo>
                  <a:pt x="1380406" y="350012"/>
                </a:lnTo>
                <a:lnTo>
                  <a:pt x="1388788" y="354076"/>
                </a:lnTo>
                <a:lnTo>
                  <a:pt x="1432317" y="365220"/>
                </a:lnTo>
                <a:lnTo>
                  <a:pt x="1473370" y="367792"/>
                </a:lnTo>
                <a:lnTo>
                  <a:pt x="1501342" y="366363"/>
                </a:lnTo>
                <a:lnTo>
                  <a:pt x="1545284" y="354933"/>
                </a:lnTo>
                <a:lnTo>
                  <a:pt x="1574587" y="331215"/>
                </a:lnTo>
                <a:lnTo>
                  <a:pt x="1472862" y="331215"/>
                </a:lnTo>
                <a:lnTo>
                  <a:pt x="1459146" y="330803"/>
                </a:lnTo>
                <a:lnTo>
                  <a:pt x="1421046" y="324612"/>
                </a:lnTo>
                <a:lnTo>
                  <a:pt x="1389423" y="313848"/>
                </a:lnTo>
                <a:lnTo>
                  <a:pt x="1380406" y="309880"/>
                </a:lnTo>
                <a:close/>
              </a:path>
              <a:path w="3083559" h="457200">
                <a:moveTo>
                  <a:pt x="1570497" y="122427"/>
                </a:moveTo>
                <a:lnTo>
                  <a:pt x="1475910" y="122427"/>
                </a:lnTo>
                <a:lnTo>
                  <a:pt x="1490007" y="123031"/>
                </a:lnTo>
                <a:lnTo>
                  <a:pt x="1502326" y="124840"/>
                </a:lnTo>
                <a:lnTo>
                  <a:pt x="1536870" y="151987"/>
                </a:lnTo>
                <a:lnTo>
                  <a:pt x="1537886" y="161036"/>
                </a:lnTo>
                <a:lnTo>
                  <a:pt x="1536553" y="171640"/>
                </a:lnTo>
                <a:lnTo>
                  <a:pt x="1505247" y="197548"/>
                </a:lnTo>
                <a:lnTo>
                  <a:pt x="1460670" y="202691"/>
                </a:lnTo>
                <a:lnTo>
                  <a:pt x="1431206" y="202691"/>
                </a:lnTo>
                <a:lnTo>
                  <a:pt x="1431206" y="239268"/>
                </a:lnTo>
                <a:lnTo>
                  <a:pt x="1467782" y="239268"/>
                </a:lnTo>
                <a:lnTo>
                  <a:pt x="1501786" y="242125"/>
                </a:lnTo>
                <a:lnTo>
                  <a:pt x="1526075" y="250698"/>
                </a:lnTo>
                <a:lnTo>
                  <a:pt x="1540648" y="264985"/>
                </a:lnTo>
                <a:lnTo>
                  <a:pt x="1545506" y="284988"/>
                </a:lnTo>
                <a:lnTo>
                  <a:pt x="1544173" y="296767"/>
                </a:lnTo>
                <a:lnTo>
                  <a:pt x="1513153" y="325501"/>
                </a:lnTo>
                <a:lnTo>
                  <a:pt x="1472862" y="331215"/>
                </a:lnTo>
                <a:lnTo>
                  <a:pt x="1574587" y="331215"/>
                </a:lnTo>
                <a:lnTo>
                  <a:pt x="1582590" y="318897"/>
                </a:lnTo>
                <a:lnTo>
                  <a:pt x="1587924" y="303879"/>
                </a:lnTo>
                <a:lnTo>
                  <a:pt x="1589702" y="287528"/>
                </a:lnTo>
                <a:lnTo>
                  <a:pt x="1589162" y="277812"/>
                </a:lnTo>
                <a:lnTo>
                  <a:pt x="1571541" y="241681"/>
                </a:lnTo>
                <a:lnTo>
                  <a:pt x="1537219" y="221964"/>
                </a:lnTo>
                <a:lnTo>
                  <a:pt x="1529250" y="219456"/>
                </a:lnTo>
                <a:lnTo>
                  <a:pt x="1529250" y="217423"/>
                </a:lnTo>
                <a:lnTo>
                  <a:pt x="1566334" y="196595"/>
                </a:lnTo>
                <a:lnTo>
                  <a:pt x="1580558" y="156972"/>
                </a:lnTo>
                <a:lnTo>
                  <a:pt x="1578812" y="140906"/>
                </a:lnTo>
                <a:lnTo>
                  <a:pt x="1573573" y="126746"/>
                </a:lnTo>
                <a:lnTo>
                  <a:pt x="1570497" y="122427"/>
                </a:lnTo>
                <a:close/>
              </a:path>
              <a:path w="3083559" h="457200">
                <a:moveTo>
                  <a:pt x="1478450" y="85344"/>
                </a:moveTo>
                <a:lnTo>
                  <a:pt x="1452891" y="86518"/>
                </a:lnTo>
                <a:lnTo>
                  <a:pt x="1428539" y="90043"/>
                </a:lnTo>
                <a:lnTo>
                  <a:pt x="1405393" y="95916"/>
                </a:lnTo>
                <a:lnTo>
                  <a:pt x="1383454" y="104140"/>
                </a:lnTo>
                <a:lnTo>
                  <a:pt x="1399202" y="139700"/>
                </a:lnTo>
                <a:lnTo>
                  <a:pt x="1409140" y="135667"/>
                </a:lnTo>
                <a:lnTo>
                  <a:pt x="1418633" y="132206"/>
                </a:lnTo>
                <a:lnTo>
                  <a:pt x="1465052" y="122713"/>
                </a:lnTo>
                <a:lnTo>
                  <a:pt x="1475910" y="122427"/>
                </a:lnTo>
                <a:lnTo>
                  <a:pt x="1570497" y="122427"/>
                </a:lnTo>
                <a:lnTo>
                  <a:pt x="1564842" y="114490"/>
                </a:lnTo>
                <a:lnTo>
                  <a:pt x="1552618" y="104140"/>
                </a:lnTo>
                <a:lnTo>
                  <a:pt x="1537696" y="95916"/>
                </a:lnTo>
                <a:lnTo>
                  <a:pt x="1520360" y="90043"/>
                </a:lnTo>
                <a:lnTo>
                  <a:pt x="1500612" y="86518"/>
                </a:lnTo>
                <a:lnTo>
                  <a:pt x="1478450" y="85344"/>
                </a:lnTo>
                <a:close/>
              </a:path>
              <a:path w="3083559" h="457200">
                <a:moveTo>
                  <a:pt x="1897669" y="325120"/>
                </a:moveTo>
                <a:lnTo>
                  <a:pt x="1622333" y="325120"/>
                </a:lnTo>
                <a:lnTo>
                  <a:pt x="1622333" y="457200"/>
                </a:lnTo>
                <a:lnTo>
                  <a:pt x="1665005" y="457200"/>
                </a:lnTo>
                <a:lnTo>
                  <a:pt x="1665005" y="362712"/>
                </a:lnTo>
                <a:lnTo>
                  <a:pt x="1897669" y="362712"/>
                </a:lnTo>
                <a:lnTo>
                  <a:pt x="1897669" y="325120"/>
                </a:lnTo>
                <a:close/>
              </a:path>
              <a:path w="3083559" h="457200">
                <a:moveTo>
                  <a:pt x="1897669" y="362712"/>
                </a:moveTo>
                <a:lnTo>
                  <a:pt x="1854489" y="362712"/>
                </a:lnTo>
                <a:lnTo>
                  <a:pt x="1854489" y="457200"/>
                </a:lnTo>
                <a:lnTo>
                  <a:pt x="1897669" y="457200"/>
                </a:lnTo>
                <a:lnTo>
                  <a:pt x="1897669" y="362712"/>
                </a:lnTo>
                <a:close/>
              </a:path>
              <a:path w="3083559" h="457200">
                <a:moveTo>
                  <a:pt x="1858045" y="90423"/>
                </a:moveTo>
                <a:lnTo>
                  <a:pt x="1714789" y="90423"/>
                </a:lnTo>
                <a:lnTo>
                  <a:pt x="1713456" y="121856"/>
                </a:lnTo>
                <a:lnTo>
                  <a:pt x="1709963" y="153162"/>
                </a:lnTo>
                <a:lnTo>
                  <a:pt x="1696501" y="215391"/>
                </a:lnTo>
                <a:lnTo>
                  <a:pt x="1674784" y="273557"/>
                </a:lnTo>
                <a:lnTo>
                  <a:pt x="1644177" y="325120"/>
                </a:lnTo>
                <a:lnTo>
                  <a:pt x="1690405" y="325120"/>
                </a:lnTo>
                <a:lnTo>
                  <a:pt x="1714503" y="283400"/>
                </a:lnTo>
                <a:lnTo>
                  <a:pt x="1733712" y="232918"/>
                </a:lnTo>
                <a:lnTo>
                  <a:pt x="1747174" y="178720"/>
                </a:lnTo>
                <a:lnTo>
                  <a:pt x="1754413" y="125476"/>
                </a:lnTo>
                <a:lnTo>
                  <a:pt x="1858045" y="125476"/>
                </a:lnTo>
                <a:lnTo>
                  <a:pt x="1858045" y="90423"/>
                </a:lnTo>
                <a:close/>
              </a:path>
              <a:path w="3083559" h="457200">
                <a:moveTo>
                  <a:pt x="1858045" y="125476"/>
                </a:moveTo>
                <a:lnTo>
                  <a:pt x="1814865" y="125476"/>
                </a:lnTo>
                <a:lnTo>
                  <a:pt x="1814865" y="325120"/>
                </a:lnTo>
                <a:lnTo>
                  <a:pt x="1858045" y="325120"/>
                </a:lnTo>
                <a:lnTo>
                  <a:pt x="1858045" y="125476"/>
                </a:lnTo>
                <a:close/>
              </a:path>
              <a:path w="3083559" h="457200">
                <a:moveTo>
                  <a:pt x="2139062" y="121919"/>
                </a:moveTo>
                <a:lnTo>
                  <a:pt x="2051621" y="121919"/>
                </a:lnTo>
                <a:lnTo>
                  <a:pt x="2064321" y="122745"/>
                </a:lnTo>
                <a:lnTo>
                  <a:pt x="2075497" y="125221"/>
                </a:lnTo>
                <a:lnTo>
                  <a:pt x="2104326" y="153542"/>
                </a:lnTo>
                <a:lnTo>
                  <a:pt x="2108009" y="182372"/>
                </a:lnTo>
                <a:lnTo>
                  <a:pt x="2108009" y="198627"/>
                </a:lnTo>
                <a:lnTo>
                  <a:pt x="2061781" y="200152"/>
                </a:lnTo>
                <a:lnTo>
                  <a:pt x="2030666" y="202438"/>
                </a:lnTo>
                <a:lnTo>
                  <a:pt x="1981390" y="214630"/>
                </a:lnTo>
                <a:lnTo>
                  <a:pt x="1949227" y="236632"/>
                </a:lnTo>
                <a:lnTo>
                  <a:pt x="1931225" y="287020"/>
                </a:lnTo>
                <a:lnTo>
                  <a:pt x="1932749" y="306482"/>
                </a:lnTo>
                <a:lnTo>
                  <a:pt x="1955609" y="348487"/>
                </a:lnTo>
                <a:lnTo>
                  <a:pt x="1999329" y="366585"/>
                </a:lnTo>
                <a:lnTo>
                  <a:pt x="2017077" y="367792"/>
                </a:lnTo>
                <a:lnTo>
                  <a:pt x="2033206" y="367125"/>
                </a:lnTo>
                <a:lnTo>
                  <a:pt x="2070925" y="357123"/>
                </a:lnTo>
                <a:lnTo>
                  <a:pt x="2101939" y="331723"/>
                </a:lnTo>
                <a:lnTo>
                  <a:pt x="2027237" y="331723"/>
                </a:lnTo>
                <a:lnTo>
                  <a:pt x="2016791" y="331057"/>
                </a:lnTo>
                <a:lnTo>
                  <a:pt x="1980882" y="307340"/>
                </a:lnTo>
                <a:lnTo>
                  <a:pt x="1977503" y="287020"/>
                </a:lnTo>
                <a:lnTo>
                  <a:pt x="1978659" y="275304"/>
                </a:lnTo>
                <a:lnTo>
                  <a:pt x="2008600" y="241045"/>
                </a:lnTo>
                <a:lnTo>
                  <a:pt x="2067369" y="231140"/>
                </a:lnTo>
                <a:lnTo>
                  <a:pt x="2107501" y="229616"/>
                </a:lnTo>
                <a:lnTo>
                  <a:pt x="2151697" y="229616"/>
                </a:lnTo>
                <a:lnTo>
                  <a:pt x="2151697" y="177292"/>
                </a:lnTo>
                <a:lnTo>
                  <a:pt x="2150205" y="155035"/>
                </a:lnTo>
                <a:lnTo>
                  <a:pt x="2145728" y="136017"/>
                </a:lnTo>
                <a:lnTo>
                  <a:pt x="2139062" y="121919"/>
                </a:lnTo>
                <a:close/>
              </a:path>
              <a:path w="3083559" h="457200">
                <a:moveTo>
                  <a:pt x="2151697" y="324104"/>
                </a:moveTo>
                <a:lnTo>
                  <a:pt x="2110549" y="324104"/>
                </a:lnTo>
                <a:lnTo>
                  <a:pt x="2119185" y="362712"/>
                </a:lnTo>
                <a:lnTo>
                  <a:pt x="2151697" y="362712"/>
                </a:lnTo>
                <a:lnTo>
                  <a:pt x="2151697" y="324104"/>
                </a:lnTo>
                <a:close/>
              </a:path>
              <a:path w="3083559" h="457200">
                <a:moveTo>
                  <a:pt x="2151697" y="229616"/>
                </a:moveTo>
                <a:lnTo>
                  <a:pt x="2107501" y="229616"/>
                </a:lnTo>
                <a:lnTo>
                  <a:pt x="2107403" y="255238"/>
                </a:lnTo>
                <a:lnTo>
                  <a:pt x="2106041" y="272542"/>
                </a:lnTo>
                <a:lnTo>
                  <a:pt x="2084133" y="312928"/>
                </a:lnTo>
                <a:lnTo>
                  <a:pt x="2043556" y="330549"/>
                </a:lnTo>
                <a:lnTo>
                  <a:pt x="2027237" y="331723"/>
                </a:lnTo>
                <a:lnTo>
                  <a:pt x="2101939" y="331723"/>
                </a:lnTo>
                <a:lnTo>
                  <a:pt x="2108517" y="324104"/>
                </a:lnTo>
                <a:lnTo>
                  <a:pt x="2151697" y="324104"/>
                </a:lnTo>
                <a:lnTo>
                  <a:pt x="2151697" y="229616"/>
                </a:lnTo>
                <a:close/>
              </a:path>
              <a:path w="3083559" h="457200">
                <a:moveTo>
                  <a:pt x="2054161" y="85852"/>
                </a:moveTo>
                <a:lnTo>
                  <a:pt x="2015680" y="89852"/>
                </a:lnTo>
                <a:lnTo>
                  <a:pt x="1970500" y="104584"/>
                </a:lnTo>
                <a:lnTo>
                  <a:pt x="1961197" y="109220"/>
                </a:lnTo>
                <a:lnTo>
                  <a:pt x="1974913" y="142748"/>
                </a:lnTo>
                <a:lnTo>
                  <a:pt x="1983454" y="138810"/>
                </a:lnTo>
                <a:lnTo>
                  <a:pt x="1992312" y="135127"/>
                </a:lnTo>
                <a:lnTo>
                  <a:pt x="2030793" y="123570"/>
                </a:lnTo>
                <a:lnTo>
                  <a:pt x="2051621" y="121919"/>
                </a:lnTo>
                <a:lnTo>
                  <a:pt x="2139062" y="121919"/>
                </a:lnTo>
                <a:lnTo>
                  <a:pt x="2138267" y="120237"/>
                </a:lnTo>
                <a:lnTo>
                  <a:pt x="2127821" y="107695"/>
                </a:lnTo>
                <a:lnTo>
                  <a:pt x="2114264" y="98139"/>
                </a:lnTo>
                <a:lnTo>
                  <a:pt x="2097468" y="91313"/>
                </a:lnTo>
                <a:lnTo>
                  <a:pt x="2077434" y="87217"/>
                </a:lnTo>
                <a:lnTo>
                  <a:pt x="2054161" y="85852"/>
                </a:lnTo>
                <a:close/>
              </a:path>
              <a:path w="3083559" h="457200">
                <a:moveTo>
                  <a:pt x="2280499" y="90423"/>
                </a:moveTo>
                <a:lnTo>
                  <a:pt x="2235795" y="90423"/>
                </a:lnTo>
                <a:lnTo>
                  <a:pt x="2235795" y="362712"/>
                </a:lnTo>
                <a:lnTo>
                  <a:pt x="2280499" y="362712"/>
                </a:lnTo>
                <a:lnTo>
                  <a:pt x="2280499" y="241300"/>
                </a:lnTo>
                <a:lnTo>
                  <a:pt x="2473031" y="241300"/>
                </a:lnTo>
                <a:lnTo>
                  <a:pt x="2473031" y="203708"/>
                </a:lnTo>
                <a:lnTo>
                  <a:pt x="2280499" y="203708"/>
                </a:lnTo>
                <a:lnTo>
                  <a:pt x="2280499" y="90423"/>
                </a:lnTo>
                <a:close/>
              </a:path>
              <a:path w="3083559" h="457200">
                <a:moveTo>
                  <a:pt x="2473031" y="241300"/>
                </a:moveTo>
                <a:lnTo>
                  <a:pt x="2428327" y="241300"/>
                </a:lnTo>
                <a:lnTo>
                  <a:pt x="2428327" y="362712"/>
                </a:lnTo>
                <a:lnTo>
                  <a:pt x="2473031" y="362712"/>
                </a:lnTo>
                <a:lnTo>
                  <a:pt x="2473031" y="241300"/>
                </a:lnTo>
                <a:close/>
              </a:path>
              <a:path w="3083559" h="457200">
                <a:moveTo>
                  <a:pt x="2473031" y="90423"/>
                </a:moveTo>
                <a:lnTo>
                  <a:pt x="2428327" y="90423"/>
                </a:lnTo>
                <a:lnTo>
                  <a:pt x="2428327" y="203708"/>
                </a:lnTo>
                <a:lnTo>
                  <a:pt x="2473031" y="203708"/>
                </a:lnTo>
                <a:lnTo>
                  <a:pt x="2473031" y="90423"/>
                </a:lnTo>
                <a:close/>
              </a:path>
              <a:path w="3083559" h="457200">
                <a:moveTo>
                  <a:pt x="2601412" y="90423"/>
                </a:moveTo>
                <a:lnTo>
                  <a:pt x="2559248" y="90423"/>
                </a:lnTo>
                <a:lnTo>
                  <a:pt x="2559248" y="362712"/>
                </a:lnTo>
                <a:lnTo>
                  <a:pt x="2614620" y="362712"/>
                </a:lnTo>
                <a:lnTo>
                  <a:pt x="2642736" y="318515"/>
                </a:lnTo>
                <a:lnTo>
                  <a:pt x="2598364" y="318515"/>
                </a:lnTo>
                <a:lnTo>
                  <a:pt x="2598703" y="314113"/>
                </a:lnTo>
                <a:lnTo>
                  <a:pt x="2599041" y="307848"/>
                </a:lnTo>
                <a:lnTo>
                  <a:pt x="2599380" y="299720"/>
                </a:lnTo>
                <a:lnTo>
                  <a:pt x="2600057" y="291253"/>
                </a:lnTo>
                <a:lnTo>
                  <a:pt x="2600565" y="283125"/>
                </a:lnTo>
                <a:lnTo>
                  <a:pt x="2601243" y="267208"/>
                </a:lnTo>
                <a:lnTo>
                  <a:pt x="2601412" y="260942"/>
                </a:lnTo>
                <a:lnTo>
                  <a:pt x="2601412" y="90423"/>
                </a:lnTo>
                <a:close/>
              </a:path>
              <a:path w="3083559" h="457200">
                <a:moveTo>
                  <a:pt x="2799024" y="135127"/>
                </a:moveTo>
                <a:lnTo>
                  <a:pt x="2759400" y="135127"/>
                </a:lnTo>
                <a:lnTo>
                  <a:pt x="2759061" y="139530"/>
                </a:lnTo>
                <a:lnTo>
                  <a:pt x="2758723" y="146134"/>
                </a:lnTo>
                <a:lnTo>
                  <a:pt x="2757368" y="180848"/>
                </a:lnTo>
                <a:lnTo>
                  <a:pt x="2757368" y="362712"/>
                </a:lnTo>
                <a:lnTo>
                  <a:pt x="2799024" y="362712"/>
                </a:lnTo>
                <a:lnTo>
                  <a:pt x="2799024" y="135127"/>
                </a:lnTo>
                <a:close/>
              </a:path>
              <a:path w="3083559" h="457200">
                <a:moveTo>
                  <a:pt x="2799024" y="90423"/>
                </a:moveTo>
                <a:lnTo>
                  <a:pt x="2744160" y="90423"/>
                </a:lnTo>
                <a:lnTo>
                  <a:pt x="2598364" y="318515"/>
                </a:lnTo>
                <a:lnTo>
                  <a:pt x="2642736" y="318515"/>
                </a:lnTo>
                <a:lnTo>
                  <a:pt x="2759400" y="135127"/>
                </a:lnTo>
                <a:lnTo>
                  <a:pt x="2799024" y="135127"/>
                </a:lnTo>
                <a:lnTo>
                  <a:pt x="2799024" y="90423"/>
                </a:lnTo>
                <a:close/>
              </a:path>
              <a:path w="3083559" h="457200">
                <a:moveTo>
                  <a:pt x="3083290" y="90423"/>
                </a:moveTo>
                <a:lnTo>
                  <a:pt x="2961370" y="90423"/>
                </a:lnTo>
                <a:lnTo>
                  <a:pt x="2940605" y="91725"/>
                </a:lnTo>
                <a:lnTo>
                  <a:pt x="2891266" y="111251"/>
                </a:lnTo>
                <a:lnTo>
                  <a:pt x="2866501" y="152495"/>
                </a:lnTo>
                <a:lnTo>
                  <a:pt x="2864850" y="170687"/>
                </a:lnTo>
                <a:lnTo>
                  <a:pt x="2865421" y="182340"/>
                </a:lnTo>
                <a:lnTo>
                  <a:pt x="2878915" y="218281"/>
                </a:lnTo>
                <a:lnTo>
                  <a:pt x="2912856" y="243459"/>
                </a:lnTo>
                <a:lnTo>
                  <a:pt x="2928350" y="248412"/>
                </a:lnTo>
                <a:lnTo>
                  <a:pt x="2850626" y="362712"/>
                </a:lnTo>
                <a:lnTo>
                  <a:pt x="2902442" y="362712"/>
                </a:lnTo>
                <a:lnTo>
                  <a:pt x="2972546" y="254508"/>
                </a:lnTo>
                <a:lnTo>
                  <a:pt x="3083290" y="254508"/>
                </a:lnTo>
                <a:lnTo>
                  <a:pt x="3083290" y="217423"/>
                </a:lnTo>
                <a:lnTo>
                  <a:pt x="2974578" y="217423"/>
                </a:lnTo>
                <a:lnTo>
                  <a:pt x="2959687" y="216725"/>
                </a:lnTo>
                <a:lnTo>
                  <a:pt x="2917745" y="199866"/>
                </a:lnTo>
                <a:lnTo>
                  <a:pt x="2908030" y="171195"/>
                </a:lnTo>
                <a:lnTo>
                  <a:pt x="2908855" y="162210"/>
                </a:lnTo>
                <a:lnTo>
                  <a:pt x="2939272" y="130683"/>
                </a:lnTo>
                <a:lnTo>
                  <a:pt x="2965942" y="127508"/>
                </a:lnTo>
                <a:lnTo>
                  <a:pt x="3083290" y="127508"/>
                </a:lnTo>
                <a:lnTo>
                  <a:pt x="3083290" y="90423"/>
                </a:lnTo>
                <a:close/>
              </a:path>
              <a:path w="3083559" h="457200">
                <a:moveTo>
                  <a:pt x="3083290" y="254508"/>
                </a:moveTo>
                <a:lnTo>
                  <a:pt x="3038586" y="254508"/>
                </a:lnTo>
                <a:lnTo>
                  <a:pt x="3038586" y="362712"/>
                </a:lnTo>
                <a:lnTo>
                  <a:pt x="3083290" y="362712"/>
                </a:lnTo>
                <a:lnTo>
                  <a:pt x="3083290" y="254508"/>
                </a:lnTo>
                <a:close/>
              </a:path>
              <a:path w="3083559" h="457200">
                <a:moveTo>
                  <a:pt x="3083290" y="127508"/>
                </a:moveTo>
                <a:lnTo>
                  <a:pt x="3038586" y="127508"/>
                </a:lnTo>
                <a:lnTo>
                  <a:pt x="3038586" y="217423"/>
                </a:lnTo>
                <a:lnTo>
                  <a:pt x="3083290" y="217423"/>
                </a:lnTo>
                <a:lnTo>
                  <a:pt x="3083290" y="127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13430250" y="6496050"/>
            <a:ext cx="3911600" cy="469900"/>
            <a:chOff x="13430250" y="6496050"/>
            <a:chExt cx="3911600" cy="469900"/>
          </a:xfrm>
        </p:grpSpPr>
        <p:sp>
          <p:nvSpPr>
            <p:cNvPr id="25" name="object 25" descr=""/>
            <p:cNvSpPr/>
            <p:nvPr/>
          </p:nvSpPr>
          <p:spPr>
            <a:xfrm>
              <a:off x="13430250" y="64960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449300" y="65151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8" name="object 28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7058639" y="5721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 descr="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4999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2657" y="5055754"/>
              <a:ext cx="4986337" cy="5407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14900" y="4833793"/>
              <a:ext cx="2149475" cy="574675"/>
            </a:xfrm>
            <a:custGeom>
              <a:avLst/>
              <a:gdLst/>
              <a:ahLst/>
              <a:cxnLst/>
              <a:rect l="l" t="t" r="r" b="b"/>
              <a:pathLst>
                <a:path w="2149475" h="574675">
                  <a:moveTo>
                    <a:pt x="195695" y="0"/>
                  </a:moveTo>
                  <a:lnTo>
                    <a:pt x="142117" y="6927"/>
                  </a:lnTo>
                  <a:lnTo>
                    <a:pt x="94816" y="27709"/>
                  </a:lnTo>
                  <a:lnTo>
                    <a:pt x="55364" y="61263"/>
                  </a:lnTo>
                  <a:lnTo>
                    <a:pt x="25327" y="106506"/>
                  </a:lnTo>
                  <a:lnTo>
                    <a:pt x="6331" y="162357"/>
                  </a:lnTo>
                  <a:lnTo>
                    <a:pt x="0" y="227734"/>
                  </a:lnTo>
                  <a:lnTo>
                    <a:pt x="1582" y="261612"/>
                  </a:lnTo>
                  <a:lnTo>
                    <a:pt x="14246" y="322226"/>
                  </a:lnTo>
                  <a:lnTo>
                    <a:pt x="39168" y="373044"/>
                  </a:lnTo>
                  <a:lnTo>
                    <a:pt x="73913" y="412443"/>
                  </a:lnTo>
                  <a:lnTo>
                    <a:pt x="117682" y="439881"/>
                  </a:lnTo>
                  <a:lnTo>
                    <a:pt x="168121" y="453736"/>
                  </a:lnTo>
                  <a:lnTo>
                    <a:pt x="195695" y="455468"/>
                  </a:lnTo>
                  <a:lnTo>
                    <a:pt x="212215" y="454859"/>
                  </a:lnTo>
                  <a:lnTo>
                    <a:pt x="258690" y="445726"/>
                  </a:lnTo>
                  <a:lnTo>
                    <a:pt x="299888" y="426121"/>
                  </a:lnTo>
                  <a:lnTo>
                    <a:pt x="325689" y="405245"/>
                  </a:lnTo>
                  <a:lnTo>
                    <a:pt x="195695" y="405245"/>
                  </a:lnTo>
                  <a:lnTo>
                    <a:pt x="176036" y="403973"/>
                  </a:lnTo>
                  <a:lnTo>
                    <a:pt x="122742" y="384896"/>
                  </a:lnTo>
                  <a:lnTo>
                    <a:pt x="93572" y="359731"/>
                  </a:lnTo>
                  <a:lnTo>
                    <a:pt x="71004" y="324932"/>
                  </a:lnTo>
                  <a:lnTo>
                    <a:pt x="56716" y="280825"/>
                  </a:lnTo>
                  <a:lnTo>
                    <a:pt x="51954" y="227734"/>
                  </a:lnTo>
                  <a:lnTo>
                    <a:pt x="53145" y="200065"/>
                  </a:lnTo>
                  <a:lnTo>
                    <a:pt x="62670" y="151466"/>
                  </a:lnTo>
                  <a:lnTo>
                    <a:pt x="81463" y="111932"/>
                  </a:lnTo>
                  <a:lnTo>
                    <a:pt x="107332" y="81950"/>
                  </a:lnTo>
                  <a:lnTo>
                    <a:pt x="157324" y="55309"/>
                  </a:lnTo>
                  <a:lnTo>
                    <a:pt x="195695" y="50222"/>
                  </a:lnTo>
                  <a:lnTo>
                    <a:pt x="325584" y="50222"/>
                  </a:lnTo>
                  <a:lnTo>
                    <a:pt x="323579" y="48139"/>
                  </a:lnTo>
                  <a:lnTo>
                    <a:pt x="286886" y="21755"/>
                  </a:lnTo>
                  <a:lnTo>
                    <a:pt x="243712" y="5479"/>
                  </a:lnTo>
                  <a:lnTo>
                    <a:pt x="212215" y="608"/>
                  </a:lnTo>
                  <a:lnTo>
                    <a:pt x="195695" y="0"/>
                  </a:lnTo>
                  <a:close/>
                </a:path>
                <a:path w="2149475" h="574675">
                  <a:moveTo>
                    <a:pt x="374072" y="310861"/>
                  </a:moveTo>
                  <a:lnTo>
                    <a:pt x="320386" y="310861"/>
                  </a:lnTo>
                  <a:lnTo>
                    <a:pt x="317558" y="322009"/>
                  </a:lnTo>
                  <a:lnTo>
                    <a:pt x="313837" y="332509"/>
                  </a:lnTo>
                  <a:lnTo>
                    <a:pt x="290729" y="367740"/>
                  </a:lnTo>
                  <a:lnTo>
                    <a:pt x="257553" y="391661"/>
                  </a:lnTo>
                  <a:lnTo>
                    <a:pt x="217343" y="403730"/>
                  </a:lnTo>
                  <a:lnTo>
                    <a:pt x="195695" y="405245"/>
                  </a:lnTo>
                  <a:lnTo>
                    <a:pt x="325689" y="405245"/>
                  </a:lnTo>
                  <a:lnTo>
                    <a:pt x="351991" y="371691"/>
                  </a:lnTo>
                  <a:lnTo>
                    <a:pt x="370419" y="327408"/>
                  </a:lnTo>
                  <a:lnTo>
                    <a:pt x="374072" y="310861"/>
                  </a:lnTo>
                  <a:close/>
                </a:path>
                <a:path w="2149475" h="574675">
                  <a:moveTo>
                    <a:pt x="325584" y="50222"/>
                  </a:moveTo>
                  <a:lnTo>
                    <a:pt x="195695" y="50222"/>
                  </a:lnTo>
                  <a:lnTo>
                    <a:pt x="206627" y="50601"/>
                  </a:lnTo>
                  <a:lnTo>
                    <a:pt x="217343" y="51738"/>
                  </a:lnTo>
                  <a:lnTo>
                    <a:pt x="257553" y="63860"/>
                  </a:lnTo>
                  <a:lnTo>
                    <a:pt x="290729" y="87781"/>
                  </a:lnTo>
                  <a:lnTo>
                    <a:pt x="313837" y="122850"/>
                  </a:lnTo>
                  <a:lnTo>
                    <a:pt x="320386" y="144606"/>
                  </a:lnTo>
                  <a:lnTo>
                    <a:pt x="374072" y="144606"/>
                  </a:lnTo>
                  <a:lnTo>
                    <a:pt x="359379" y="97563"/>
                  </a:lnTo>
                  <a:lnTo>
                    <a:pt x="334024" y="58990"/>
                  </a:lnTo>
                  <a:lnTo>
                    <a:pt x="325584" y="50222"/>
                  </a:lnTo>
                  <a:close/>
                </a:path>
                <a:path w="2149475" h="574675">
                  <a:moveTo>
                    <a:pt x="595907" y="164522"/>
                  </a:moveTo>
                  <a:lnTo>
                    <a:pt x="544819" y="164522"/>
                  </a:lnTo>
                  <a:lnTo>
                    <a:pt x="544819" y="449406"/>
                  </a:lnTo>
                  <a:lnTo>
                    <a:pt x="595907" y="449406"/>
                  </a:lnTo>
                  <a:lnTo>
                    <a:pt x="595907" y="164522"/>
                  </a:lnTo>
                  <a:close/>
                </a:path>
                <a:path w="2149475" h="574675">
                  <a:moveTo>
                    <a:pt x="705012" y="116897"/>
                  </a:moveTo>
                  <a:lnTo>
                    <a:pt x="434848" y="116897"/>
                  </a:lnTo>
                  <a:lnTo>
                    <a:pt x="434848" y="164522"/>
                  </a:lnTo>
                  <a:lnTo>
                    <a:pt x="705012" y="164522"/>
                  </a:lnTo>
                  <a:lnTo>
                    <a:pt x="705012" y="116897"/>
                  </a:lnTo>
                  <a:close/>
                </a:path>
                <a:path w="2149475" h="574675">
                  <a:moveTo>
                    <a:pt x="993572" y="157595"/>
                  </a:moveTo>
                  <a:lnTo>
                    <a:pt x="891291" y="157595"/>
                  </a:lnTo>
                  <a:lnTo>
                    <a:pt x="907811" y="158704"/>
                  </a:lnTo>
                  <a:lnTo>
                    <a:pt x="922084" y="162033"/>
                  </a:lnTo>
                  <a:lnTo>
                    <a:pt x="957045" y="196669"/>
                  </a:lnTo>
                  <a:lnTo>
                    <a:pt x="961429" y="225136"/>
                  </a:lnTo>
                  <a:lnTo>
                    <a:pt x="961429" y="235094"/>
                  </a:lnTo>
                  <a:lnTo>
                    <a:pt x="924845" y="251330"/>
                  </a:lnTo>
                  <a:lnTo>
                    <a:pt x="914711" y="252426"/>
                  </a:lnTo>
                  <a:lnTo>
                    <a:pt x="875704" y="257175"/>
                  </a:lnTo>
                  <a:lnTo>
                    <a:pt x="829595" y="265401"/>
                  </a:lnTo>
                  <a:lnTo>
                    <a:pt x="788031" y="280554"/>
                  </a:lnTo>
                  <a:lnTo>
                    <a:pt x="757941" y="308696"/>
                  </a:lnTo>
                  <a:lnTo>
                    <a:pt x="746684" y="355022"/>
                  </a:lnTo>
                  <a:lnTo>
                    <a:pt x="747631" y="370663"/>
                  </a:lnTo>
                  <a:lnTo>
                    <a:pt x="761837" y="410440"/>
                  </a:lnTo>
                  <a:lnTo>
                    <a:pt x="790534" y="438569"/>
                  </a:lnTo>
                  <a:lnTo>
                    <a:pt x="829973" y="454223"/>
                  </a:lnTo>
                  <a:lnTo>
                    <a:pt x="860118" y="457200"/>
                  </a:lnTo>
                  <a:lnTo>
                    <a:pt x="874067" y="456658"/>
                  </a:lnTo>
                  <a:lnTo>
                    <a:pt x="918824" y="443981"/>
                  </a:lnTo>
                  <a:lnTo>
                    <a:pt x="951904" y="415582"/>
                  </a:lnTo>
                  <a:lnTo>
                    <a:pt x="954829" y="411306"/>
                  </a:lnTo>
                  <a:lnTo>
                    <a:pt x="867911" y="411306"/>
                  </a:lnTo>
                  <a:lnTo>
                    <a:pt x="853312" y="410467"/>
                  </a:lnTo>
                  <a:lnTo>
                    <a:pt x="808853" y="390254"/>
                  </a:lnTo>
                  <a:lnTo>
                    <a:pt x="797772" y="357620"/>
                  </a:lnTo>
                  <a:lnTo>
                    <a:pt x="798422" y="348393"/>
                  </a:lnTo>
                  <a:lnTo>
                    <a:pt x="820394" y="316868"/>
                  </a:lnTo>
                  <a:lnTo>
                    <a:pt x="863311" y="302838"/>
                  </a:lnTo>
                  <a:lnTo>
                    <a:pt x="894538" y="298738"/>
                  </a:lnTo>
                  <a:lnTo>
                    <a:pt x="915035" y="295897"/>
                  </a:lnTo>
                  <a:lnTo>
                    <a:pt x="954502" y="287265"/>
                  </a:lnTo>
                  <a:lnTo>
                    <a:pt x="961429" y="282286"/>
                  </a:lnTo>
                  <a:lnTo>
                    <a:pt x="1012518" y="282286"/>
                  </a:lnTo>
                  <a:lnTo>
                    <a:pt x="1012518" y="230331"/>
                  </a:lnTo>
                  <a:lnTo>
                    <a:pt x="1011706" y="211525"/>
                  </a:lnTo>
                  <a:lnTo>
                    <a:pt x="1009271" y="194721"/>
                  </a:lnTo>
                  <a:lnTo>
                    <a:pt x="1005212" y="179919"/>
                  </a:lnTo>
                  <a:lnTo>
                    <a:pt x="999529" y="167120"/>
                  </a:lnTo>
                  <a:lnTo>
                    <a:pt x="993572" y="157595"/>
                  </a:lnTo>
                  <a:close/>
                </a:path>
                <a:path w="2149475" h="574675">
                  <a:moveTo>
                    <a:pt x="1012518" y="404379"/>
                  </a:moveTo>
                  <a:lnTo>
                    <a:pt x="961429" y="404379"/>
                  </a:lnTo>
                  <a:lnTo>
                    <a:pt x="961429" y="449406"/>
                  </a:lnTo>
                  <a:lnTo>
                    <a:pt x="1012518" y="449406"/>
                  </a:lnTo>
                  <a:lnTo>
                    <a:pt x="1012518" y="404379"/>
                  </a:lnTo>
                  <a:close/>
                </a:path>
                <a:path w="2149475" h="574675">
                  <a:moveTo>
                    <a:pt x="1012518" y="282286"/>
                  </a:moveTo>
                  <a:lnTo>
                    <a:pt x="961429" y="282286"/>
                  </a:lnTo>
                  <a:lnTo>
                    <a:pt x="961422" y="329153"/>
                  </a:lnTo>
                  <a:lnTo>
                    <a:pt x="960753" y="339314"/>
                  </a:lnTo>
                  <a:lnTo>
                    <a:pt x="944652" y="377644"/>
                  </a:lnTo>
                  <a:lnTo>
                    <a:pt x="908013" y="404609"/>
                  </a:lnTo>
                  <a:lnTo>
                    <a:pt x="867911" y="411306"/>
                  </a:lnTo>
                  <a:lnTo>
                    <a:pt x="954829" y="411306"/>
                  </a:lnTo>
                  <a:lnTo>
                    <a:pt x="955801" y="409886"/>
                  </a:lnTo>
                  <a:lnTo>
                    <a:pt x="958831" y="404379"/>
                  </a:lnTo>
                  <a:lnTo>
                    <a:pt x="1012518" y="404379"/>
                  </a:lnTo>
                  <a:lnTo>
                    <a:pt x="1012518" y="282286"/>
                  </a:lnTo>
                  <a:close/>
                </a:path>
                <a:path w="2149475" h="574675">
                  <a:moveTo>
                    <a:pt x="889559" y="112568"/>
                  </a:moveTo>
                  <a:lnTo>
                    <a:pt x="851405" y="116464"/>
                  </a:lnTo>
                  <a:lnTo>
                    <a:pt x="813683" y="128803"/>
                  </a:lnTo>
                  <a:lnTo>
                    <a:pt x="780562" y="152589"/>
                  </a:lnTo>
                  <a:lnTo>
                    <a:pt x="756209" y="190500"/>
                  </a:lnTo>
                  <a:lnTo>
                    <a:pt x="804700" y="207818"/>
                  </a:lnTo>
                  <a:lnTo>
                    <a:pt x="809692" y="198861"/>
                  </a:lnTo>
                  <a:lnTo>
                    <a:pt x="816227" y="190175"/>
                  </a:lnTo>
                  <a:lnTo>
                    <a:pt x="858657" y="161600"/>
                  </a:lnTo>
                  <a:lnTo>
                    <a:pt x="891291" y="157595"/>
                  </a:lnTo>
                  <a:lnTo>
                    <a:pt x="993572" y="157595"/>
                  </a:lnTo>
                  <a:lnTo>
                    <a:pt x="992615" y="156066"/>
                  </a:lnTo>
                  <a:lnTo>
                    <a:pt x="957005" y="126490"/>
                  </a:lnTo>
                  <a:lnTo>
                    <a:pt x="916267" y="114759"/>
                  </a:lnTo>
                  <a:lnTo>
                    <a:pt x="897866" y="112811"/>
                  </a:lnTo>
                  <a:lnTo>
                    <a:pt x="889559" y="112568"/>
                  </a:lnTo>
                  <a:close/>
                </a:path>
                <a:path w="2149475" h="574675">
                  <a:moveTo>
                    <a:pt x="1221581" y="164522"/>
                  </a:moveTo>
                  <a:lnTo>
                    <a:pt x="1170492" y="164522"/>
                  </a:lnTo>
                  <a:lnTo>
                    <a:pt x="1170492" y="449406"/>
                  </a:lnTo>
                  <a:lnTo>
                    <a:pt x="1221581" y="449406"/>
                  </a:lnTo>
                  <a:lnTo>
                    <a:pt x="1221581" y="164522"/>
                  </a:lnTo>
                  <a:close/>
                </a:path>
                <a:path w="2149475" h="574675">
                  <a:moveTo>
                    <a:pt x="1330685" y="116897"/>
                  </a:moveTo>
                  <a:lnTo>
                    <a:pt x="1060522" y="116897"/>
                  </a:lnTo>
                  <a:lnTo>
                    <a:pt x="1060522" y="164522"/>
                  </a:lnTo>
                  <a:lnTo>
                    <a:pt x="1330685" y="164522"/>
                  </a:lnTo>
                  <a:lnTo>
                    <a:pt x="1330685" y="116897"/>
                  </a:lnTo>
                  <a:close/>
                </a:path>
                <a:path w="2149475" h="574675">
                  <a:moveTo>
                    <a:pt x="1413867" y="523009"/>
                  </a:moveTo>
                  <a:lnTo>
                    <a:pt x="1400878" y="568036"/>
                  </a:lnTo>
                  <a:lnTo>
                    <a:pt x="1403476" y="569335"/>
                  </a:lnTo>
                  <a:lnTo>
                    <a:pt x="1408166" y="570634"/>
                  </a:lnTo>
                  <a:lnTo>
                    <a:pt x="1414949" y="571932"/>
                  </a:lnTo>
                  <a:lnTo>
                    <a:pt x="1421732" y="573376"/>
                  </a:lnTo>
                  <a:lnTo>
                    <a:pt x="1429453" y="574097"/>
                  </a:lnTo>
                  <a:lnTo>
                    <a:pt x="1438112" y="574097"/>
                  </a:lnTo>
                  <a:lnTo>
                    <a:pt x="1479676" y="565871"/>
                  </a:lnTo>
                  <a:lnTo>
                    <a:pt x="1512364" y="540543"/>
                  </a:lnTo>
                  <a:lnTo>
                    <a:pt x="1522054" y="526743"/>
                  </a:lnTo>
                  <a:lnTo>
                    <a:pt x="1439357" y="526743"/>
                  </a:lnTo>
                  <a:lnTo>
                    <a:pt x="1431401" y="526256"/>
                  </a:lnTo>
                  <a:lnTo>
                    <a:pt x="1422905" y="525011"/>
                  </a:lnTo>
                  <a:lnTo>
                    <a:pt x="1413867" y="523009"/>
                  </a:lnTo>
                  <a:close/>
                </a:path>
                <a:path w="2149475" h="574675">
                  <a:moveTo>
                    <a:pt x="1434648" y="116897"/>
                  </a:moveTo>
                  <a:lnTo>
                    <a:pt x="1379230" y="116897"/>
                  </a:lnTo>
                  <a:lnTo>
                    <a:pt x="1502189" y="451138"/>
                  </a:lnTo>
                  <a:lnTo>
                    <a:pt x="1492664" y="477115"/>
                  </a:lnTo>
                  <a:lnTo>
                    <a:pt x="1472099" y="513700"/>
                  </a:lnTo>
                  <a:lnTo>
                    <a:pt x="1439357" y="526743"/>
                  </a:lnTo>
                  <a:lnTo>
                    <a:pt x="1522054" y="526743"/>
                  </a:lnTo>
                  <a:lnTo>
                    <a:pt x="1525298" y="521439"/>
                  </a:lnTo>
                  <a:lnTo>
                    <a:pt x="1530913" y="510223"/>
                  </a:lnTo>
                  <a:lnTo>
                    <a:pt x="1535960" y="497897"/>
                  </a:lnTo>
                  <a:lnTo>
                    <a:pt x="1578944" y="381865"/>
                  </a:lnTo>
                  <a:lnTo>
                    <a:pt x="1526435" y="381865"/>
                  </a:lnTo>
                  <a:lnTo>
                    <a:pt x="1434648" y="116897"/>
                  </a:lnTo>
                  <a:close/>
                </a:path>
                <a:path w="2149475" h="574675">
                  <a:moveTo>
                    <a:pt x="1677103" y="116897"/>
                  </a:moveTo>
                  <a:lnTo>
                    <a:pt x="1621685" y="116897"/>
                  </a:lnTo>
                  <a:lnTo>
                    <a:pt x="1529898" y="381865"/>
                  </a:lnTo>
                  <a:lnTo>
                    <a:pt x="1578944" y="381865"/>
                  </a:lnTo>
                  <a:lnTo>
                    <a:pt x="1677103" y="116897"/>
                  </a:lnTo>
                  <a:close/>
                </a:path>
                <a:path w="2149475" h="574675">
                  <a:moveTo>
                    <a:pt x="1866845" y="112568"/>
                  </a:moveTo>
                  <a:lnTo>
                    <a:pt x="1824632" y="118088"/>
                  </a:lnTo>
                  <a:lnTo>
                    <a:pt x="1788048" y="134648"/>
                  </a:lnTo>
                  <a:lnTo>
                    <a:pt x="1758174" y="160788"/>
                  </a:lnTo>
                  <a:lnTo>
                    <a:pt x="1735660" y="195478"/>
                  </a:lnTo>
                  <a:lnTo>
                    <a:pt x="1721697" y="237204"/>
                  </a:lnTo>
                  <a:lnTo>
                    <a:pt x="1717043" y="284884"/>
                  </a:lnTo>
                  <a:lnTo>
                    <a:pt x="1718180" y="309088"/>
                  </a:lnTo>
                  <a:lnTo>
                    <a:pt x="1727272" y="353358"/>
                  </a:lnTo>
                  <a:lnTo>
                    <a:pt x="1745293" y="391756"/>
                  </a:lnTo>
                  <a:lnTo>
                    <a:pt x="1771271" y="422171"/>
                  </a:lnTo>
                  <a:lnTo>
                    <a:pt x="1804879" y="443913"/>
                  </a:lnTo>
                  <a:lnTo>
                    <a:pt x="1845143" y="454954"/>
                  </a:lnTo>
                  <a:lnTo>
                    <a:pt x="1867711" y="456334"/>
                  </a:lnTo>
                  <a:lnTo>
                    <a:pt x="1885544" y="455481"/>
                  </a:lnTo>
                  <a:lnTo>
                    <a:pt x="1932222" y="442696"/>
                  </a:lnTo>
                  <a:lnTo>
                    <a:pt x="1967900" y="416556"/>
                  </a:lnTo>
                  <a:lnTo>
                    <a:pt x="1972934" y="410440"/>
                  </a:lnTo>
                  <a:lnTo>
                    <a:pt x="1867711" y="410440"/>
                  </a:lnTo>
                  <a:lnTo>
                    <a:pt x="1853045" y="409453"/>
                  </a:lnTo>
                  <a:lnTo>
                    <a:pt x="1814891" y="394638"/>
                  </a:lnTo>
                  <a:lnTo>
                    <a:pt x="1787046" y="363749"/>
                  </a:lnTo>
                  <a:lnTo>
                    <a:pt x="1771162" y="319195"/>
                  </a:lnTo>
                  <a:lnTo>
                    <a:pt x="1768132" y="283152"/>
                  </a:lnTo>
                  <a:lnTo>
                    <a:pt x="1768903" y="264927"/>
                  </a:lnTo>
                  <a:lnTo>
                    <a:pt x="1780471" y="217559"/>
                  </a:lnTo>
                  <a:lnTo>
                    <a:pt x="1804784" y="182530"/>
                  </a:lnTo>
                  <a:lnTo>
                    <a:pt x="1839677" y="162357"/>
                  </a:lnTo>
                  <a:lnTo>
                    <a:pt x="1867711" y="158461"/>
                  </a:lnTo>
                  <a:lnTo>
                    <a:pt x="1973148" y="158461"/>
                  </a:lnTo>
                  <a:lnTo>
                    <a:pt x="1966547" y="150884"/>
                  </a:lnTo>
                  <a:lnTo>
                    <a:pt x="1930057" y="125556"/>
                  </a:lnTo>
                  <a:lnTo>
                    <a:pt x="1883947" y="113379"/>
                  </a:lnTo>
                  <a:lnTo>
                    <a:pt x="1866845" y="112568"/>
                  </a:lnTo>
                  <a:close/>
                </a:path>
                <a:path w="2149475" h="574675">
                  <a:moveTo>
                    <a:pt x="1998464" y="352425"/>
                  </a:moveTo>
                  <a:lnTo>
                    <a:pt x="1947375" y="352425"/>
                  </a:lnTo>
                  <a:lnTo>
                    <a:pt x="1944588" y="361192"/>
                  </a:lnTo>
                  <a:lnTo>
                    <a:pt x="1940989" y="369310"/>
                  </a:lnTo>
                  <a:lnTo>
                    <a:pt x="1911670" y="399671"/>
                  </a:lnTo>
                  <a:lnTo>
                    <a:pt x="1867711" y="410440"/>
                  </a:lnTo>
                  <a:lnTo>
                    <a:pt x="1972934" y="410440"/>
                  </a:lnTo>
                  <a:lnTo>
                    <a:pt x="1977032" y="405461"/>
                  </a:lnTo>
                  <a:lnTo>
                    <a:pt x="1984785" y="393298"/>
                  </a:lnTo>
                  <a:lnTo>
                    <a:pt x="1990941" y="380404"/>
                  </a:lnTo>
                  <a:lnTo>
                    <a:pt x="1995501" y="366780"/>
                  </a:lnTo>
                  <a:lnTo>
                    <a:pt x="1998464" y="352425"/>
                  </a:lnTo>
                  <a:close/>
                </a:path>
                <a:path w="2149475" h="574675">
                  <a:moveTo>
                    <a:pt x="1973148" y="158461"/>
                  </a:moveTo>
                  <a:lnTo>
                    <a:pt x="1867711" y="158461"/>
                  </a:lnTo>
                  <a:lnTo>
                    <a:pt x="1883731" y="159570"/>
                  </a:lnTo>
                  <a:lnTo>
                    <a:pt x="1898018" y="162899"/>
                  </a:lnTo>
                  <a:lnTo>
                    <a:pt x="1930571" y="185304"/>
                  </a:lnTo>
                  <a:lnTo>
                    <a:pt x="1947375" y="216477"/>
                  </a:lnTo>
                  <a:lnTo>
                    <a:pt x="1998464" y="216477"/>
                  </a:lnTo>
                  <a:lnTo>
                    <a:pt x="1995447" y="201377"/>
                  </a:lnTo>
                  <a:lnTo>
                    <a:pt x="1990725" y="187252"/>
                  </a:lnTo>
                  <a:lnTo>
                    <a:pt x="1984262" y="174047"/>
                  </a:lnTo>
                  <a:lnTo>
                    <a:pt x="1976166" y="161925"/>
                  </a:lnTo>
                  <a:lnTo>
                    <a:pt x="1973148" y="158461"/>
                  </a:lnTo>
                  <a:close/>
                </a:path>
                <a:path w="2149475" h="574675">
                  <a:moveTo>
                    <a:pt x="2110382" y="374938"/>
                  </a:moveTo>
                  <a:lnTo>
                    <a:pt x="2074285" y="399021"/>
                  </a:lnTo>
                  <a:lnTo>
                    <a:pt x="2071416" y="413904"/>
                  </a:lnTo>
                  <a:lnTo>
                    <a:pt x="2072133" y="421630"/>
                  </a:lnTo>
                  <a:lnTo>
                    <a:pt x="2102657" y="452153"/>
                  </a:lnTo>
                  <a:lnTo>
                    <a:pt x="2110382" y="452870"/>
                  </a:lnTo>
                  <a:lnTo>
                    <a:pt x="2117598" y="452870"/>
                  </a:lnTo>
                  <a:lnTo>
                    <a:pt x="2124092" y="451138"/>
                  </a:lnTo>
                  <a:lnTo>
                    <a:pt x="2135782" y="444067"/>
                  </a:lnTo>
                  <a:lnTo>
                    <a:pt x="2140472" y="439304"/>
                  </a:lnTo>
                  <a:lnTo>
                    <a:pt x="2143936" y="433387"/>
                  </a:lnTo>
                  <a:lnTo>
                    <a:pt x="2147544" y="427470"/>
                  </a:lnTo>
                  <a:lnTo>
                    <a:pt x="2149348" y="420976"/>
                  </a:lnTo>
                  <a:lnTo>
                    <a:pt x="2149348" y="413904"/>
                  </a:lnTo>
                  <a:lnTo>
                    <a:pt x="2125265" y="377806"/>
                  </a:lnTo>
                  <a:lnTo>
                    <a:pt x="2118108" y="375655"/>
                  </a:lnTo>
                  <a:lnTo>
                    <a:pt x="2110382" y="374938"/>
                  </a:lnTo>
                  <a:close/>
                </a:path>
                <a:path w="2149475" h="574675">
                  <a:moveTo>
                    <a:pt x="2110382" y="128154"/>
                  </a:moveTo>
                  <a:lnTo>
                    <a:pt x="2074285" y="152237"/>
                  </a:lnTo>
                  <a:lnTo>
                    <a:pt x="2071416" y="167120"/>
                  </a:lnTo>
                  <a:lnTo>
                    <a:pt x="2072133" y="174845"/>
                  </a:lnTo>
                  <a:lnTo>
                    <a:pt x="2102657" y="205369"/>
                  </a:lnTo>
                  <a:lnTo>
                    <a:pt x="2110382" y="206086"/>
                  </a:lnTo>
                  <a:lnTo>
                    <a:pt x="2117598" y="206086"/>
                  </a:lnTo>
                  <a:lnTo>
                    <a:pt x="2124092" y="204354"/>
                  </a:lnTo>
                  <a:lnTo>
                    <a:pt x="2135782" y="197282"/>
                  </a:lnTo>
                  <a:lnTo>
                    <a:pt x="2140472" y="192520"/>
                  </a:lnTo>
                  <a:lnTo>
                    <a:pt x="2143936" y="186603"/>
                  </a:lnTo>
                  <a:lnTo>
                    <a:pt x="2147544" y="180686"/>
                  </a:lnTo>
                  <a:lnTo>
                    <a:pt x="2149348" y="174192"/>
                  </a:lnTo>
                  <a:lnTo>
                    <a:pt x="2149348" y="167120"/>
                  </a:lnTo>
                  <a:lnTo>
                    <a:pt x="2125265" y="131022"/>
                  </a:lnTo>
                  <a:lnTo>
                    <a:pt x="2118108" y="128871"/>
                  </a:lnTo>
                  <a:lnTo>
                    <a:pt x="2110382" y="128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00"/>
                  </a:lnTo>
                  <a:lnTo>
                    <a:pt x="440397" y="1803400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83920" y="2524049"/>
              <a:ext cx="1672844" cy="43098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7090" y="14285214"/>
              <a:ext cx="1497828" cy="323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420207" y="1924249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28301" y="1924252"/>
              <a:ext cx="5629275" cy="412115"/>
            </a:xfrm>
            <a:custGeom>
              <a:avLst/>
              <a:gdLst/>
              <a:ahLst/>
              <a:cxnLst/>
              <a:rect l="l" t="t" r="r" b="b"/>
              <a:pathLst>
                <a:path w="5629275" h="412114">
                  <a:moveTo>
                    <a:pt x="1991271" y="19151"/>
                  </a:moveTo>
                  <a:lnTo>
                    <a:pt x="0" y="19151"/>
                  </a:lnTo>
                  <a:lnTo>
                    <a:pt x="0" y="411657"/>
                  </a:lnTo>
                  <a:lnTo>
                    <a:pt x="1991271" y="411657"/>
                  </a:lnTo>
                  <a:lnTo>
                    <a:pt x="1991271" y="19151"/>
                  </a:lnTo>
                  <a:close/>
                </a:path>
                <a:path w="5629275" h="412114">
                  <a:moveTo>
                    <a:pt x="5629148" y="0"/>
                  </a:moveTo>
                  <a:lnTo>
                    <a:pt x="2163584" y="0"/>
                  </a:lnTo>
                  <a:lnTo>
                    <a:pt x="2163584" y="392506"/>
                  </a:lnTo>
                  <a:lnTo>
                    <a:pt x="5629148" y="392506"/>
                  </a:lnTo>
                  <a:lnTo>
                    <a:pt x="562914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3262" y="1978808"/>
              <a:ext cx="3101857" cy="30574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8907" y="197972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313226" y="3494283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6635" y="3568260"/>
              <a:ext cx="3722304" cy="2854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146" y="11928432"/>
              <a:ext cx="1225392" cy="122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 descr="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3246100" y="381000"/>
            <a:ext cx="5397500" cy="635000"/>
            <a:chOff x="132461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32461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750508" y="5657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17" name="object 17" descr="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2023-11-28T11:48:14Z</dcterms:created>
  <dcterms:modified xsi:type="dcterms:W3CDTF">2023-11-28T11:48:14Z</dcterms:modified>
</cp:coreProperties>
</file>