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20104100" cy="20104100"/>
  <p:notesSz cx="201041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22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22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70.jp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22.png"/><Relationship Id="rId4" Type="http://schemas.openxmlformats.org/officeDocument/2006/relationships/image" Target="../media/image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22.png"/><Relationship Id="rId4" Type="http://schemas.openxmlformats.org/officeDocument/2006/relationships/image" Target="../media/image86.png"/><Relationship Id="rId5" Type="http://schemas.openxmlformats.org/officeDocument/2006/relationships/image" Target="../media/image63.png"/><Relationship Id="rId6" Type="http://schemas.openxmlformats.org/officeDocument/2006/relationships/image" Target="../media/image8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28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22.png"/><Relationship Id="rId4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550"/>
            <a:ext cx="13785850" cy="20104735"/>
            <a:chOff x="0" y="-550"/>
            <a:chExt cx="13785850" cy="20104735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01978" y="-547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354030" y="4518636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1651" y="3354832"/>
            <a:ext cx="3463262" cy="399287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4692650" y="3194050"/>
            <a:ext cx="4927600" cy="622300"/>
            <a:chOff x="4692650" y="3194050"/>
            <a:chExt cx="4927600" cy="622300"/>
          </a:xfrm>
        </p:grpSpPr>
        <p:sp>
          <p:nvSpPr>
            <p:cNvPr id="20" name="object 20" descr=""/>
            <p:cNvSpPr/>
            <p:nvPr/>
          </p:nvSpPr>
          <p:spPr>
            <a:xfrm>
              <a:off x="4692650" y="31940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711700" y="32131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38735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05180" y="17368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6"/>
                </a:lnTo>
                <a:lnTo>
                  <a:pt x="237236" y="288036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6"/>
                </a:moveTo>
                <a:lnTo>
                  <a:pt x="192532" y="288036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6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9"/>
                </a:lnTo>
                <a:lnTo>
                  <a:pt x="480425" y="229108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2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40"/>
                </a:moveTo>
                <a:lnTo>
                  <a:pt x="482965" y="370840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40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40"/>
                </a:lnTo>
                <a:lnTo>
                  <a:pt x="524113" y="370840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7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8"/>
                </a:lnTo>
                <a:lnTo>
                  <a:pt x="794797" y="531368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4"/>
                </a:lnTo>
                <a:lnTo>
                  <a:pt x="849009" y="374904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4"/>
                </a:moveTo>
                <a:lnTo>
                  <a:pt x="794797" y="374904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4"/>
                </a:lnTo>
                <a:close/>
              </a:path>
              <a:path w="2079625" h="531494">
                <a:moveTo>
                  <a:pt x="962149" y="169672"/>
                </a:moveTo>
                <a:lnTo>
                  <a:pt x="871505" y="169672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4"/>
                </a:lnTo>
                <a:lnTo>
                  <a:pt x="973963" y="186880"/>
                </a:lnTo>
                <a:lnTo>
                  <a:pt x="962149" y="169672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2"/>
                </a:lnTo>
                <a:lnTo>
                  <a:pt x="962149" y="169672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3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4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8"/>
                </a:lnTo>
                <a:lnTo>
                  <a:pt x="1057163" y="531368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1"/>
                </a:lnTo>
                <a:lnTo>
                  <a:pt x="1148381" y="465359"/>
                </a:lnTo>
                <a:lnTo>
                  <a:pt x="1156223" y="447040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3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2"/>
                </a:lnTo>
                <a:lnTo>
                  <a:pt x="1412823" y="271272"/>
                </a:lnTo>
                <a:lnTo>
                  <a:pt x="1411011" y="269240"/>
                </a:lnTo>
                <a:lnTo>
                  <a:pt x="1361336" y="269240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2"/>
                </a:moveTo>
                <a:lnTo>
                  <a:pt x="1361336" y="271272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2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40"/>
                </a:lnTo>
                <a:lnTo>
                  <a:pt x="1411011" y="269240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4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40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2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6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8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8"/>
                </a:moveTo>
                <a:lnTo>
                  <a:pt x="1969179" y="330708"/>
                </a:lnTo>
                <a:lnTo>
                  <a:pt x="1962237" y="332740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4323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580" y="1635251"/>
            <a:ext cx="3254819" cy="53136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079" y="3617976"/>
            <a:ext cx="12045001" cy="61874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" y="4783835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70" y="12344983"/>
              <a:ext cx="2294007" cy="36063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8"/>
              <a:ext cx="1663313" cy="24814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0608" y="13697277"/>
              <a:ext cx="3363353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87121" y="1309638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119063" y="13622920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87121" y="1374737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174" y="3838925"/>
              <a:ext cx="1024351" cy="102435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265359"/>
              <a:ext cx="1206245" cy="1081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83936"/>
            <a:ext cx="3827402" cy="378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4991111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9474" y="1378527"/>
              <a:ext cx="4032033" cy="302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 descr="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3"/>
                </a:lnTo>
                <a:lnTo>
                  <a:pt x="19811" y="89408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40"/>
                </a:lnTo>
                <a:lnTo>
                  <a:pt x="260095" y="332740"/>
                </a:lnTo>
                <a:lnTo>
                  <a:pt x="173227" y="332740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6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2"/>
                </a:lnTo>
                <a:lnTo>
                  <a:pt x="265416" y="40132"/>
                </a:lnTo>
                <a:lnTo>
                  <a:pt x="274320" y="21336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40"/>
                </a:lnTo>
                <a:lnTo>
                  <a:pt x="260095" y="332740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2"/>
                </a:moveTo>
                <a:lnTo>
                  <a:pt x="173736" y="40132"/>
                </a:lnTo>
                <a:lnTo>
                  <a:pt x="185674" y="40512"/>
                </a:lnTo>
                <a:lnTo>
                  <a:pt x="197104" y="41656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2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4"/>
                </a:moveTo>
                <a:lnTo>
                  <a:pt x="300144" y="95504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4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7000"/>
                </a:lnTo>
                <a:lnTo>
                  <a:pt x="562943" y="171323"/>
                </a:lnTo>
                <a:lnTo>
                  <a:pt x="554561" y="231140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40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40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40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40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4"/>
                </a:moveTo>
                <a:lnTo>
                  <a:pt x="877379" y="95504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4"/>
                </a:lnTo>
                <a:close/>
              </a:path>
              <a:path w="2607944" h="373379">
                <a:moveTo>
                  <a:pt x="1117155" y="140208"/>
                </a:moveTo>
                <a:lnTo>
                  <a:pt x="1077531" y="140208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8"/>
                </a:lnTo>
                <a:close/>
              </a:path>
              <a:path w="2607944" h="373379">
                <a:moveTo>
                  <a:pt x="1117155" y="95504"/>
                </a:moveTo>
                <a:lnTo>
                  <a:pt x="1062291" y="95504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8"/>
                </a:lnTo>
                <a:lnTo>
                  <a:pt x="1117155" y="140208"/>
                </a:lnTo>
                <a:lnTo>
                  <a:pt x="1117155" y="95504"/>
                </a:lnTo>
                <a:close/>
              </a:path>
              <a:path w="2607944" h="373379">
                <a:moveTo>
                  <a:pt x="1263245" y="95504"/>
                </a:moveTo>
                <a:lnTo>
                  <a:pt x="1203809" y="95504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4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4"/>
                </a:moveTo>
                <a:lnTo>
                  <a:pt x="1436473" y="95504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4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7000"/>
                </a:lnTo>
                <a:lnTo>
                  <a:pt x="1575966" y="171323"/>
                </a:lnTo>
                <a:lnTo>
                  <a:pt x="1567584" y="231140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40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40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40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40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2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40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40"/>
                </a:lnTo>
                <a:lnTo>
                  <a:pt x="2065280" y="129540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40"/>
                </a:moveTo>
                <a:lnTo>
                  <a:pt x="2001654" y="129540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40"/>
                </a:lnTo>
                <a:lnTo>
                  <a:pt x="2065280" y="129540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4"/>
                </a:moveTo>
                <a:lnTo>
                  <a:pt x="2101461" y="95504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4"/>
                </a:lnTo>
                <a:close/>
              </a:path>
              <a:path w="2607944" h="373379">
                <a:moveTo>
                  <a:pt x="2420782" y="95504"/>
                </a:moveTo>
                <a:lnTo>
                  <a:pt x="2376078" y="95504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4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 descr="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 descr="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 descr="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 descr="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 descr="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0"/>
              <a:ext cx="7618272" cy="24814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980667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980667" y="414527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267868" y="785018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068" y="220187"/>
              <a:ext cx="660563" cy="88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07287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334882" y="1311552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5" y="0"/>
                  </a:lnTo>
                  <a:lnTo>
                    <a:pt x="2450785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225193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60461" y="1943396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60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64012" y="1962543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59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28301" y="1943403"/>
              <a:ext cx="4059554" cy="393065"/>
            </a:xfrm>
            <a:custGeom>
              <a:avLst/>
              <a:gdLst/>
              <a:ahLst/>
              <a:cxnLst/>
              <a:rect l="l" t="t" r="r" b="b"/>
              <a:pathLst>
                <a:path w="4059554" h="393064">
                  <a:moveTo>
                    <a:pt x="1991271" y="0"/>
                  </a:moveTo>
                  <a:lnTo>
                    <a:pt x="0" y="0"/>
                  </a:lnTo>
                  <a:lnTo>
                    <a:pt x="0" y="392506"/>
                  </a:lnTo>
                  <a:lnTo>
                    <a:pt x="1991271" y="392506"/>
                  </a:lnTo>
                  <a:lnTo>
                    <a:pt x="1991271" y="0"/>
                  </a:lnTo>
                  <a:close/>
                </a:path>
                <a:path w="4059554" h="393064">
                  <a:moveTo>
                    <a:pt x="4059123" y="0"/>
                  </a:moveTo>
                  <a:lnTo>
                    <a:pt x="2067852" y="0"/>
                  </a:lnTo>
                  <a:lnTo>
                    <a:pt x="2067852" y="392506"/>
                  </a:lnTo>
                  <a:lnTo>
                    <a:pt x="4059123" y="392506"/>
                  </a:lnTo>
                  <a:lnTo>
                    <a:pt x="405912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1278" y="2017372"/>
              <a:ext cx="851187" cy="24194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834" y="2027591"/>
              <a:ext cx="1366273" cy="24521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678" y="2008444"/>
              <a:ext cx="1534079" cy="28916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2712" y="2008444"/>
              <a:ext cx="525284" cy="24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7048" y="1254112"/>
              <a:ext cx="3187935" cy="329324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7281" y="785887"/>
              <a:ext cx="5210339" cy="3392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2594" y="1540172"/>
              <a:ext cx="6231209" cy="45968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51322" y="4915713"/>
              <a:ext cx="1609725" cy="347980"/>
            </a:xfrm>
            <a:custGeom>
              <a:avLst/>
              <a:gdLst/>
              <a:ahLst/>
              <a:cxnLst/>
              <a:rect l="l" t="t" r="r" b="b"/>
              <a:pathLst>
                <a:path w="1609725" h="347979">
                  <a:moveTo>
                    <a:pt x="119776" y="0"/>
                  </a:moveTo>
                  <a:lnTo>
                    <a:pt x="70209" y="9270"/>
                  </a:lnTo>
                  <a:lnTo>
                    <a:pt x="32391" y="36063"/>
                  </a:lnTo>
                  <a:lnTo>
                    <a:pt x="8261" y="77338"/>
                  </a:lnTo>
                  <a:lnTo>
                    <a:pt x="0" y="129567"/>
                  </a:lnTo>
                  <a:lnTo>
                    <a:pt x="897" y="148027"/>
                  </a:lnTo>
                  <a:lnTo>
                    <a:pt x="14360" y="196798"/>
                  </a:lnTo>
                  <a:lnTo>
                    <a:pt x="43029" y="233300"/>
                  </a:lnTo>
                  <a:lnTo>
                    <a:pt x="85222" y="254687"/>
                  </a:lnTo>
                  <a:lnTo>
                    <a:pt x="120102" y="258807"/>
                  </a:lnTo>
                  <a:lnTo>
                    <a:pt x="135339" y="258093"/>
                  </a:lnTo>
                  <a:lnTo>
                    <a:pt x="174931" y="247384"/>
                  </a:lnTo>
                  <a:lnTo>
                    <a:pt x="211811" y="215401"/>
                  </a:lnTo>
                  <a:lnTo>
                    <a:pt x="214500" y="210668"/>
                  </a:lnTo>
                  <a:lnTo>
                    <a:pt x="120591" y="210668"/>
                  </a:lnTo>
                  <a:lnTo>
                    <a:pt x="111667" y="210056"/>
                  </a:lnTo>
                  <a:lnTo>
                    <a:pt x="76410" y="188843"/>
                  </a:lnTo>
                  <a:lnTo>
                    <a:pt x="61764" y="152412"/>
                  </a:lnTo>
                  <a:lnTo>
                    <a:pt x="59888" y="128587"/>
                  </a:lnTo>
                  <a:lnTo>
                    <a:pt x="60357" y="116390"/>
                  </a:lnTo>
                  <a:lnTo>
                    <a:pt x="71606" y="76655"/>
                  </a:lnTo>
                  <a:lnTo>
                    <a:pt x="103580" y="50097"/>
                  </a:lnTo>
                  <a:lnTo>
                    <a:pt x="120591" y="47649"/>
                  </a:lnTo>
                  <a:lnTo>
                    <a:pt x="214391" y="47649"/>
                  </a:lnTo>
                  <a:lnTo>
                    <a:pt x="211484" y="42753"/>
                  </a:lnTo>
                  <a:lnTo>
                    <a:pt x="173789" y="11259"/>
                  </a:lnTo>
                  <a:lnTo>
                    <a:pt x="134595" y="703"/>
                  </a:lnTo>
                  <a:lnTo>
                    <a:pt x="119776" y="0"/>
                  </a:lnTo>
                  <a:close/>
                </a:path>
                <a:path w="1609725" h="347979">
                  <a:moveTo>
                    <a:pt x="227476" y="168241"/>
                  </a:moveTo>
                  <a:lnTo>
                    <a:pt x="171015" y="168241"/>
                  </a:lnTo>
                  <a:lnTo>
                    <a:pt x="169274" y="177270"/>
                  </a:lnTo>
                  <a:lnTo>
                    <a:pt x="166065" y="184940"/>
                  </a:lnTo>
                  <a:lnTo>
                    <a:pt x="156709" y="197559"/>
                  </a:lnTo>
                  <a:lnTo>
                    <a:pt x="150889" y="202400"/>
                  </a:lnTo>
                  <a:lnTo>
                    <a:pt x="137073" y="209036"/>
                  </a:lnTo>
                  <a:lnTo>
                    <a:pt x="129295" y="210668"/>
                  </a:lnTo>
                  <a:lnTo>
                    <a:pt x="214500" y="210668"/>
                  </a:lnTo>
                  <a:lnTo>
                    <a:pt x="217869" y="204743"/>
                  </a:lnTo>
                  <a:lnTo>
                    <a:pt x="222499" y="193330"/>
                  </a:lnTo>
                  <a:lnTo>
                    <a:pt x="225701" y="181163"/>
                  </a:lnTo>
                  <a:lnTo>
                    <a:pt x="227476" y="168241"/>
                  </a:lnTo>
                  <a:close/>
                </a:path>
                <a:path w="1609725" h="347979">
                  <a:moveTo>
                    <a:pt x="214391" y="47649"/>
                  </a:moveTo>
                  <a:lnTo>
                    <a:pt x="120591" y="47649"/>
                  </a:lnTo>
                  <a:lnTo>
                    <a:pt x="130739" y="48414"/>
                  </a:lnTo>
                  <a:lnTo>
                    <a:pt x="139806" y="50708"/>
                  </a:lnTo>
                  <a:lnTo>
                    <a:pt x="168710" y="81397"/>
                  </a:lnTo>
                  <a:lnTo>
                    <a:pt x="171015" y="90076"/>
                  </a:lnTo>
                  <a:lnTo>
                    <a:pt x="227476" y="90076"/>
                  </a:lnTo>
                  <a:lnTo>
                    <a:pt x="225742" y="76961"/>
                  </a:lnTo>
                  <a:lnTo>
                    <a:pt x="222499" y="64701"/>
                  </a:lnTo>
                  <a:lnTo>
                    <a:pt x="217746" y="53299"/>
                  </a:lnTo>
                  <a:lnTo>
                    <a:pt x="214391" y="47649"/>
                  </a:lnTo>
                  <a:close/>
                </a:path>
                <a:path w="1609725" h="347979">
                  <a:moveTo>
                    <a:pt x="396003" y="51728"/>
                  </a:moveTo>
                  <a:lnTo>
                    <a:pt x="338889" y="51728"/>
                  </a:lnTo>
                  <a:lnTo>
                    <a:pt x="338889" y="253912"/>
                  </a:lnTo>
                  <a:lnTo>
                    <a:pt x="396003" y="253912"/>
                  </a:lnTo>
                  <a:lnTo>
                    <a:pt x="396003" y="51728"/>
                  </a:lnTo>
                  <a:close/>
                </a:path>
                <a:path w="1609725" h="347979">
                  <a:moveTo>
                    <a:pt x="477105" y="3263"/>
                  </a:moveTo>
                  <a:lnTo>
                    <a:pt x="257787" y="3263"/>
                  </a:lnTo>
                  <a:lnTo>
                    <a:pt x="257787" y="51728"/>
                  </a:lnTo>
                  <a:lnTo>
                    <a:pt x="477105" y="51728"/>
                  </a:lnTo>
                  <a:lnTo>
                    <a:pt x="477105" y="3263"/>
                  </a:lnTo>
                  <a:close/>
                </a:path>
                <a:path w="1609725" h="347979">
                  <a:moveTo>
                    <a:pt x="709446" y="45201"/>
                  </a:moveTo>
                  <a:lnTo>
                    <a:pt x="616789" y="45201"/>
                  </a:lnTo>
                  <a:lnTo>
                    <a:pt x="626468" y="45833"/>
                  </a:lnTo>
                  <a:lnTo>
                    <a:pt x="634943" y="47730"/>
                  </a:lnTo>
                  <a:lnTo>
                    <a:pt x="659217" y="83875"/>
                  </a:lnTo>
                  <a:lnTo>
                    <a:pt x="659217" y="90511"/>
                  </a:lnTo>
                  <a:lnTo>
                    <a:pt x="597207" y="107374"/>
                  </a:lnTo>
                  <a:lnTo>
                    <a:pt x="588140" y="108506"/>
                  </a:lnTo>
                  <a:lnTo>
                    <a:pt x="545682" y="119000"/>
                  </a:lnTo>
                  <a:lnTo>
                    <a:pt x="514178" y="141907"/>
                  </a:lnTo>
                  <a:lnTo>
                    <a:pt x="502073" y="183611"/>
                  </a:lnTo>
                  <a:lnTo>
                    <a:pt x="502755" y="195411"/>
                  </a:lnTo>
                  <a:lnTo>
                    <a:pt x="519091" y="232970"/>
                  </a:lnTo>
                  <a:lnTo>
                    <a:pt x="552872" y="254197"/>
                  </a:lnTo>
                  <a:lnTo>
                    <a:pt x="585947" y="258970"/>
                  </a:lnTo>
                  <a:lnTo>
                    <a:pt x="595422" y="258634"/>
                  </a:lnTo>
                  <a:lnTo>
                    <a:pt x="633474" y="247180"/>
                  </a:lnTo>
                  <a:lnTo>
                    <a:pt x="659543" y="219480"/>
                  </a:lnTo>
                  <a:lnTo>
                    <a:pt x="718289" y="219480"/>
                  </a:lnTo>
                  <a:lnTo>
                    <a:pt x="718289" y="215564"/>
                  </a:lnTo>
                  <a:lnTo>
                    <a:pt x="601287" y="215564"/>
                  </a:lnTo>
                  <a:lnTo>
                    <a:pt x="592475" y="215044"/>
                  </a:lnTo>
                  <a:lnTo>
                    <a:pt x="559767" y="190260"/>
                  </a:lnTo>
                  <a:lnTo>
                    <a:pt x="559022" y="174986"/>
                  </a:lnTo>
                  <a:lnTo>
                    <a:pt x="561035" y="168785"/>
                  </a:lnTo>
                  <a:lnTo>
                    <a:pt x="565060" y="163998"/>
                  </a:lnTo>
                  <a:lnTo>
                    <a:pt x="569085" y="159103"/>
                  </a:lnTo>
                  <a:lnTo>
                    <a:pt x="574579" y="155295"/>
                  </a:lnTo>
                  <a:lnTo>
                    <a:pt x="588504" y="149856"/>
                  </a:lnTo>
                  <a:lnTo>
                    <a:pt x="596391" y="147897"/>
                  </a:lnTo>
                  <a:lnTo>
                    <a:pt x="624404" y="143981"/>
                  </a:lnTo>
                  <a:lnTo>
                    <a:pt x="629789" y="143111"/>
                  </a:lnTo>
                  <a:lnTo>
                    <a:pt x="659380" y="134462"/>
                  </a:lnTo>
                  <a:lnTo>
                    <a:pt x="718289" y="134462"/>
                  </a:lnTo>
                  <a:lnTo>
                    <a:pt x="718180" y="83875"/>
                  </a:lnTo>
                  <a:lnTo>
                    <a:pt x="717717" y="74197"/>
                  </a:lnTo>
                  <a:lnTo>
                    <a:pt x="716004" y="63274"/>
                  </a:lnTo>
                  <a:lnTo>
                    <a:pt x="713148" y="53391"/>
                  </a:lnTo>
                  <a:lnTo>
                    <a:pt x="709446" y="45201"/>
                  </a:lnTo>
                  <a:close/>
                </a:path>
                <a:path w="1609725" h="347979">
                  <a:moveTo>
                    <a:pt x="718289" y="219480"/>
                  </a:moveTo>
                  <a:lnTo>
                    <a:pt x="661501" y="219480"/>
                  </a:lnTo>
                  <a:lnTo>
                    <a:pt x="661501" y="253912"/>
                  </a:lnTo>
                  <a:lnTo>
                    <a:pt x="718289" y="253912"/>
                  </a:lnTo>
                  <a:lnTo>
                    <a:pt x="718289" y="219480"/>
                  </a:lnTo>
                  <a:close/>
                </a:path>
                <a:path w="1609725" h="347979">
                  <a:moveTo>
                    <a:pt x="718289" y="134462"/>
                  </a:moveTo>
                  <a:lnTo>
                    <a:pt x="659380" y="134462"/>
                  </a:lnTo>
                  <a:lnTo>
                    <a:pt x="659366" y="164202"/>
                  </a:lnTo>
                  <a:lnTo>
                    <a:pt x="658931" y="170801"/>
                  </a:lnTo>
                  <a:lnTo>
                    <a:pt x="638278" y="204671"/>
                  </a:lnTo>
                  <a:lnTo>
                    <a:pt x="601287" y="215564"/>
                  </a:lnTo>
                  <a:lnTo>
                    <a:pt x="718289" y="215564"/>
                  </a:lnTo>
                  <a:lnTo>
                    <a:pt x="718289" y="134462"/>
                  </a:lnTo>
                  <a:close/>
                </a:path>
                <a:path w="1609725" h="347979">
                  <a:moveTo>
                    <a:pt x="616463" y="0"/>
                  </a:moveTo>
                  <a:lnTo>
                    <a:pt x="568487" y="7832"/>
                  </a:lnTo>
                  <a:lnTo>
                    <a:pt x="531771" y="31004"/>
                  </a:lnTo>
                  <a:lnTo>
                    <a:pt x="510231" y="69189"/>
                  </a:lnTo>
                  <a:lnTo>
                    <a:pt x="565387" y="77022"/>
                  </a:lnTo>
                  <a:lnTo>
                    <a:pt x="568099" y="70790"/>
                  </a:lnTo>
                  <a:lnTo>
                    <a:pt x="571832" y="64987"/>
                  </a:lnTo>
                  <a:lnTo>
                    <a:pt x="606498" y="45793"/>
                  </a:lnTo>
                  <a:lnTo>
                    <a:pt x="616789" y="45201"/>
                  </a:lnTo>
                  <a:lnTo>
                    <a:pt x="709446" y="45201"/>
                  </a:lnTo>
                  <a:lnTo>
                    <a:pt x="709150" y="44548"/>
                  </a:lnTo>
                  <a:lnTo>
                    <a:pt x="677707" y="13727"/>
                  </a:lnTo>
                  <a:lnTo>
                    <a:pt x="634535" y="1060"/>
                  </a:lnTo>
                  <a:lnTo>
                    <a:pt x="625509" y="265"/>
                  </a:lnTo>
                  <a:lnTo>
                    <a:pt x="616463" y="0"/>
                  </a:lnTo>
                  <a:close/>
                </a:path>
                <a:path w="1609725" h="347979">
                  <a:moveTo>
                    <a:pt x="887835" y="51728"/>
                  </a:moveTo>
                  <a:lnTo>
                    <a:pt x="830721" y="51728"/>
                  </a:lnTo>
                  <a:lnTo>
                    <a:pt x="830721" y="253912"/>
                  </a:lnTo>
                  <a:lnTo>
                    <a:pt x="887835" y="253912"/>
                  </a:lnTo>
                  <a:lnTo>
                    <a:pt x="887835" y="51728"/>
                  </a:lnTo>
                  <a:close/>
                </a:path>
                <a:path w="1609725" h="347979">
                  <a:moveTo>
                    <a:pt x="968937" y="3263"/>
                  </a:moveTo>
                  <a:lnTo>
                    <a:pt x="749620" y="3263"/>
                  </a:lnTo>
                  <a:lnTo>
                    <a:pt x="749620" y="51728"/>
                  </a:lnTo>
                  <a:lnTo>
                    <a:pt x="968937" y="51728"/>
                  </a:lnTo>
                  <a:lnTo>
                    <a:pt x="968937" y="3263"/>
                  </a:lnTo>
                  <a:close/>
                </a:path>
                <a:path w="1609725" h="347979">
                  <a:moveTo>
                    <a:pt x="1027887" y="295686"/>
                  </a:moveTo>
                  <a:lnTo>
                    <a:pt x="1014180" y="341704"/>
                  </a:lnTo>
                  <a:lnTo>
                    <a:pt x="1018205" y="343336"/>
                  </a:lnTo>
                  <a:lnTo>
                    <a:pt x="1023590" y="344750"/>
                  </a:lnTo>
                  <a:lnTo>
                    <a:pt x="1030335" y="345947"/>
                  </a:lnTo>
                  <a:lnTo>
                    <a:pt x="1037188" y="347252"/>
                  </a:lnTo>
                  <a:lnTo>
                    <a:pt x="1044640" y="347905"/>
                  </a:lnTo>
                  <a:lnTo>
                    <a:pt x="1052691" y="347905"/>
                  </a:lnTo>
                  <a:lnTo>
                    <a:pt x="1092507" y="340235"/>
                  </a:lnTo>
                  <a:lnTo>
                    <a:pt x="1126408" y="310913"/>
                  </a:lnTo>
                  <a:lnTo>
                    <a:pt x="1132995" y="299385"/>
                  </a:lnTo>
                  <a:lnTo>
                    <a:pt x="1044151" y="299385"/>
                  </a:lnTo>
                  <a:lnTo>
                    <a:pt x="1036481" y="298189"/>
                  </a:lnTo>
                  <a:lnTo>
                    <a:pt x="1027887" y="295686"/>
                  </a:lnTo>
                  <a:close/>
                </a:path>
                <a:path w="1609725" h="347979">
                  <a:moveTo>
                    <a:pt x="1058728" y="3263"/>
                  </a:moveTo>
                  <a:lnTo>
                    <a:pt x="996066" y="3263"/>
                  </a:lnTo>
                  <a:lnTo>
                    <a:pt x="1086959" y="259134"/>
                  </a:lnTo>
                  <a:lnTo>
                    <a:pt x="1081900" y="272678"/>
                  </a:lnTo>
                  <a:lnTo>
                    <a:pt x="1078310" y="282142"/>
                  </a:lnTo>
                  <a:lnTo>
                    <a:pt x="1073904" y="288887"/>
                  </a:lnTo>
                  <a:lnTo>
                    <a:pt x="1068683" y="292912"/>
                  </a:lnTo>
                  <a:lnTo>
                    <a:pt x="1063569" y="297046"/>
                  </a:lnTo>
                  <a:lnTo>
                    <a:pt x="1057640" y="299168"/>
                  </a:lnTo>
                  <a:lnTo>
                    <a:pt x="1044151" y="299385"/>
                  </a:lnTo>
                  <a:lnTo>
                    <a:pt x="1132995" y="299385"/>
                  </a:lnTo>
                  <a:lnTo>
                    <a:pt x="1135710" y="293861"/>
                  </a:lnTo>
                  <a:lnTo>
                    <a:pt x="1139504" y="284264"/>
                  </a:lnTo>
                  <a:lnTo>
                    <a:pt x="1172257" y="192555"/>
                  </a:lnTo>
                  <a:lnTo>
                    <a:pt x="1116495" y="192555"/>
                  </a:lnTo>
                  <a:lnTo>
                    <a:pt x="1058728" y="3263"/>
                  </a:lnTo>
                  <a:close/>
                </a:path>
                <a:path w="1609725" h="347979">
                  <a:moveTo>
                    <a:pt x="1239861" y="3263"/>
                  </a:moveTo>
                  <a:lnTo>
                    <a:pt x="1177036" y="3263"/>
                  </a:lnTo>
                  <a:lnTo>
                    <a:pt x="1119106" y="192555"/>
                  </a:lnTo>
                  <a:lnTo>
                    <a:pt x="1172257" y="192555"/>
                  </a:lnTo>
                  <a:lnTo>
                    <a:pt x="1239861" y="3263"/>
                  </a:lnTo>
                  <a:close/>
                </a:path>
                <a:path w="1609725" h="347979">
                  <a:moveTo>
                    <a:pt x="1381218" y="0"/>
                  </a:moveTo>
                  <a:lnTo>
                    <a:pt x="1331651" y="9270"/>
                  </a:lnTo>
                  <a:lnTo>
                    <a:pt x="1293834" y="36063"/>
                  </a:lnTo>
                  <a:lnTo>
                    <a:pt x="1269703" y="77338"/>
                  </a:lnTo>
                  <a:lnTo>
                    <a:pt x="1261442" y="129567"/>
                  </a:lnTo>
                  <a:lnTo>
                    <a:pt x="1262339" y="148027"/>
                  </a:lnTo>
                  <a:lnTo>
                    <a:pt x="1275802" y="196798"/>
                  </a:lnTo>
                  <a:lnTo>
                    <a:pt x="1304471" y="233300"/>
                  </a:lnTo>
                  <a:lnTo>
                    <a:pt x="1346664" y="254687"/>
                  </a:lnTo>
                  <a:lnTo>
                    <a:pt x="1381544" y="258807"/>
                  </a:lnTo>
                  <a:lnTo>
                    <a:pt x="1396782" y="258093"/>
                  </a:lnTo>
                  <a:lnTo>
                    <a:pt x="1436374" y="247384"/>
                  </a:lnTo>
                  <a:lnTo>
                    <a:pt x="1473253" y="215401"/>
                  </a:lnTo>
                  <a:lnTo>
                    <a:pt x="1475943" y="210668"/>
                  </a:lnTo>
                  <a:lnTo>
                    <a:pt x="1382034" y="210668"/>
                  </a:lnTo>
                  <a:lnTo>
                    <a:pt x="1373110" y="210056"/>
                  </a:lnTo>
                  <a:lnTo>
                    <a:pt x="1337852" y="188843"/>
                  </a:lnTo>
                  <a:lnTo>
                    <a:pt x="1323207" y="152412"/>
                  </a:lnTo>
                  <a:lnTo>
                    <a:pt x="1321330" y="128587"/>
                  </a:lnTo>
                  <a:lnTo>
                    <a:pt x="1321799" y="116390"/>
                  </a:lnTo>
                  <a:lnTo>
                    <a:pt x="1333049" y="76655"/>
                  </a:lnTo>
                  <a:lnTo>
                    <a:pt x="1365022" y="50097"/>
                  </a:lnTo>
                  <a:lnTo>
                    <a:pt x="1382034" y="47649"/>
                  </a:lnTo>
                  <a:lnTo>
                    <a:pt x="1475834" y="47649"/>
                  </a:lnTo>
                  <a:lnTo>
                    <a:pt x="1472927" y="42753"/>
                  </a:lnTo>
                  <a:lnTo>
                    <a:pt x="1435232" y="11259"/>
                  </a:lnTo>
                  <a:lnTo>
                    <a:pt x="1396037" y="703"/>
                  </a:lnTo>
                  <a:lnTo>
                    <a:pt x="1381218" y="0"/>
                  </a:lnTo>
                  <a:close/>
                </a:path>
                <a:path w="1609725" h="347979">
                  <a:moveTo>
                    <a:pt x="1488919" y="168241"/>
                  </a:moveTo>
                  <a:lnTo>
                    <a:pt x="1432457" y="168241"/>
                  </a:lnTo>
                  <a:lnTo>
                    <a:pt x="1430717" y="177270"/>
                  </a:lnTo>
                  <a:lnTo>
                    <a:pt x="1427507" y="184940"/>
                  </a:lnTo>
                  <a:lnTo>
                    <a:pt x="1418152" y="197559"/>
                  </a:lnTo>
                  <a:lnTo>
                    <a:pt x="1412332" y="202400"/>
                  </a:lnTo>
                  <a:lnTo>
                    <a:pt x="1398515" y="209036"/>
                  </a:lnTo>
                  <a:lnTo>
                    <a:pt x="1390737" y="210668"/>
                  </a:lnTo>
                  <a:lnTo>
                    <a:pt x="1475943" y="210668"/>
                  </a:lnTo>
                  <a:lnTo>
                    <a:pt x="1479311" y="204743"/>
                  </a:lnTo>
                  <a:lnTo>
                    <a:pt x="1483941" y="193330"/>
                  </a:lnTo>
                  <a:lnTo>
                    <a:pt x="1487144" y="181163"/>
                  </a:lnTo>
                  <a:lnTo>
                    <a:pt x="1488919" y="168241"/>
                  </a:lnTo>
                  <a:close/>
                </a:path>
                <a:path w="1609725" h="347979">
                  <a:moveTo>
                    <a:pt x="1475834" y="47649"/>
                  </a:moveTo>
                  <a:lnTo>
                    <a:pt x="1382034" y="47649"/>
                  </a:lnTo>
                  <a:lnTo>
                    <a:pt x="1392182" y="48414"/>
                  </a:lnTo>
                  <a:lnTo>
                    <a:pt x="1401249" y="50708"/>
                  </a:lnTo>
                  <a:lnTo>
                    <a:pt x="1430152" y="81397"/>
                  </a:lnTo>
                  <a:lnTo>
                    <a:pt x="1432457" y="90076"/>
                  </a:lnTo>
                  <a:lnTo>
                    <a:pt x="1488919" y="90076"/>
                  </a:lnTo>
                  <a:lnTo>
                    <a:pt x="1487185" y="76961"/>
                  </a:lnTo>
                  <a:lnTo>
                    <a:pt x="1483942" y="64701"/>
                  </a:lnTo>
                  <a:lnTo>
                    <a:pt x="1479189" y="53299"/>
                  </a:lnTo>
                  <a:lnTo>
                    <a:pt x="1475834" y="47649"/>
                  </a:lnTo>
                  <a:close/>
                </a:path>
                <a:path w="1609725" h="347979">
                  <a:moveTo>
                    <a:pt x="1573814" y="186028"/>
                  </a:moveTo>
                  <a:lnTo>
                    <a:pt x="1540443" y="207976"/>
                  </a:lnTo>
                  <a:lnTo>
                    <a:pt x="1537914" y="221602"/>
                  </a:lnTo>
                  <a:lnTo>
                    <a:pt x="1538506" y="228822"/>
                  </a:lnTo>
                  <a:lnTo>
                    <a:pt x="1566655" y="256849"/>
                  </a:lnTo>
                  <a:lnTo>
                    <a:pt x="1573814" y="257502"/>
                  </a:lnTo>
                  <a:lnTo>
                    <a:pt x="1580233" y="257502"/>
                  </a:lnTo>
                  <a:lnTo>
                    <a:pt x="1586108" y="255924"/>
                  </a:lnTo>
                  <a:lnTo>
                    <a:pt x="1596878" y="249506"/>
                  </a:lnTo>
                  <a:lnTo>
                    <a:pt x="1601229" y="245154"/>
                  </a:lnTo>
                  <a:lnTo>
                    <a:pt x="1604493" y="239715"/>
                  </a:lnTo>
                  <a:lnTo>
                    <a:pt x="1607865" y="234275"/>
                  </a:lnTo>
                  <a:lnTo>
                    <a:pt x="1609606" y="228238"/>
                  </a:lnTo>
                  <a:lnTo>
                    <a:pt x="1609714" y="221602"/>
                  </a:lnTo>
                  <a:lnTo>
                    <a:pt x="1608970" y="214523"/>
                  </a:lnTo>
                  <a:lnTo>
                    <a:pt x="1580760" y="186680"/>
                  </a:lnTo>
                  <a:lnTo>
                    <a:pt x="1573814" y="186028"/>
                  </a:lnTo>
                  <a:close/>
                </a:path>
                <a:path w="1609725" h="347979">
                  <a:moveTo>
                    <a:pt x="1573814" y="7016"/>
                  </a:moveTo>
                  <a:lnTo>
                    <a:pt x="1540443" y="29128"/>
                  </a:lnTo>
                  <a:lnTo>
                    <a:pt x="1537914" y="42753"/>
                  </a:lnTo>
                  <a:lnTo>
                    <a:pt x="1538506" y="49913"/>
                  </a:lnTo>
                  <a:lnTo>
                    <a:pt x="1566655" y="78001"/>
                  </a:lnTo>
                  <a:lnTo>
                    <a:pt x="1573814" y="78654"/>
                  </a:lnTo>
                  <a:lnTo>
                    <a:pt x="1580233" y="78654"/>
                  </a:lnTo>
                  <a:lnTo>
                    <a:pt x="1586108" y="77022"/>
                  </a:lnTo>
                  <a:lnTo>
                    <a:pt x="1591438" y="73758"/>
                  </a:lnTo>
                  <a:lnTo>
                    <a:pt x="1596878" y="70494"/>
                  </a:lnTo>
                  <a:lnTo>
                    <a:pt x="1601229" y="66143"/>
                  </a:lnTo>
                  <a:lnTo>
                    <a:pt x="1604493" y="60703"/>
                  </a:lnTo>
                  <a:lnTo>
                    <a:pt x="1607865" y="55264"/>
                  </a:lnTo>
                  <a:lnTo>
                    <a:pt x="1609606" y="49281"/>
                  </a:lnTo>
                  <a:lnTo>
                    <a:pt x="1609714" y="42753"/>
                  </a:lnTo>
                  <a:lnTo>
                    <a:pt x="1608970" y="35675"/>
                  </a:lnTo>
                  <a:lnTo>
                    <a:pt x="1580760" y="7679"/>
                  </a:lnTo>
                  <a:lnTo>
                    <a:pt x="1573814" y="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765" y="4787996"/>
              <a:ext cx="3467059" cy="43732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6" y="10138210"/>
              <a:ext cx="1388140" cy="138814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070360"/>
              <a:ext cx="1407286" cy="166576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63"/>
                  </a:lnTo>
                  <a:lnTo>
                    <a:pt x="456768" y="1161427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610971" y="2066658"/>
                  </a:moveTo>
                  <a:lnTo>
                    <a:pt x="481520" y="2066658"/>
                  </a:lnTo>
                  <a:lnTo>
                    <a:pt x="481520" y="2064486"/>
                  </a:lnTo>
                  <a:lnTo>
                    <a:pt x="544068" y="1997570"/>
                  </a:lnTo>
                  <a:lnTo>
                    <a:pt x="555383" y="1985213"/>
                  </a:lnTo>
                  <a:lnTo>
                    <a:pt x="581469" y="1954060"/>
                  </a:lnTo>
                  <a:lnTo>
                    <a:pt x="602945" y="1914169"/>
                  </a:lnTo>
                  <a:lnTo>
                    <a:pt x="606082" y="1891512"/>
                  </a:lnTo>
                  <a:lnTo>
                    <a:pt x="605409" y="1881009"/>
                  </a:lnTo>
                  <a:lnTo>
                    <a:pt x="589457" y="1844154"/>
                  </a:lnTo>
                  <a:lnTo>
                    <a:pt x="555891" y="1820075"/>
                  </a:lnTo>
                  <a:lnTo>
                    <a:pt x="522312" y="1814271"/>
                  </a:lnTo>
                  <a:lnTo>
                    <a:pt x="510438" y="1814918"/>
                  </a:lnTo>
                  <a:lnTo>
                    <a:pt x="469176" y="1830285"/>
                  </a:lnTo>
                  <a:lnTo>
                    <a:pt x="442722" y="1863051"/>
                  </a:lnTo>
                  <a:lnTo>
                    <a:pt x="436372" y="1896402"/>
                  </a:lnTo>
                  <a:lnTo>
                    <a:pt x="468464" y="1896402"/>
                  </a:lnTo>
                  <a:lnTo>
                    <a:pt x="468858" y="1888705"/>
                  </a:lnTo>
                  <a:lnTo>
                    <a:pt x="470065" y="1881517"/>
                  </a:lnTo>
                  <a:lnTo>
                    <a:pt x="493217" y="1850301"/>
                  </a:lnTo>
                  <a:lnTo>
                    <a:pt x="521220" y="1843646"/>
                  </a:lnTo>
                  <a:lnTo>
                    <a:pt x="528586" y="1844001"/>
                  </a:lnTo>
                  <a:lnTo>
                    <a:pt x="567461" y="1866074"/>
                  </a:lnTo>
                  <a:lnTo>
                    <a:pt x="574535" y="1891512"/>
                  </a:lnTo>
                  <a:lnTo>
                    <a:pt x="574535" y="1900034"/>
                  </a:lnTo>
                  <a:lnTo>
                    <a:pt x="553859" y="1940737"/>
                  </a:lnTo>
                  <a:lnTo>
                    <a:pt x="435279" y="2072093"/>
                  </a:lnTo>
                  <a:lnTo>
                    <a:pt x="435279" y="2096579"/>
                  </a:lnTo>
                  <a:lnTo>
                    <a:pt x="610971" y="2096579"/>
                  </a:lnTo>
                  <a:lnTo>
                    <a:pt x="610971" y="2066658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50"/>
                  </a:lnTo>
                  <a:lnTo>
                    <a:pt x="456768" y="1161415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1191282" y="10272237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1559340" y="10396692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146" y="11928432"/>
              <a:ext cx="1225392" cy="1225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 descr="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 descr="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75854"/>
            <a:ext cx="4345324" cy="386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2023-11-18T14:52:32Z</dcterms:created>
  <dcterms:modified xsi:type="dcterms:W3CDTF">2023-11-18T14:52:32Z</dcterms:modified>
</cp:coreProperties>
</file>