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20104100" cy="20104100"/>
  <p:notesSz cx="201041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62.jp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2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28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785850" cy="20104735"/>
            <a:chOff x="0" y="0"/>
            <a:chExt cx="13785850" cy="20104735"/>
          </a:xfrm>
        </p:grpSpPr>
        <p:sp>
          <p:nvSpPr>
            <p:cNvPr id="4" name="object 4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1978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354029" y="4518635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2486" y="12863560"/>
              <a:ext cx="3437534" cy="4013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2068810" cy="20104100"/>
            <a:chOff x="19146" y="1"/>
            <a:chExt cx="12068810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69" y="12344983"/>
              <a:ext cx="2294007" cy="3606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9"/>
              <a:ext cx="1663313" cy="2481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87121" y="13096384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9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7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1" name="object 11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1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4" name="object 14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7" name="object 17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0" name="object 20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302385" cy="20104100"/>
            <a:chOff x="19146" y="1"/>
            <a:chExt cx="1302385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11333" y="1708957"/>
            <a:ext cx="1343025" cy="363855"/>
            <a:chOff x="1611333" y="1708957"/>
            <a:chExt cx="1343025" cy="363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120922" y="1570034"/>
            <a:ext cx="478790" cy="555625"/>
            <a:chOff x="3120922" y="1570034"/>
            <a:chExt cx="478790" cy="555625"/>
          </a:xfrm>
        </p:grpSpPr>
        <p:sp>
          <p:nvSpPr>
            <p:cNvPr id="11" name="object 11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23310" y="1914676"/>
            <a:ext cx="12962890" cy="18027015"/>
            <a:chOff x="823310" y="1914676"/>
            <a:chExt cx="12962890" cy="18027015"/>
          </a:xfrm>
        </p:grpSpPr>
        <p:sp>
          <p:nvSpPr>
            <p:cNvPr id="14" name="object 14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1"/>
              <a:ext cx="7618272" cy="2481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80668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980668" y="414527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340273" y="727576"/>
            <a:ext cx="9841865" cy="536575"/>
            <a:chOff x="1340273" y="727576"/>
            <a:chExt cx="9841865" cy="536575"/>
          </a:xfrm>
        </p:grpSpPr>
        <p:sp>
          <p:nvSpPr>
            <p:cNvPr id="25" name="object 25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1267869" y="785017"/>
            <a:ext cx="2518410" cy="478790"/>
            <a:chOff x="11267869" y="785017"/>
            <a:chExt cx="2518410" cy="478790"/>
          </a:xfrm>
        </p:grpSpPr>
        <p:sp>
          <p:nvSpPr>
            <p:cNvPr id="28" name="object 28"/>
            <p:cNvSpPr/>
            <p:nvPr/>
          </p:nvSpPr>
          <p:spPr>
            <a:xfrm>
              <a:off x="11267869" y="785017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481" y="18266010"/>
            <a:ext cx="823310" cy="83288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068" y="220187"/>
            <a:ext cx="660563" cy="8807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302385" cy="20104100"/>
            <a:chOff x="19146" y="1"/>
            <a:chExt cx="1302385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407286" y="1254112"/>
            <a:ext cx="9841865" cy="536575"/>
            <a:chOff x="1407286" y="1254112"/>
            <a:chExt cx="9841865" cy="536575"/>
          </a:xfrm>
        </p:grpSpPr>
        <p:sp>
          <p:nvSpPr>
            <p:cNvPr id="11" name="object 11"/>
            <p:cNvSpPr/>
            <p:nvPr/>
          </p:nvSpPr>
          <p:spPr>
            <a:xfrm>
              <a:off x="1407286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1334883" y="1311553"/>
            <a:ext cx="2451100" cy="478790"/>
            <a:chOff x="11334883" y="1311553"/>
            <a:chExt cx="2451100" cy="478790"/>
          </a:xfrm>
        </p:grpSpPr>
        <p:sp>
          <p:nvSpPr>
            <p:cNvPr id="14" name="object 14"/>
            <p:cNvSpPr/>
            <p:nvPr/>
          </p:nvSpPr>
          <p:spPr>
            <a:xfrm>
              <a:off x="11334883" y="1311553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4" y="0"/>
                  </a:lnTo>
                  <a:lnTo>
                    <a:pt x="2450784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225194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481" y="18266010"/>
            <a:ext cx="823310" cy="83288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60461" y="1943396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60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64012" y="1962543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59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E0C3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96161" y="1943396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59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8311" y="1943396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60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1278" y="2017372"/>
            <a:ext cx="851187" cy="24194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8834" y="2027591"/>
            <a:ext cx="1366273" cy="2452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5678" y="2008444"/>
            <a:ext cx="1534079" cy="28916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02712" y="2008444"/>
            <a:ext cx="525284" cy="244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302385" cy="20104100"/>
            <a:chOff x="19146" y="1"/>
            <a:chExt cx="1302385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7048" y="1254112"/>
            <a:ext cx="3187935" cy="32932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7281" y="785887"/>
            <a:ext cx="5210339" cy="3392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2594" y="1540172"/>
            <a:ext cx="6231209" cy="45968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551322" y="4915713"/>
            <a:ext cx="1609725" cy="347980"/>
          </a:xfrm>
          <a:custGeom>
            <a:avLst/>
            <a:gdLst/>
            <a:ahLst/>
            <a:cxnLst/>
            <a:rect l="l" t="t" r="r" b="b"/>
            <a:pathLst>
              <a:path w="1609725" h="347979">
                <a:moveTo>
                  <a:pt x="119776" y="0"/>
                </a:moveTo>
                <a:lnTo>
                  <a:pt x="70209" y="9270"/>
                </a:lnTo>
                <a:lnTo>
                  <a:pt x="32391" y="36063"/>
                </a:lnTo>
                <a:lnTo>
                  <a:pt x="8261" y="77338"/>
                </a:lnTo>
                <a:lnTo>
                  <a:pt x="0" y="129567"/>
                </a:lnTo>
                <a:lnTo>
                  <a:pt x="897" y="148027"/>
                </a:lnTo>
                <a:lnTo>
                  <a:pt x="14360" y="196798"/>
                </a:lnTo>
                <a:lnTo>
                  <a:pt x="43029" y="233300"/>
                </a:lnTo>
                <a:lnTo>
                  <a:pt x="85222" y="254687"/>
                </a:lnTo>
                <a:lnTo>
                  <a:pt x="120102" y="258807"/>
                </a:lnTo>
                <a:lnTo>
                  <a:pt x="135339" y="258093"/>
                </a:lnTo>
                <a:lnTo>
                  <a:pt x="174931" y="247384"/>
                </a:lnTo>
                <a:lnTo>
                  <a:pt x="211811" y="215401"/>
                </a:lnTo>
                <a:lnTo>
                  <a:pt x="214500" y="210668"/>
                </a:lnTo>
                <a:lnTo>
                  <a:pt x="120591" y="210668"/>
                </a:lnTo>
                <a:lnTo>
                  <a:pt x="111667" y="210056"/>
                </a:lnTo>
                <a:lnTo>
                  <a:pt x="76410" y="188843"/>
                </a:lnTo>
                <a:lnTo>
                  <a:pt x="61764" y="152412"/>
                </a:lnTo>
                <a:lnTo>
                  <a:pt x="59888" y="128587"/>
                </a:lnTo>
                <a:lnTo>
                  <a:pt x="60357" y="116390"/>
                </a:lnTo>
                <a:lnTo>
                  <a:pt x="71606" y="76655"/>
                </a:lnTo>
                <a:lnTo>
                  <a:pt x="103580" y="50097"/>
                </a:lnTo>
                <a:lnTo>
                  <a:pt x="120591" y="47649"/>
                </a:lnTo>
                <a:lnTo>
                  <a:pt x="214391" y="47649"/>
                </a:lnTo>
                <a:lnTo>
                  <a:pt x="211484" y="42753"/>
                </a:lnTo>
                <a:lnTo>
                  <a:pt x="173789" y="11259"/>
                </a:lnTo>
                <a:lnTo>
                  <a:pt x="134595" y="703"/>
                </a:lnTo>
                <a:lnTo>
                  <a:pt x="119776" y="0"/>
                </a:lnTo>
                <a:close/>
              </a:path>
              <a:path w="1609725" h="347979">
                <a:moveTo>
                  <a:pt x="227476" y="168241"/>
                </a:moveTo>
                <a:lnTo>
                  <a:pt x="171015" y="168241"/>
                </a:lnTo>
                <a:lnTo>
                  <a:pt x="169274" y="177270"/>
                </a:lnTo>
                <a:lnTo>
                  <a:pt x="166065" y="184940"/>
                </a:lnTo>
                <a:lnTo>
                  <a:pt x="156709" y="197559"/>
                </a:lnTo>
                <a:lnTo>
                  <a:pt x="150889" y="202400"/>
                </a:lnTo>
                <a:lnTo>
                  <a:pt x="137073" y="209036"/>
                </a:lnTo>
                <a:lnTo>
                  <a:pt x="129295" y="210668"/>
                </a:lnTo>
                <a:lnTo>
                  <a:pt x="214500" y="210668"/>
                </a:lnTo>
                <a:lnTo>
                  <a:pt x="217869" y="204743"/>
                </a:lnTo>
                <a:lnTo>
                  <a:pt x="222499" y="193330"/>
                </a:lnTo>
                <a:lnTo>
                  <a:pt x="225701" y="181163"/>
                </a:lnTo>
                <a:lnTo>
                  <a:pt x="227476" y="168241"/>
                </a:lnTo>
                <a:close/>
              </a:path>
              <a:path w="1609725" h="347979">
                <a:moveTo>
                  <a:pt x="214391" y="47649"/>
                </a:moveTo>
                <a:lnTo>
                  <a:pt x="120591" y="47649"/>
                </a:lnTo>
                <a:lnTo>
                  <a:pt x="130739" y="48414"/>
                </a:lnTo>
                <a:lnTo>
                  <a:pt x="139806" y="50708"/>
                </a:lnTo>
                <a:lnTo>
                  <a:pt x="168710" y="81397"/>
                </a:lnTo>
                <a:lnTo>
                  <a:pt x="171015" y="90076"/>
                </a:lnTo>
                <a:lnTo>
                  <a:pt x="227476" y="90076"/>
                </a:lnTo>
                <a:lnTo>
                  <a:pt x="225742" y="76961"/>
                </a:lnTo>
                <a:lnTo>
                  <a:pt x="222499" y="64701"/>
                </a:lnTo>
                <a:lnTo>
                  <a:pt x="217746" y="53299"/>
                </a:lnTo>
                <a:lnTo>
                  <a:pt x="214391" y="47649"/>
                </a:lnTo>
                <a:close/>
              </a:path>
              <a:path w="1609725" h="347979">
                <a:moveTo>
                  <a:pt x="396003" y="51728"/>
                </a:moveTo>
                <a:lnTo>
                  <a:pt x="338889" y="51728"/>
                </a:lnTo>
                <a:lnTo>
                  <a:pt x="338889" y="253912"/>
                </a:lnTo>
                <a:lnTo>
                  <a:pt x="396003" y="253912"/>
                </a:lnTo>
                <a:lnTo>
                  <a:pt x="396003" y="51728"/>
                </a:lnTo>
                <a:close/>
              </a:path>
              <a:path w="1609725" h="347979">
                <a:moveTo>
                  <a:pt x="477105" y="3263"/>
                </a:moveTo>
                <a:lnTo>
                  <a:pt x="257787" y="3263"/>
                </a:lnTo>
                <a:lnTo>
                  <a:pt x="257787" y="51728"/>
                </a:lnTo>
                <a:lnTo>
                  <a:pt x="477105" y="51728"/>
                </a:lnTo>
                <a:lnTo>
                  <a:pt x="477105" y="3263"/>
                </a:lnTo>
                <a:close/>
              </a:path>
              <a:path w="1609725" h="347979">
                <a:moveTo>
                  <a:pt x="709446" y="45201"/>
                </a:moveTo>
                <a:lnTo>
                  <a:pt x="616789" y="45201"/>
                </a:lnTo>
                <a:lnTo>
                  <a:pt x="626468" y="45833"/>
                </a:lnTo>
                <a:lnTo>
                  <a:pt x="634943" y="47730"/>
                </a:lnTo>
                <a:lnTo>
                  <a:pt x="659217" y="83875"/>
                </a:lnTo>
                <a:lnTo>
                  <a:pt x="659217" y="90511"/>
                </a:lnTo>
                <a:lnTo>
                  <a:pt x="597207" y="107374"/>
                </a:lnTo>
                <a:lnTo>
                  <a:pt x="588140" y="108506"/>
                </a:lnTo>
                <a:lnTo>
                  <a:pt x="545682" y="119000"/>
                </a:lnTo>
                <a:lnTo>
                  <a:pt x="514178" y="141907"/>
                </a:lnTo>
                <a:lnTo>
                  <a:pt x="502073" y="183611"/>
                </a:lnTo>
                <a:lnTo>
                  <a:pt x="502755" y="195411"/>
                </a:lnTo>
                <a:lnTo>
                  <a:pt x="519091" y="232970"/>
                </a:lnTo>
                <a:lnTo>
                  <a:pt x="552872" y="254197"/>
                </a:lnTo>
                <a:lnTo>
                  <a:pt x="585947" y="258970"/>
                </a:lnTo>
                <a:lnTo>
                  <a:pt x="595422" y="258634"/>
                </a:lnTo>
                <a:lnTo>
                  <a:pt x="633474" y="247180"/>
                </a:lnTo>
                <a:lnTo>
                  <a:pt x="659543" y="219480"/>
                </a:lnTo>
                <a:lnTo>
                  <a:pt x="718289" y="219480"/>
                </a:lnTo>
                <a:lnTo>
                  <a:pt x="718289" y="215564"/>
                </a:lnTo>
                <a:lnTo>
                  <a:pt x="601287" y="215564"/>
                </a:lnTo>
                <a:lnTo>
                  <a:pt x="592475" y="215044"/>
                </a:lnTo>
                <a:lnTo>
                  <a:pt x="559767" y="190260"/>
                </a:lnTo>
                <a:lnTo>
                  <a:pt x="559022" y="174986"/>
                </a:lnTo>
                <a:lnTo>
                  <a:pt x="561035" y="168785"/>
                </a:lnTo>
                <a:lnTo>
                  <a:pt x="565060" y="163998"/>
                </a:lnTo>
                <a:lnTo>
                  <a:pt x="569085" y="159103"/>
                </a:lnTo>
                <a:lnTo>
                  <a:pt x="574579" y="155295"/>
                </a:lnTo>
                <a:lnTo>
                  <a:pt x="588504" y="149856"/>
                </a:lnTo>
                <a:lnTo>
                  <a:pt x="596391" y="147897"/>
                </a:lnTo>
                <a:lnTo>
                  <a:pt x="624404" y="143981"/>
                </a:lnTo>
                <a:lnTo>
                  <a:pt x="629789" y="143111"/>
                </a:lnTo>
                <a:lnTo>
                  <a:pt x="659380" y="134462"/>
                </a:lnTo>
                <a:lnTo>
                  <a:pt x="718289" y="134462"/>
                </a:lnTo>
                <a:lnTo>
                  <a:pt x="718180" y="83875"/>
                </a:lnTo>
                <a:lnTo>
                  <a:pt x="717717" y="74197"/>
                </a:lnTo>
                <a:lnTo>
                  <a:pt x="716004" y="63274"/>
                </a:lnTo>
                <a:lnTo>
                  <a:pt x="713148" y="53391"/>
                </a:lnTo>
                <a:lnTo>
                  <a:pt x="709446" y="45201"/>
                </a:lnTo>
                <a:close/>
              </a:path>
              <a:path w="1609725" h="347979">
                <a:moveTo>
                  <a:pt x="718289" y="219480"/>
                </a:moveTo>
                <a:lnTo>
                  <a:pt x="661501" y="219480"/>
                </a:lnTo>
                <a:lnTo>
                  <a:pt x="661501" y="253912"/>
                </a:lnTo>
                <a:lnTo>
                  <a:pt x="718289" y="253912"/>
                </a:lnTo>
                <a:lnTo>
                  <a:pt x="718289" y="219480"/>
                </a:lnTo>
                <a:close/>
              </a:path>
              <a:path w="1609725" h="347979">
                <a:moveTo>
                  <a:pt x="718289" y="134462"/>
                </a:moveTo>
                <a:lnTo>
                  <a:pt x="659380" y="134462"/>
                </a:lnTo>
                <a:lnTo>
                  <a:pt x="659366" y="164202"/>
                </a:lnTo>
                <a:lnTo>
                  <a:pt x="658931" y="170801"/>
                </a:lnTo>
                <a:lnTo>
                  <a:pt x="638278" y="204671"/>
                </a:lnTo>
                <a:lnTo>
                  <a:pt x="601287" y="215564"/>
                </a:lnTo>
                <a:lnTo>
                  <a:pt x="718289" y="215564"/>
                </a:lnTo>
                <a:lnTo>
                  <a:pt x="718289" y="134462"/>
                </a:lnTo>
                <a:close/>
              </a:path>
              <a:path w="1609725" h="347979">
                <a:moveTo>
                  <a:pt x="616463" y="0"/>
                </a:moveTo>
                <a:lnTo>
                  <a:pt x="568487" y="7832"/>
                </a:lnTo>
                <a:lnTo>
                  <a:pt x="531771" y="31004"/>
                </a:lnTo>
                <a:lnTo>
                  <a:pt x="510231" y="69189"/>
                </a:lnTo>
                <a:lnTo>
                  <a:pt x="565387" y="77022"/>
                </a:lnTo>
                <a:lnTo>
                  <a:pt x="568099" y="70790"/>
                </a:lnTo>
                <a:lnTo>
                  <a:pt x="571832" y="64987"/>
                </a:lnTo>
                <a:lnTo>
                  <a:pt x="606498" y="45793"/>
                </a:lnTo>
                <a:lnTo>
                  <a:pt x="616789" y="45201"/>
                </a:lnTo>
                <a:lnTo>
                  <a:pt x="709446" y="45201"/>
                </a:lnTo>
                <a:lnTo>
                  <a:pt x="709150" y="44548"/>
                </a:lnTo>
                <a:lnTo>
                  <a:pt x="677707" y="13727"/>
                </a:lnTo>
                <a:lnTo>
                  <a:pt x="634535" y="1060"/>
                </a:lnTo>
                <a:lnTo>
                  <a:pt x="625509" y="265"/>
                </a:lnTo>
                <a:lnTo>
                  <a:pt x="616463" y="0"/>
                </a:lnTo>
                <a:close/>
              </a:path>
              <a:path w="1609725" h="347979">
                <a:moveTo>
                  <a:pt x="887835" y="51728"/>
                </a:moveTo>
                <a:lnTo>
                  <a:pt x="830721" y="51728"/>
                </a:lnTo>
                <a:lnTo>
                  <a:pt x="830721" y="253912"/>
                </a:lnTo>
                <a:lnTo>
                  <a:pt x="887835" y="253912"/>
                </a:lnTo>
                <a:lnTo>
                  <a:pt x="887835" y="51728"/>
                </a:lnTo>
                <a:close/>
              </a:path>
              <a:path w="1609725" h="347979">
                <a:moveTo>
                  <a:pt x="968937" y="3263"/>
                </a:moveTo>
                <a:lnTo>
                  <a:pt x="749620" y="3263"/>
                </a:lnTo>
                <a:lnTo>
                  <a:pt x="749620" y="51728"/>
                </a:lnTo>
                <a:lnTo>
                  <a:pt x="968937" y="51728"/>
                </a:lnTo>
                <a:lnTo>
                  <a:pt x="968937" y="3263"/>
                </a:lnTo>
                <a:close/>
              </a:path>
              <a:path w="1609725" h="347979">
                <a:moveTo>
                  <a:pt x="1027887" y="295686"/>
                </a:moveTo>
                <a:lnTo>
                  <a:pt x="1014180" y="341704"/>
                </a:lnTo>
                <a:lnTo>
                  <a:pt x="1018205" y="343336"/>
                </a:lnTo>
                <a:lnTo>
                  <a:pt x="1023590" y="344750"/>
                </a:lnTo>
                <a:lnTo>
                  <a:pt x="1030335" y="345947"/>
                </a:lnTo>
                <a:lnTo>
                  <a:pt x="1037188" y="347252"/>
                </a:lnTo>
                <a:lnTo>
                  <a:pt x="1044640" y="347905"/>
                </a:lnTo>
                <a:lnTo>
                  <a:pt x="1052691" y="347905"/>
                </a:lnTo>
                <a:lnTo>
                  <a:pt x="1092507" y="340235"/>
                </a:lnTo>
                <a:lnTo>
                  <a:pt x="1126408" y="310913"/>
                </a:lnTo>
                <a:lnTo>
                  <a:pt x="1132995" y="299385"/>
                </a:lnTo>
                <a:lnTo>
                  <a:pt x="1044151" y="299385"/>
                </a:lnTo>
                <a:lnTo>
                  <a:pt x="1036481" y="298189"/>
                </a:lnTo>
                <a:lnTo>
                  <a:pt x="1027887" y="295686"/>
                </a:lnTo>
                <a:close/>
              </a:path>
              <a:path w="1609725" h="347979">
                <a:moveTo>
                  <a:pt x="1058728" y="3263"/>
                </a:moveTo>
                <a:lnTo>
                  <a:pt x="996066" y="3263"/>
                </a:lnTo>
                <a:lnTo>
                  <a:pt x="1086959" y="259134"/>
                </a:lnTo>
                <a:lnTo>
                  <a:pt x="1081900" y="272678"/>
                </a:lnTo>
                <a:lnTo>
                  <a:pt x="1078310" y="282142"/>
                </a:lnTo>
                <a:lnTo>
                  <a:pt x="1073904" y="288887"/>
                </a:lnTo>
                <a:lnTo>
                  <a:pt x="1068683" y="292912"/>
                </a:lnTo>
                <a:lnTo>
                  <a:pt x="1063569" y="297046"/>
                </a:lnTo>
                <a:lnTo>
                  <a:pt x="1057640" y="299168"/>
                </a:lnTo>
                <a:lnTo>
                  <a:pt x="1044151" y="299385"/>
                </a:lnTo>
                <a:lnTo>
                  <a:pt x="1132995" y="299385"/>
                </a:lnTo>
                <a:lnTo>
                  <a:pt x="1135710" y="293861"/>
                </a:lnTo>
                <a:lnTo>
                  <a:pt x="1139504" y="284264"/>
                </a:lnTo>
                <a:lnTo>
                  <a:pt x="1172257" y="192555"/>
                </a:lnTo>
                <a:lnTo>
                  <a:pt x="1116495" y="192555"/>
                </a:lnTo>
                <a:lnTo>
                  <a:pt x="1058728" y="3263"/>
                </a:lnTo>
                <a:close/>
              </a:path>
              <a:path w="1609725" h="347979">
                <a:moveTo>
                  <a:pt x="1239861" y="3263"/>
                </a:moveTo>
                <a:lnTo>
                  <a:pt x="1177036" y="3263"/>
                </a:lnTo>
                <a:lnTo>
                  <a:pt x="1119106" y="192555"/>
                </a:lnTo>
                <a:lnTo>
                  <a:pt x="1172257" y="192555"/>
                </a:lnTo>
                <a:lnTo>
                  <a:pt x="1239861" y="3263"/>
                </a:lnTo>
                <a:close/>
              </a:path>
              <a:path w="1609725" h="347979">
                <a:moveTo>
                  <a:pt x="1381218" y="0"/>
                </a:moveTo>
                <a:lnTo>
                  <a:pt x="1331651" y="9270"/>
                </a:lnTo>
                <a:lnTo>
                  <a:pt x="1293834" y="36063"/>
                </a:lnTo>
                <a:lnTo>
                  <a:pt x="1269703" y="77338"/>
                </a:lnTo>
                <a:lnTo>
                  <a:pt x="1261442" y="129567"/>
                </a:lnTo>
                <a:lnTo>
                  <a:pt x="1262339" y="148027"/>
                </a:lnTo>
                <a:lnTo>
                  <a:pt x="1275802" y="196798"/>
                </a:lnTo>
                <a:lnTo>
                  <a:pt x="1304471" y="233300"/>
                </a:lnTo>
                <a:lnTo>
                  <a:pt x="1346664" y="254687"/>
                </a:lnTo>
                <a:lnTo>
                  <a:pt x="1381544" y="258807"/>
                </a:lnTo>
                <a:lnTo>
                  <a:pt x="1396782" y="258093"/>
                </a:lnTo>
                <a:lnTo>
                  <a:pt x="1436374" y="247384"/>
                </a:lnTo>
                <a:lnTo>
                  <a:pt x="1473253" y="215401"/>
                </a:lnTo>
                <a:lnTo>
                  <a:pt x="1475943" y="210668"/>
                </a:lnTo>
                <a:lnTo>
                  <a:pt x="1382034" y="210668"/>
                </a:lnTo>
                <a:lnTo>
                  <a:pt x="1373110" y="210056"/>
                </a:lnTo>
                <a:lnTo>
                  <a:pt x="1337852" y="188843"/>
                </a:lnTo>
                <a:lnTo>
                  <a:pt x="1323207" y="152412"/>
                </a:lnTo>
                <a:lnTo>
                  <a:pt x="1321330" y="128587"/>
                </a:lnTo>
                <a:lnTo>
                  <a:pt x="1321799" y="116390"/>
                </a:lnTo>
                <a:lnTo>
                  <a:pt x="1333049" y="76655"/>
                </a:lnTo>
                <a:lnTo>
                  <a:pt x="1365022" y="50097"/>
                </a:lnTo>
                <a:lnTo>
                  <a:pt x="1382034" y="47649"/>
                </a:lnTo>
                <a:lnTo>
                  <a:pt x="1475834" y="47649"/>
                </a:lnTo>
                <a:lnTo>
                  <a:pt x="1472927" y="42753"/>
                </a:lnTo>
                <a:lnTo>
                  <a:pt x="1435232" y="11259"/>
                </a:lnTo>
                <a:lnTo>
                  <a:pt x="1396037" y="703"/>
                </a:lnTo>
                <a:lnTo>
                  <a:pt x="1381218" y="0"/>
                </a:lnTo>
                <a:close/>
              </a:path>
              <a:path w="1609725" h="347979">
                <a:moveTo>
                  <a:pt x="1488919" y="168241"/>
                </a:moveTo>
                <a:lnTo>
                  <a:pt x="1432457" y="168241"/>
                </a:lnTo>
                <a:lnTo>
                  <a:pt x="1430717" y="177270"/>
                </a:lnTo>
                <a:lnTo>
                  <a:pt x="1427507" y="184940"/>
                </a:lnTo>
                <a:lnTo>
                  <a:pt x="1418152" y="197559"/>
                </a:lnTo>
                <a:lnTo>
                  <a:pt x="1412332" y="202400"/>
                </a:lnTo>
                <a:lnTo>
                  <a:pt x="1398515" y="209036"/>
                </a:lnTo>
                <a:lnTo>
                  <a:pt x="1390737" y="210668"/>
                </a:lnTo>
                <a:lnTo>
                  <a:pt x="1475943" y="210668"/>
                </a:lnTo>
                <a:lnTo>
                  <a:pt x="1479311" y="204743"/>
                </a:lnTo>
                <a:lnTo>
                  <a:pt x="1483941" y="193330"/>
                </a:lnTo>
                <a:lnTo>
                  <a:pt x="1487144" y="181163"/>
                </a:lnTo>
                <a:lnTo>
                  <a:pt x="1488919" y="168241"/>
                </a:lnTo>
                <a:close/>
              </a:path>
              <a:path w="1609725" h="347979">
                <a:moveTo>
                  <a:pt x="1475834" y="47649"/>
                </a:moveTo>
                <a:lnTo>
                  <a:pt x="1382034" y="47649"/>
                </a:lnTo>
                <a:lnTo>
                  <a:pt x="1392182" y="48414"/>
                </a:lnTo>
                <a:lnTo>
                  <a:pt x="1401249" y="50708"/>
                </a:lnTo>
                <a:lnTo>
                  <a:pt x="1430152" y="81397"/>
                </a:lnTo>
                <a:lnTo>
                  <a:pt x="1432457" y="90076"/>
                </a:lnTo>
                <a:lnTo>
                  <a:pt x="1488919" y="90076"/>
                </a:lnTo>
                <a:lnTo>
                  <a:pt x="1487185" y="76961"/>
                </a:lnTo>
                <a:lnTo>
                  <a:pt x="1483942" y="64701"/>
                </a:lnTo>
                <a:lnTo>
                  <a:pt x="1479189" y="53299"/>
                </a:lnTo>
                <a:lnTo>
                  <a:pt x="1475834" y="47649"/>
                </a:lnTo>
                <a:close/>
              </a:path>
              <a:path w="1609725" h="347979">
                <a:moveTo>
                  <a:pt x="1573814" y="186028"/>
                </a:moveTo>
                <a:lnTo>
                  <a:pt x="1540443" y="207976"/>
                </a:lnTo>
                <a:lnTo>
                  <a:pt x="1537914" y="221602"/>
                </a:lnTo>
                <a:lnTo>
                  <a:pt x="1538506" y="228822"/>
                </a:lnTo>
                <a:lnTo>
                  <a:pt x="1566655" y="256849"/>
                </a:lnTo>
                <a:lnTo>
                  <a:pt x="1573814" y="257502"/>
                </a:lnTo>
                <a:lnTo>
                  <a:pt x="1580233" y="257502"/>
                </a:lnTo>
                <a:lnTo>
                  <a:pt x="1586108" y="255924"/>
                </a:lnTo>
                <a:lnTo>
                  <a:pt x="1596878" y="249506"/>
                </a:lnTo>
                <a:lnTo>
                  <a:pt x="1601229" y="245154"/>
                </a:lnTo>
                <a:lnTo>
                  <a:pt x="1604493" y="239715"/>
                </a:lnTo>
                <a:lnTo>
                  <a:pt x="1607865" y="234275"/>
                </a:lnTo>
                <a:lnTo>
                  <a:pt x="1609606" y="228238"/>
                </a:lnTo>
                <a:lnTo>
                  <a:pt x="1609714" y="221602"/>
                </a:lnTo>
                <a:lnTo>
                  <a:pt x="1608970" y="214523"/>
                </a:lnTo>
                <a:lnTo>
                  <a:pt x="1580760" y="186680"/>
                </a:lnTo>
                <a:lnTo>
                  <a:pt x="1573814" y="186028"/>
                </a:lnTo>
                <a:close/>
              </a:path>
              <a:path w="1609725" h="347979">
                <a:moveTo>
                  <a:pt x="1573814" y="7016"/>
                </a:moveTo>
                <a:lnTo>
                  <a:pt x="1540443" y="29128"/>
                </a:lnTo>
                <a:lnTo>
                  <a:pt x="1537914" y="42753"/>
                </a:lnTo>
                <a:lnTo>
                  <a:pt x="1538506" y="49913"/>
                </a:lnTo>
                <a:lnTo>
                  <a:pt x="1566655" y="78001"/>
                </a:lnTo>
                <a:lnTo>
                  <a:pt x="1573814" y="78654"/>
                </a:lnTo>
                <a:lnTo>
                  <a:pt x="1580233" y="78654"/>
                </a:lnTo>
                <a:lnTo>
                  <a:pt x="1586108" y="77022"/>
                </a:lnTo>
                <a:lnTo>
                  <a:pt x="1591438" y="73758"/>
                </a:lnTo>
                <a:lnTo>
                  <a:pt x="1596878" y="70494"/>
                </a:lnTo>
                <a:lnTo>
                  <a:pt x="1601229" y="66143"/>
                </a:lnTo>
                <a:lnTo>
                  <a:pt x="1604493" y="60703"/>
                </a:lnTo>
                <a:lnTo>
                  <a:pt x="1607865" y="55264"/>
                </a:lnTo>
                <a:lnTo>
                  <a:pt x="1609606" y="49281"/>
                </a:lnTo>
                <a:lnTo>
                  <a:pt x="1609714" y="42753"/>
                </a:lnTo>
                <a:lnTo>
                  <a:pt x="1608970" y="35675"/>
                </a:lnTo>
                <a:lnTo>
                  <a:pt x="1580760" y="7679"/>
                </a:lnTo>
                <a:lnTo>
                  <a:pt x="1573814" y="7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8765" y="4787995"/>
            <a:ext cx="3467059" cy="4373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8481" y="373361"/>
            <a:ext cx="660563" cy="8807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146" y="10138210"/>
            <a:ext cx="1388140" cy="138814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313226" y="2374198"/>
            <a:ext cx="4126229" cy="363855"/>
            <a:chOff x="5313226" y="2374198"/>
            <a:chExt cx="4126229" cy="363855"/>
          </a:xfrm>
        </p:grpSpPr>
        <p:sp>
          <p:nvSpPr>
            <p:cNvPr id="19" name="object 19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313226" y="2900734"/>
            <a:ext cx="4126229" cy="363855"/>
            <a:chOff x="5313226" y="2900734"/>
            <a:chExt cx="4126229" cy="363855"/>
          </a:xfrm>
        </p:grpSpPr>
        <p:sp>
          <p:nvSpPr>
            <p:cNvPr id="22" name="object 22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8070360"/>
            <a:ext cx="1407286" cy="166576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086477" y="7204078"/>
            <a:ext cx="175895" cy="282575"/>
          </a:xfrm>
          <a:custGeom>
            <a:avLst/>
            <a:gdLst/>
            <a:ahLst/>
            <a:cxnLst/>
            <a:rect l="l" t="t" r="r" b="b"/>
            <a:pathLst>
              <a:path w="175895" h="282575">
                <a:moveTo>
                  <a:pt x="87030" y="0"/>
                </a:moveTo>
                <a:lnTo>
                  <a:pt x="43107" y="10334"/>
                </a:lnTo>
                <a:lnTo>
                  <a:pt x="12374" y="39163"/>
                </a:lnTo>
                <a:lnTo>
                  <a:pt x="1087" y="82135"/>
                </a:lnTo>
                <a:lnTo>
                  <a:pt x="33180" y="82135"/>
                </a:lnTo>
                <a:lnTo>
                  <a:pt x="33579" y="74435"/>
                </a:lnTo>
                <a:lnTo>
                  <a:pt x="34778" y="67244"/>
                </a:lnTo>
                <a:lnTo>
                  <a:pt x="57929" y="36036"/>
                </a:lnTo>
                <a:lnTo>
                  <a:pt x="85942" y="29372"/>
                </a:lnTo>
                <a:lnTo>
                  <a:pt x="93303" y="29738"/>
                </a:lnTo>
                <a:lnTo>
                  <a:pt x="132177" y="51810"/>
                </a:lnTo>
                <a:lnTo>
                  <a:pt x="139249" y="77239"/>
                </a:lnTo>
                <a:lnTo>
                  <a:pt x="139249" y="85761"/>
                </a:lnTo>
                <a:lnTo>
                  <a:pt x="118579" y="126466"/>
                </a:lnTo>
                <a:lnTo>
                  <a:pt x="0" y="257828"/>
                </a:lnTo>
                <a:lnTo>
                  <a:pt x="0" y="282305"/>
                </a:lnTo>
                <a:lnTo>
                  <a:pt x="175693" y="282305"/>
                </a:lnTo>
                <a:lnTo>
                  <a:pt x="175693" y="252389"/>
                </a:lnTo>
                <a:lnTo>
                  <a:pt x="46235" y="252389"/>
                </a:lnTo>
                <a:lnTo>
                  <a:pt x="46235" y="250213"/>
                </a:lnTo>
                <a:lnTo>
                  <a:pt x="108788" y="183308"/>
                </a:lnTo>
                <a:lnTo>
                  <a:pt x="138798" y="149193"/>
                </a:lnTo>
                <a:lnTo>
                  <a:pt x="161992" y="114780"/>
                </a:lnTo>
                <a:lnTo>
                  <a:pt x="170797" y="77239"/>
                </a:lnTo>
                <a:lnTo>
                  <a:pt x="170126" y="66743"/>
                </a:lnTo>
                <a:lnTo>
                  <a:pt x="154173" y="29891"/>
                </a:lnTo>
                <a:lnTo>
                  <a:pt x="120610" y="5813"/>
                </a:lnTo>
                <a:lnTo>
                  <a:pt x="98920" y="645"/>
                </a:lnTo>
                <a:lnTo>
                  <a:pt x="87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7962" y="6470735"/>
            <a:ext cx="103505" cy="278765"/>
          </a:xfrm>
          <a:custGeom>
            <a:avLst/>
            <a:gdLst/>
            <a:ahLst/>
            <a:cxnLst/>
            <a:rect l="l" t="t" r="r" b="b"/>
            <a:pathLst>
              <a:path w="103505" h="278765">
                <a:moveTo>
                  <a:pt x="103348" y="0"/>
                </a:moveTo>
                <a:lnTo>
                  <a:pt x="69624" y="0"/>
                </a:lnTo>
                <a:lnTo>
                  <a:pt x="0" y="46235"/>
                </a:lnTo>
                <a:lnTo>
                  <a:pt x="0" y="80503"/>
                </a:lnTo>
                <a:lnTo>
                  <a:pt x="67992" y="35356"/>
                </a:lnTo>
                <a:lnTo>
                  <a:pt x="69624" y="35356"/>
                </a:lnTo>
                <a:lnTo>
                  <a:pt x="69624" y="278498"/>
                </a:lnTo>
                <a:lnTo>
                  <a:pt x="103348" y="278498"/>
                </a:lnTo>
                <a:lnTo>
                  <a:pt x="103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2651196" y="5389813"/>
            <a:ext cx="10509250" cy="3896360"/>
            <a:chOff x="2651196" y="5389813"/>
            <a:chExt cx="10509250" cy="3896360"/>
          </a:xfrm>
        </p:grpSpPr>
        <p:sp>
          <p:nvSpPr>
            <p:cNvPr id="28" name="object 28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3107962" y="10319234"/>
            <a:ext cx="103505" cy="278765"/>
          </a:xfrm>
          <a:custGeom>
            <a:avLst/>
            <a:gdLst/>
            <a:ahLst/>
            <a:cxnLst/>
            <a:rect l="l" t="t" r="r" b="b"/>
            <a:pathLst>
              <a:path w="103505" h="278765">
                <a:moveTo>
                  <a:pt x="103348" y="0"/>
                </a:moveTo>
                <a:lnTo>
                  <a:pt x="69624" y="0"/>
                </a:lnTo>
                <a:lnTo>
                  <a:pt x="0" y="46235"/>
                </a:lnTo>
                <a:lnTo>
                  <a:pt x="0" y="80503"/>
                </a:lnTo>
                <a:lnTo>
                  <a:pt x="67992" y="35356"/>
                </a:lnTo>
                <a:lnTo>
                  <a:pt x="69624" y="35356"/>
                </a:lnTo>
                <a:lnTo>
                  <a:pt x="69624" y="278498"/>
                </a:lnTo>
                <a:lnTo>
                  <a:pt x="103348" y="278498"/>
                </a:lnTo>
                <a:lnTo>
                  <a:pt x="103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651196" y="9238312"/>
            <a:ext cx="10509250" cy="3896360"/>
            <a:chOff x="2651196" y="9238312"/>
            <a:chExt cx="10509250" cy="3896360"/>
          </a:xfrm>
        </p:grpSpPr>
        <p:sp>
          <p:nvSpPr>
            <p:cNvPr id="34" name="object 34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191282" y="10272238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559340" y="10396691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2023-11-09T10:07:16Z</dcterms:created>
  <dcterms:modified xsi:type="dcterms:W3CDTF">2023-11-09T10:07:16Z</dcterms:modified>
</cp:coreProperties>
</file>