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9B4"/>
    <a:srgbClr val="41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644BD-51BB-8F7F-309E-68E9F0093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6B82F8-6E62-4B8F-1839-305B0F41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2C892-0125-0BD4-B28B-7CA1CAB6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D60E6-FC22-A34C-6A67-BF952CA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4D3C7-06EA-C2D1-77B6-57D3A55A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0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A37F0-6019-82D4-9D2C-82FD1FA2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AFAD8A-9701-1C7B-11D5-3C76C681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FDD5C-4622-A3EF-F3F6-7530EB9A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FBB6A-60EC-FFB2-8E62-E8B41C8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FB9444-106A-58C2-C5DD-1E4085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9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34B615-B337-628C-7D3F-D5A1BAA6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AE0906-2236-9FBB-1645-44EC9CCB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AD650-8E20-FDBC-0B88-074CBCFB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5E75D-A170-4DF9-326E-DA39543F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3EA57-CFCD-C01C-5D27-F5173C75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4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951FF-1BF1-B478-DDD2-0B2B94E0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D0C35-8A0B-FCE4-A99F-47E579A0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59E8D-A411-CF6B-37BE-07B86F7E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64B4C-0F7E-5A3D-7B50-C6CF3448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0A8E6-F443-01D0-20A3-74BC9D80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85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36868-D978-BF1D-85F9-A443086F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4FD07E-28FB-A0F0-7A92-F31BF2F9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819BB-60A1-D632-DFA4-0E775140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2926F-A522-1FCE-CC32-466AAC72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09303-2E06-0DD0-F03B-1695E769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710D6-72D1-E15F-DF0D-7AC8568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B76E24-1AC2-2509-0C62-AD24E0F62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EDFF6-138E-500B-7E67-36452719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2B1619-B2A8-D83F-1C46-16638363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ECF2DF-144F-2DBE-D15A-82C17147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0C5AA-2E0E-4F4C-199F-766E95BC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0655F-51AC-D0C0-E152-D91521A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863E45-E2A7-5E38-A416-E598580D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667CDB-E9CF-B475-5D93-6D78D5FAF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9E7BAF-E253-67B4-3978-EC4909D3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68AAC0-934C-F8B5-4537-F3177A629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3878E4-E2B0-31EA-5E87-EC0AC00E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5D22CC-4025-0FD7-E6B1-D137C24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BECFB5-7B19-783D-0E2D-FC3DF22B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AA3B6-ECDB-BAC4-92E2-DF496D72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440143-E8C2-2A4F-E901-4FE554A2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73B930-6FA7-FF99-F501-7A136E0A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0CE6E-A884-B71A-9701-7EEACBF3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F92C5F-B5AC-F2FB-9413-FAF8BCFC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82576E-E19D-F8AE-901C-6CDD01DB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FF2E9C-91AF-21A4-4BBF-BEF45163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725A7-70BE-CC3F-AC27-E4CE926F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768BF-3396-B24A-CAF4-909DCB79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78D86D-9A78-48F6-F6F2-C8F5FD000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9758A-1EE5-C78A-ADE9-5A24E186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5E7186-868B-9D5D-A3BC-854CBC76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D83F68-70B1-717D-BBCF-D9910080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CF07-0B78-432C-934B-32FA2D78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D28742-F895-ABBA-F1DB-E02C1279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451040-47D1-F5EC-FE61-D7BF758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5D17C-DEF2-BA35-F170-75CA78C1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8DE3E6-2B2D-7F78-A8AC-FC2456F4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52AED3-60F8-9AE5-57AF-F36B9A73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71990-439E-F127-C732-9F06F87E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7F58D-D189-04AA-F3E3-0A4388E8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AA5E9-B84A-141B-2225-5EBB1B2C4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7475-BD96-41B8-9E23-BC4AE4FEF769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2B0E7-2B3E-8EE0-14D3-2AC4ACEE2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81121-C230-2CBD-E20C-52EB53876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98BC-10B3-44DD-A4F7-03BD8346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4F429BF-22D9-03D4-5102-812F78D9A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1D11789-D247-0031-4B34-B3E2FA9A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50120A-3AC5-E827-599E-42B7F0E0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35A615E-EC59-D826-2CE4-26883F54E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853"/>
            <a:ext cx="12192000" cy="519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86D7EB-7AC7-5E9D-14ED-68ADEAC8AF92}"/>
              </a:ext>
            </a:extLst>
          </p:cNvPr>
          <p:cNvSpPr/>
          <p:nvPr/>
        </p:nvSpPr>
        <p:spPr>
          <a:xfrm>
            <a:off x="-1" y="0"/>
            <a:ext cx="12192001" cy="1658853"/>
          </a:xfrm>
          <a:prstGeom prst="rect">
            <a:avLst/>
          </a:prstGeom>
          <a:solidFill>
            <a:srgbClr val="54A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126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Наташа</dc:creator>
  <cp:lastModifiedBy>Наташа</cp:lastModifiedBy>
  <cp:revision>1</cp:revision>
  <dcterms:created xsi:type="dcterms:W3CDTF">2024-04-09T17:42:41Z</dcterms:created>
  <dcterms:modified xsi:type="dcterms:W3CDTF">2024-04-09T17:42:53Z</dcterms:modified>
</cp:coreProperties>
</file>