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6" r:id="rId14"/>
    <p:sldId id="269" r:id="rId15"/>
    <p:sldId id="270" r:id="rId16"/>
    <p:sldId id="271" r:id="rId17"/>
    <p:sldId id="274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08-Jul-15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mk-MK" dirty="0" smtClean="0"/>
              <a:t>Дипломска работа</a:t>
            </a:r>
            <a:br>
              <a:rPr lang="mk-MK" dirty="0" smtClean="0"/>
            </a:br>
            <a:r>
              <a:rPr lang="mk-MK" dirty="0"/>
              <a:t/>
            </a:r>
            <a:br>
              <a:rPr lang="mk-MK" dirty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>Веб апликација за продажба на автомобили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r>
              <a:rPr lang="mk-MK" dirty="0" smtClean="0"/>
              <a:t>Изработил</a:t>
            </a:r>
            <a:br>
              <a:rPr lang="mk-MK" dirty="0" smtClean="0"/>
            </a:br>
            <a:r>
              <a:rPr lang="mk-MK" dirty="0" smtClean="0"/>
              <a:t>Мартин Монев 101212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4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onev\Desktop\powerpoint\lis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05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56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onev\Desktop\powerpoint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85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56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onev\Desktop\powerpoint\prof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56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Monev\Desktop\powerpoint\kontak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25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onev\Desktop\powerpoint\Baraj Avtomob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0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onev\Desktop\powerpoint\Izberi avtomob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0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Monev\Desktop\powerpoint\kartic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02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Monev\Desktop\powerpoint\Sliki - Baz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02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Monev\Desktop\powerpoint\Sliki - Baza-phmmyadm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0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nev\Desktop\powerpoint\Pocet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3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onev\Desktop\powerpoint\za n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3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onev\Desktop\powerpoint\Logiraj 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3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onev\Desktop\powerpoint\adminpa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3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onev\Desktop\powerpoint\dodadi avtomob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0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onev\Desktop\powerpoint\izbrisi avtomob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0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Monev\Desktop\powerpoint\dodadi opre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0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onev\Desktop\powerpoint\izbrisi opre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567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</TotalTime>
  <Words>3</Words>
  <Application>Microsoft Office PowerPoint</Application>
  <PresentationFormat>On-screen Show (4:3)</PresentationFormat>
  <Paragraphs>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Дипломска работа   Веб апликација за продажба на автомобили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Дипломска работа   Веб апликација за продажба на автомобили</dc:title>
  <dc:creator>Monev</dc:creator>
  <cp:lastModifiedBy>Monev</cp:lastModifiedBy>
  <cp:revision>2</cp:revision>
  <dcterms:created xsi:type="dcterms:W3CDTF">2006-08-16T00:00:00Z</dcterms:created>
  <dcterms:modified xsi:type="dcterms:W3CDTF">2015-07-08T00:50:32Z</dcterms:modified>
</cp:coreProperties>
</file>