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63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8" y="-77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042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31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547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56571" y="17823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Cypress Tutorial</a:t>
            </a:r>
            <a:endParaRPr dirty="0"/>
          </a:p>
        </p:txBody>
      </p:sp>
      <p:sp>
        <p:nvSpPr>
          <p:cNvPr id="10" name="Google Shape;134;p13">
            <a:extLst>
              <a:ext uri="{FF2B5EF4-FFF2-40B4-BE49-F238E27FC236}">
                <a16:creationId xmlns:a16="http://schemas.microsoft.com/office/drawing/2014/main" id="{F05DAC1A-39FE-49A1-9061-02A7DEC85C50}"/>
              </a:ext>
            </a:extLst>
          </p:cNvPr>
          <p:cNvSpPr txBox="1">
            <a:spLocks/>
          </p:cNvSpPr>
          <p:nvPr/>
        </p:nvSpPr>
        <p:spPr>
          <a:xfrm>
            <a:off x="6126479" y="3937972"/>
            <a:ext cx="2926431" cy="431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/>
              <a:t>By: Mohammad Monfared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What is Cypress?</a:t>
            </a:r>
            <a:endParaRPr sz="36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56441" y="1756736"/>
            <a:ext cx="7327407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Cypress is a testing framework based on JavaScript that can test anything runs on a web browser. </a:t>
            </a:r>
            <a:br>
              <a:rPr lang="en-US" sz="2800" dirty="0"/>
            </a:br>
            <a:r>
              <a:rPr lang="en-US" sz="2800" dirty="0"/>
              <a:t>We can use JavaScript or TypeScript in Cypress.  </a:t>
            </a:r>
            <a:endParaRPr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Why Cypress?</a:t>
            </a:r>
            <a:endParaRPr sz="36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89702" y="1709681"/>
            <a:ext cx="8945387" cy="401539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400" dirty="0"/>
              <a:t>Open Source and Free with big community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Faster than Selenium – Interact with browser session directly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Can be used by QAs and Developers (Unit/Integration/E2E tests)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Time Travel – Getting Snap shot of all actions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Debuggability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Automatic wait for assertions</a:t>
            </a:r>
          </a:p>
          <a:p>
            <a:pPr marL="285750" indent="-285750">
              <a:spcAft>
                <a:spcPts val="1200"/>
              </a:spcAft>
            </a:pPr>
            <a:endParaRPr lang="en-US" sz="1400" dirty="0"/>
          </a:p>
          <a:p>
            <a:pPr marL="285750" indent="-285750">
              <a:spcAft>
                <a:spcPts val="1200"/>
              </a:spcAft>
            </a:pPr>
            <a:endParaRPr lang="en-US" sz="1400" dirty="0"/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Intercept / Spy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Real time reloads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Cypress dashboard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Screenshots and Video Records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Robust documentation 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400" dirty="0"/>
          </a:p>
          <a:p>
            <a:pPr marL="0" indent="0">
              <a:spcAft>
                <a:spcPts val="1200"/>
              </a:spcAft>
              <a:buNone/>
            </a:pPr>
            <a:endParaRPr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696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Limits</a:t>
            </a:r>
            <a:endParaRPr sz="36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89702" y="1580055"/>
            <a:ext cx="8945387" cy="4145017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400" dirty="0"/>
              <a:t>Doesn't support XPath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Doesn't support Safari / (Supported Browsers: Chrome, Firefox, Edge, Electron )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IDE Debug is not supported. Pause and debug on checkpoints is not possible 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Doesn't keep user Auth state and Login Info by default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Async/Await approach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Problem with CI/CD integration on third-party hosted agents.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You have to add a lot of dependencies and plugins to support all your test scenarios.</a:t>
            </a:r>
            <a:endParaRPr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87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Commands</a:t>
            </a:r>
            <a:endParaRPr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DB7D51-2C67-409E-B6CB-8CB29413E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99" y="1431163"/>
            <a:ext cx="3333168" cy="344563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59413C-83F9-441E-BC48-CBEA5C79E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7062" y="1958428"/>
            <a:ext cx="4209338" cy="2520322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Project Initialize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4A15C9A4-B449-4D86-9D34-F13EDFD36C8B}"/>
              </a:ext>
            </a:extLst>
          </p:cNvPr>
          <p:cNvSpPr txBox="1">
            <a:spLocks/>
          </p:cNvSpPr>
          <p:nvPr/>
        </p:nvSpPr>
        <p:spPr>
          <a:xfrm>
            <a:off x="4127062" y="2339695"/>
            <a:ext cx="4209338" cy="252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dirty="0"/>
              <a:t>Install Cypress in project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63445B3-0B43-43E8-AA12-85D5F6AA5B68}"/>
              </a:ext>
            </a:extLst>
          </p:cNvPr>
          <p:cNvSpPr txBox="1">
            <a:spLocks/>
          </p:cNvSpPr>
          <p:nvPr/>
        </p:nvSpPr>
        <p:spPr>
          <a:xfrm>
            <a:off x="4127062" y="2761861"/>
            <a:ext cx="4209338" cy="252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dirty="0"/>
              <a:t>Check version of installed Cypress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1F26A49C-78E9-41EE-82A6-44295735584A}"/>
              </a:ext>
            </a:extLst>
          </p:cNvPr>
          <p:cNvSpPr txBox="1">
            <a:spLocks/>
          </p:cNvSpPr>
          <p:nvPr/>
        </p:nvSpPr>
        <p:spPr>
          <a:xfrm>
            <a:off x="4127062" y="3218589"/>
            <a:ext cx="4209338" cy="252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dirty="0"/>
              <a:t>Open Cypress GUI (and Initialize on first time)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0AEE5B1-0B2A-4E3E-96B1-32AC3DA1ACA6}"/>
              </a:ext>
            </a:extLst>
          </p:cNvPr>
          <p:cNvSpPr txBox="1">
            <a:spLocks/>
          </p:cNvSpPr>
          <p:nvPr/>
        </p:nvSpPr>
        <p:spPr>
          <a:xfrm>
            <a:off x="4127061" y="3675317"/>
            <a:ext cx="4694621" cy="252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dirty="0"/>
              <a:t>Run Cypress test in Command Line (headless by default)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D6B7A68-3455-4A5E-A611-2284E017386F}"/>
              </a:ext>
            </a:extLst>
          </p:cNvPr>
          <p:cNvSpPr txBox="1">
            <a:spLocks/>
          </p:cNvSpPr>
          <p:nvPr/>
        </p:nvSpPr>
        <p:spPr>
          <a:xfrm>
            <a:off x="4127062" y="4056584"/>
            <a:ext cx="4209338" cy="252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dirty="0"/>
              <a:t>Run Cypress test in Command Line with showing browser</a:t>
            </a:r>
          </a:p>
        </p:txBody>
      </p:sp>
    </p:spTree>
    <p:extLst>
      <p:ext uri="{BB962C8B-B14F-4D97-AF65-F5344CB8AC3E}">
        <p14:creationId xmlns:p14="http://schemas.microsoft.com/office/powerpoint/2010/main" val="358433014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222</Words>
  <Application>Microsoft Office PowerPoint</Application>
  <PresentationFormat>On-screen Show (16:9)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Montserrat</vt:lpstr>
      <vt:lpstr>Lato</vt:lpstr>
      <vt:lpstr>Arial</vt:lpstr>
      <vt:lpstr>Focus</vt:lpstr>
      <vt:lpstr>Cypress Tutorial</vt:lpstr>
      <vt:lpstr>What is Cypress?</vt:lpstr>
      <vt:lpstr>Why Cypress?</vt:lpstr>
      <vt:lpstr>Limits</vt:lpstr>
      <vt:lpstr>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Cypress Tutorial</dc:title>
  <dc:creator>Mohammad Monfared</dc:creator>
  <cp:lastModifiedBy>Mohammad Monfared</cp:lastModifiedBy>
  <cp:revision>7</cp:revision>
  <dcterms:modified xsi:type="dcterms:W3CDTF">2022-04-07T05:13:12Z</dcterms:modified>
</cp:coreProperties>
</file>