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GB" sz="2400" dirty="0"/>
              <a:t>MONISHA M</a:t>
            </a:r>
            <a:endParaRPr lang="en-US" sz="2400" dirty="0"/>
          </a:p>
          <a:p>
            <a:r>
              <a:rPr lang="en-US" sz="2400" dirty="0"/>
              <a:t>REGISTER NO		:3122</a:t>
            </a:r>
            <a:r>
              <a:rPr lang="en-GB" sz="2400" dirty="0"/>
              <a:t>17944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GB" sz="2400" dirty="0"/>
              <a:t>Accounting and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</a:t>
            </a:r>
            <a:r>
              <a:rPr lang="en-GB" sz="2400"/>
              <a:t>: DD16E210DCE4D57A9B447315C486360D</a:t>
            </a:r>
          </a:p>
          <a:p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dharshigagurusamy@gmail.com</cp:lastModifiedBy>
  <cp:revision>50</cp:revision>
  <dcterms:created xsi:type="dcterms:W3CDTF">2024-03-29T15:07:22Z</dcterms:created>
  <dcterms:modified xsi:type="dcterms:W3CDTF">2024-09-06T07:59:29Z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