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918060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152752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712161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062213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489116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14444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24547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72058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84248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45783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208033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734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690665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42737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19116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223172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212649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0852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77153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90859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91465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54028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63519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563080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511171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70665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MONIKA 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212400613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642313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2" name="图片"/>
          <p:cNvPicPr>
            <a:picLocks noChangeAspect="1"/>
          </p:cNvPicPr>
          <p:nvPr/>
        </p:nvPicPr>
        <p:blipFill>
          <a:blip r:embed="rId2" cstate="print"/>
          <a:stretch>
            <a:fillRect/>
          </a:stretch>
        </p:blipFill>
        <p:spPr>
          <a:xfrm rot="0">
            <a:off x="2642302" y="3860993"/>
            <a:ext cx="8882772" cy="2735958"/>
          </a:xfrm>
          <a:prstGeom prst="rect"/>
          <a:noFill/>
          <a:ln w="12700" cmpd="sng" cap="flat">
            <a:noFill/>
            <a:prstDash val="solid"/>
            <a:miter/>
          </a:ln>
        </p:spPr>
      </p:pic>
    </p:spTree>
    <p:extLst>
      <p:ext uri="{BB962C8B-B14F-4D97-AF65-F5344CB8AC3E}">
        <p14:creationId xmlns:p14="http://schemas.microsoft.com/office/powerpoint/2010/main" val="38151047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4578668"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096436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3645227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974588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816209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414852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550343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3424657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619233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859340"/>
            <a:ext cx="60960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4200672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2025-09-10T03:43:19Z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