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5" d="100"/>
          <a:sy n="35" d="100"/>
        </p:scale>
        <p:origin x="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3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8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63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8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21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0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15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44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6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9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3E17-97C5-4014-B1AC-71AEB06C6460}" type="datetimeFigureOut">
              <a:rPr lang="en-AU" smtClean="0"/>
              <a:t>20/03/2016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AF15-684C-4059-A517-FF0E4FF832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72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" y="1310640"/>
            <a:ext cx="1159764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AU" sz="11500" b="1" spc="50" dirty="0" smtClean="0">
                <a:ln w="19050">
                  <a:solidFill>
                    <a:schemeClr val="tx1"/>
                  </a:solidFill>
                </a:ln>
                <a:solidFill>
                  <a:schemeClr val="tx1">
                    <a:alpha val="61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ll Sans MT" panose="020B0502020104020203" pitchFamily="34" charset="0"/>
              </a:rPr>
              <a:t>Mind My Pet</a:t>
            </a:r>
            <a:endParaRPr lang="en-AU" b="1" dirty="0">
              <a:ln w="19050">
                <a:solidFill>
                  <a:schemeClr val="tx1"/>
                </a:solidFill>
              </a:ln>
              <a:solidFill>
                <a:schemeClr val="tx1">
                  <a:alpha val="61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>Queensland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MOO, Marie</dc:creator>
  <cp:lastModifiedBy>MOO, Marie</cp:lastModifiedBy>
  <cp:revision>3</cp:revision>
  <dcterms:created xsi:type="dcterms:W3CDTF">2016-03-20T04:50:43Z</dcterms:created>
  <dcterms:modified xsi:type="dcterms:W3CDTF">2016-03-20T20:35:29Z</dcterms:modified>
</cp:coreProperties>
</file>