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3" r:id="rId6"/>
    <p:sldId id="264" r:id="rId7"/>
    <p:sldId id="265" r:id="rId8"/>
    <p:sldId id="262" r:id="rId9"/>
    <p:sldId id="259" r:id="rId10"/>
    <p:sldId id="266" r:id="rId11"/>
    <p:sldId id="260" r:id="rId12"/>
    <p:sldId id="267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4" autoAdjust="0"/>
    <p:restoredTop sz="94620" autoAdjust="0"/>
  </p:normalViewPr>
  <p:slideViewPr>
    <p:cSldViewPr>
      <p:cViewPr varScale="1">
        <p:scale>
          <a:sx n="83" d="100"/>
          <a:sy n="83" d="100"/>
        </p:scale>
        <p:origin x="-120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2021-07-31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2021-07-31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2021-07-31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2021-07-31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2021-07-31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2021-07-31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2021-07-31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2021-07-31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2021-07-31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2021-07-31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2021-07-31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2021-07-31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opbox.com/s/g40kvbyxqhn4h72/fbr.pdf?dl=0" TargetMode="External"/><Relationship Id="rId2" Type="http://schemas.openxmlformats.org/officeDocument/2006/relationships/hyperlink" Target="https://github.com/fvbock/endles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ech.meituan.com/2021/03/08/octo-2.0-service-mesh.html" TargetMode="External"/><Relationship Id="rId4" Type="http://schemas.openxmlformats.org/officeDocument/2006/relationships/hyperlink" Target="https://github.com/nginx/nginx/blob/master/src/os/unix/ngx_process.c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zh/docs/concepts/extend-kubernetes/operator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operator-framework/operator-sdk" TargetMode="External"/><Relationship Id="rId4" Type="http://schemas.openxmlformats.org/officeDocument/2006/relationships/hyperlink" Target="https://kopf.readthedocs.io/en/stabl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2564904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热更新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3949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如何处理</a:t>
            </a:r>
            <a:r>
              <a:rPr lang="en-US" altLang="zh-CN" dirty="0" err="1" smtClean="0"/>
              <a:t>lister</a:t>
            </a:r>
            <a:r>
              <a:rPr lang="en-US" altLang="zh-CN" dirty="0" smtClean="0"/>
              <a:t>? 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 smtClean="0"/>
              <a:t>像</a:t>
            </a:r>
            <a:r>
              <a:rPr lang="en-US" altLang="zh-CN" dirty="0" smtClean="0"/>
              <a:t>connect</a:t>
            </a:r>
            <a:r>
              <a:rPr lang="zh-CN" altLang="en-US" dirty="0" smtClean="0"/>
              <a:t>一样通过</a:t>
            </a:r>
            <a:r>
              <a:rPr lang="en-US" altLang="zh-CN" dirty="0" err="1" smtClean="0"/>
              <a:t>unix</a:t>
            </a:r>
            <a:r>
              <a:rPr lang="en-US" altLang="zh-CN" dirty="0" smtClean="0"/>
              <a:t> domain</a:t>
            </a:r>
            <a:r>
              <a:rPr lang="zh-CN" altLang="en-US" dirty="0" smtClean="0"/>
              <a:t>传递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en-US" altLang="zh-CN" dirty="0" smtClean="0"/>
              <a:t>SO_REUSEADDR </a:t>
            </a:r>
            <a:r>
              <a:rPr lang="zh-CN" altLang="en-US" dirty="0" smtClean="0"/>
              <a:t>端口复用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7860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拓展内容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400" dirty="0" smtClean="0"/>
          </a:p>
          <a:p>
            <a:r>
              <a:rPr lang="zh-CN" altLang="en-US" sz="2400" dirty="0" smtClean="0"/>
              <a:t>基于上述内容实现的开源项目</a:t>
            </a:r>
            <a:endParaRPr lang="en-US" altLang="zh-CN" sz="2400" dirty="0" smtClean="0"/>
          </a:p>
          <a:p>
            <a:r>
              <a:rPr lang="en-US" altLang="zh-CN" sz="2400" dirty="0">
                <a:hlinkClick r:id="rId2"/>
              </a:rPr>
              <a:t>https://</a:t>
            </a:r>
            <a:r>
              <a:rPr lang="en-US" altLang="zh-CN" sz="2400" dirty="0" smtClean="0">
                <a:hlinkClick r:id="rId2"/>
              </a:rPr>
              <a:t>github.com/fvbock/endless</a:t>
            </a:r>
            <a:endParaRPr lang="en-US" altLang="zh-CN" sz="2400" dirty="0" smtClean="0"/>
          </a:p>
          <a:p>
            <a:r>
              <a:rPr lang="en-US" altLang="zh-CN" sz="2400" dirty="0" smtClean="0"/>
              <a:t>Facebook</a:t>
            </a:r>
            <a:r>
              <a:rPr lang="zh-CN" altLang="en-US" sz="2400" dirty="0" smtClean="0"/>
              <a:t>的论文</a:t>
            </a:r>
            <a:r>
              <a:rPr lang="en-US" altLang="zh-CN" sz="2400" dirty="0" smtClean="0"/>
              <a:t>: </a:t>
            </a:r>
          </a:p>
          <a:p>
            <a:r>
              <a:rPr lang="en-US" altLang="zh-CN" sz="2400" dirty="0" smtClean="0">
                <a:hlinkClick r:id="rId3"/>
              </a:rPr>
              <a:t>https</a:t>
            </a:r>
            <a:r>
              <a:rPr lang="en-US" altLang="zh-CN" sz="2400" dirty="0">
                <a:hlinkClick r:id="rId3"/>
              </a:rPr>
              <a:t>://</a:t>
            </a:r>
            <a:r>
              <a:rPr lang="en-US" altLang="zh-CN" sz="2400" dirty="0" smtClean="0">
                <a:hlinkClick r:id="rId3"/>
              </a:rPr>
              <a:t>www.dropbox.com/s/g40kvbyxqhn4h72/fbr.pdf?dl=0</a:t>
            </a:r>
            <a:endParaRPr lang="en-US" altLang="zh-CN" sz="2400" dirty="0" smtClean="0"/>
          </a:p>
          <a:p>
            <a:r>
              <a:rPr lang="en-US" altLang="zh-CN" sz="2400" dirty="0" err="1" smtClean="0"/>
              <a:t>Nginx</a:t>
            </a:r>
            <a:r>
              <a:rPr lang="zh-CN" altLang="en-US" sz="2400" dirty="0" smtClean="0"/>
              <a:t>的热更新</a:t>
            </a:r>
            <a:endParaRPr lang="en-US" altLang="zh-CN" sz="2400" dirty="0" smtClean="0"/>
          </a:p>
          <a:p>
            <a:r>
              <a:rPr lang="en-US" altLang="zh-CN" sz="2400" dirty="0">
                <a:hlinkClick r:id="rId4"/>
              </a:rPr>
              <a:t>https://</a:t>
            </a:r>
            <a:r>
              <a:rPr lang="en-US" altLang="zh-CN" sz="2400" dirty="0" smtClean="0">
                <a:hlinkClick r:id="rId4"/>
              </a:rPr>
              <a:t>github.com/nginx/nginx/blob/master/src/os/unix/ngx_process.c</a:t>
            </a:r>
            <a:endParaRPr lang="en-US" altLang="zh-CN" sz="2400" dirty="0" smtClean="0"/>
          </a:p>
          <a:p>
            <a:r>
              <a:rPr lang="en-US" altLang="zh-CN" sz="2400" dirty="0">
                <a:hlinkClick r:id="rId5"/>
              </a:rPr>
              <a:t>https://</a:t>
            </a:r>
            <a:r>
              <a:rPr lang="en-US" altLang="zh-CN" sz="2400" dirty="0" smtClean="0">
                <a:hlinkClick r:id="rId5"/>
              </a:rPr>
              <a:t>tech.meituan.com/2021/03/08/octo-2.0-service-mesh.html</a:t>
            </a:r>
            <a:endParaRPr lang="en-US" altLang="zh-CN" sz="2400" dirty="0" smtClean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54602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云原生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443" y="1268760"/>
            <a:ext cx="3898776" cy="604664"/>
          </a:xfrm>
        </p:spPr>
        <p:txBody>
          <a:bodyPr/>
          <a:lstStyle/>
          <a:p>
            <a:r>
              <a:rPr lang="zh-CN" altLang="en-US" dirty="0" smtClean="0"/>
              <a:t>更换进程</a:t>
            </a:r>
            <a:r>
              <a:rPr lang="en-US" altLang="zh-CN" dirty="0" err="1" smtClean="0"/>
              <a:t>pid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1844824"/>
            <a:ext cx="5256584" cy="1337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323529" y="3215392"/>
            <a:ext cx="8568951" cy="338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/>
              <a:t>Kubernetes</a:t>
            </a:r>
            <a:r>
              <a:rPr lang="en-US" altLang="zh-CN" dirty="0" smtClean="0"/>
              <a:t> Operator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dirty="0" smtClean="0">
                <a:hlinkClick r:id="rId3"/>
              </a:rPr>
              <a:t>https</a:t>
            </a:r>
            <a:r>
              <a:rPr lang="en-US" altLang="zh-CN" dirty="0">
                <a:hlinkClick r:id="rId3"/>
              </a:rPr>
              <a:t>://kubernetes.io/zh/docs/concepts/extend-kubernetes/operator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hlinkClick r:id="rId4"/>
              </a:rPr>
              <a:t>https</a:t>
            </a:r>
            <a:r>
              <a:rPr lang="en-US" altLang="zh-CN" dirty="0">
                <a:hlinkClick r:id="rId4"/>
              </a:rPr>
              <a:t>://kopf.readthedocs.io/en/stable</a:t>
            </a:r>
            <a:r>
              <a:rPr lang="en-US" altLang="zh-CN" dirty="0" smtClean="0">
                <a:hlinkClick r:id="rId4"/>
              </a:rPr>
              <a:t>/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>
                <a:hlinkClick r:id="rId5"/>
              </a:rPr>
              <a:t>https://</a:t>
            </a:r>
            <a:r>
              <a:rPr lang="en-US" altLang="zh-CN" dirty="0" smtClean="0">
                <a:hlinkClick r:id="rId5"/>
              </a:rPr>
              <a:t>github.com/operator-framework/operator-sdk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99587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924944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/>
              <a:t>演示</a:t>
            </a:r>
            <a:r>
              <a:rPr lang="en-US" altLang="zh-CN" dirty="0" smtClean="0"/>
              <a:t>demo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4770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连接是什么</a:t>
            </a:r>
            <a:r>
              <a:rPr lang="en-US" altLang="zh-CN" dirty="0" smtClean="0"/>
              <a:t>?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4159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dministrator\Desktop\tcp\shebeiimage-2021071610575319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04664"/>
            <a:ext cx="7694071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31840" y="5579948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来自</a:t>
            </a:r>
            <a:r>
              <a:rPr lang="en-US" altLang="zh-CN" dirty="0" smtClean="0"/>
              <a:t>《UNIX</a:t>
            </a:r>
            <a:r>
              <a:rPr lang="zh-CN" altLang="en-US" dirty="0" smtClean="0"/>
              <a:t>环境高级编程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295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如何通过</a:t>
            </a:r>
            <a:r>
              <a:rPr lang="en-US" altLang="zh-CN" dirty="0" err="1" smtClean="0"/>
              <a:t>tcp</a:t>
            </a:r>
            <a:r>
              <a:rPr lang="zh-CN" altLang="en-US" dirty="0" smtClean="0"/>
              <a:t>连接获取文件描述符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zh-CN" altLang="en-US" dirty="0"/>
              <a:t>如何</a:t>
            </a:r>
            <a:r>
              <a:rPr lang="zh-CN" altLang="en-US" dirty="0" smtClean="0"/>
              <a:t>通过</a:t>
            </a:r>
            <a:r>
              <a:rPr lang="zh-CN" altLang="en-US" dirty="0"/>
              <a:t>文件</a:t>
            </a:r>
            <a:r>
              <a:rPr lang="zh-CN" altLang="en-US" dirty="0" smtClean="0"/>
              <a:t>描述符生成</a:t>
            </a:r>
            <a:r>
              <a:rPr lang="en-US" altLang="zh-CN" dirty="0" err="1" smtClean="0"/>
              <a:t>tcp</a:t>
            </a:r>
            <a:r>
              <a:rPr lang="zh-CN" altLang="en-US" dirty="0" smtClean="0"/>
              <a:t>连接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如何在进程间传递文件描述符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5762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如何通过</a:t>
            </a:r>
            <a:r>
              <a:rPr lang="en-US" altLang="zh-CN" dirty="0" err="1"/>
              <a:t>tcp</a:t>
            </a:r>
            <a:r>
              <a:rPr lang="zh-CN" altLang="en-US" dirty="0"/>
              <a:t>连接获取文件</a:t>
            </a:r>
            <a:r>
              <a:rPr lang="zh-CN" altLang="en-US" dirty="0" smtClean="0"/>
              <a:t>描述符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0"/>
            <a:ext cx="3657600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160" y="1844824"/>
            <a:ext cx="4338615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8319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如何通过文件描述符生成</a:t>
            </a:r>
            <a:r>
              <a:rPr lang="en-US" altLang="zh-CN" dirty="0" err="1"/>
              <a:t>tcp</a:t>
            </a:r>
            <a:r>
              <a:rPr lang="zh-CN" altLang="en-US" dirty="0"/>
              <a:t>连接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51152"/>
            <a:ext cx="8386201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8411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如何共享文件描述符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Process V1 -&gt;    </a:t>
            </a:r>
            <a:r>
              <a:rPr lang="en-US" altLang="zh-CN" dirty="0"/>
              <a:t>U</a:t>
            </a:r>
            <a:r>
              <a:rPr lang="en-US" altLang="zh-CN" dirty="0" smtClean="0"/>
              <a:t>nix Domain -&gt; Process V2</a:t>
            </a:r>
          </a:p>
          <a:p>
            <a:r>
              <a:rPr lang="zh-CN" altLang="en-US" dirty="0" smtClean="0"/>
              <a:t>父子进程继承</a:t>
            </a:r>
            <a:r>
              <a:rPr lang="en-US" altLang="zh-CN" dirty="0" smtClean="0"/>
              <a:t>(fork)</a:t>
            </a: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81581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 descr="C:\Users\Administrator\AppData\Local\Temp\企业微信截图_1627637063945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332656"/>
            <a:ext cx="7590751" cy="6048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514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139</Words>
  <Application>Microsoft Office PowerPoint</Application>
  <PresentationFormat>全屏显示(4:3)</PresentationFormat>
  <Paragraphs>33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TCP热更新</vt:lpstr>
      <vt:lpstr>演示demo</vt:lpstr>
      <vt:lpstr>PowerPoint 演示文稿</vt:lpstr>
      <vt:lpstr>PowerPoint 演示文稿</vt:lpstr>
      <vt:lpstr>PowerPoint 演示文稿</vt:lpstr>
      <vt:lpstr>如何通过tcp连接获取文件描述符</vt:lpstr>
      <vt:lpstr> </vt:lpstr>
      <vt:lpstr>如何共享文件描述符</vt:lpstr>
      <vt:lpstr>PowerPoint 演示文稿</vt:lpstr>
      <vt:lpstr>PowerPoint 演示文稿</vt:lpstr>
      <vt:lpstr>拓展内容</vt:lpstr>
      <vt:lpstr>云原生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TCP热更新</dc:title>
  <dc:creator>Administrator</dc:creator>
  <cp:lastModifiedBy>Administrator</cp:lastModifiedBy>
  <cp:revision>15</cp:revision>
  <dcterms:created xsi:type="dcterms:W3CDTF">2021-07-28T10:27:06Z</dcterms:created>
  <dcterms:modified xsi:type="dcterms:W3CDTF">2021-07-31T01:38:50Z</dcterms:modified>
</cp:coreProperties>
</file>