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9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14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E5F5-BE6F-4820-B424-45612C19C41C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B23A4-A040-431C-BCCD-B299D167B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802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E5F5-BE6F-4820-B424-45612C19C41C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B23A4-A040-431C-BCCD-B299D167B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679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E5F5-BE6F-4820-B424-45612C19C41C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B23A4-A040-431C-BCCD-B299D167B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32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E5F5-BE6F-4820-B424-45612C19C41C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B23A4-A040-431C-BCCD-B299D167B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214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E5F5-BE6F-4820-B424-45612C19C41C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B23A4-A040-431C-BCCD-B299D167B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88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E5F5-BE6F-4820-B424-45612C19C41C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B23A4-A040-431C-BCCD-B299D167B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56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E5F5-BE6F-4820-B424-45612C19C41C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B23A4-A040-431C-BCCD-B299D167B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062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E5F5-BE6F-4820-B424-45612C19C41C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B23A4-A040-431C-BCCD-B299D167B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780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E5F5-BE6F-4820-B424-45612C19C41C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B23A4-A040-431C-BCCD-B299D167B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888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E5F5-BE6F-4820-B424-45612C19C41C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B23A4-A040-431C-BCCD-B299D167B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00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E5F5-BE6F-4820-B424-45612C19C41C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B23A4-A040-431C-BCCD-B299D167B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58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7E5F5-BE6F-4820-B424-45612C19C41C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B23A4-A040-431C-BCCD-B299D167B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586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License Plate Detection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Matt Morais</a:t>
            </a:r>
          </a:p>
          <a:p>
            <a:r>
              <a:rPr lang="en-US" dirty="0" smtClean="0"/>
              <a:t>CSC </a:t>
            </a:r>
          </a:p>
          <a:p>
            <a:r>
              <a:rPr lang="en-US" dirty="0" smtClean="0"/>
              <a:t>11/3/2022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945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Result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9572" y="144088"/>
            <a:ext cx="7207505" cy="647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19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0677" y="0"/>
            <a:ext cx="5001323" cy="70018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15" y="2256783"/>
            <a:ext cx="6087325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212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/ Discussion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6047704"/>
              </p:ext>
            </p:extLst>
          </p:nvPr>
        </p:nvGraphicFramePr>
        <p:xfrm>
          <a:off x="5549776" y="2096216"/>
          <a:ext cx="6481715" cy="1562100"/>
        </p:xfrm>
        <a:graphic>
          <a:graphicData uri="http://schemas.openxmlformats.org/drawingml/2006/table">
            <a:tbl>
              <a:tblPr/>
              <a:tblGrid>
                <a:gridCol w="945064">
                  <a:extLst>
                    <a:ext uri="{9D8B030D-6E8A-4147-A177-3AD203B41FA5}">
                      <a16:colId xmlns:a16="http://schemas.microsoft.com/office/drawing/2014/main" val="2978478376"/>
                    </a:ext>
                  </a:extLst>
                </a:gridCol>
                <a:gridCol w="1524584">
                  <a:extLst>
                    <a:ext uri="{9D8B030D-6E8A-4147-A177-3AD203B41FA5}">
                      <a16:colId xmlns:a16="http://schemas.microsoft.com/office/drawing/2014/main" val="732912911"/>
                    </a:ext>
                  </a:extLst>
                </a:gridCol>
                <a:gridCol w="1462176">
                  <a:extLst>
                    <a:ext uri="{9D8B030D-6E8A-4147-A177-3AD203B41FA5}">
                      <a16:colId xmlns:a16="http://schemas.microsoft.com/office/drawing/2014/main" val="3039058584"/>
                    </a:ext>
                  </a:extLst>
                </a:gridCol>
                <a:gridCol w="1462176">
                  <a:extLst>
                    <a:ext uri="{9D8B030D-6E8A-4147-A177-3AD203B41FA5}">
                      <a16:colId xmlns:a16="http://schemas.microsoft.com/office/drawing/2014/main" val="937740188"/>
                    </a:ext>
                  </a:extLst>
                </a:gridCol>
                <a:gridCol w="1087715">
                  <a:extLst>
                    <a:ext uri="{9D8B030D-6E8A-4147-A177-3AD203B41FA5}">
                      <a16:colId xmlns:a16="http://schemas.microsoft.com/office/drawing/2014/main" val="3527153441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Image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EA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Plate Found?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EA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Actual Plate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EA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Matlab</a:t>
                      </a:r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 OCR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EA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My OCR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EA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077839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EAT THE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EATTHE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5ATT55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8017709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PASS 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PRSSNK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PA55HE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35653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EEW A BUG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EE UG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EE5UF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19991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89711" y="1502875"/>
            <a:ext cx="52600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Finding the Plate is possible, with some tweaking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Overall OCR was not very accurate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 tried histogram equalization on the plates, and that helped, but OCR still couldn’t recognize the shapes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 also tried running another edge detect on the plate itself, and running a erode to make the letters thinner – still no luck.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337" y="4063844"/>
            <a:ext cx="3504487" cy="26365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5690" y="3966068"/>
            <a:ext cx="3760567" cy="283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172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develop a more dynamic plate detection algorithm</a:t>
            </a:r>
          </a:p>
          <a:p>
            <a:pPr lvl="1"/>
            <a:r>
              <a:rPr lang="en-US" dirty="0" smtClean="0"/>
              <a:t>More robust than aspect ratio</a:t>
            </a:r>
          </a:p>
          <a:p>
            <a:pPr lvl="1"/>
            <a:r>
              <a:rPr lang="en-US" dirty="0" smtClean="0"/>
              <a:t>Perhaps better way of segmenting image</a:t>
            </a:r>
          </a:p>
          <a:p>
            <a:r>
              <a:rPr lang="en-US" dirty="0" smtClean="0"/>
              <a:t>Detection of letters locations worked well</a:t>
            </a:r>
          </a:p>
          <a:p>
            <a:pPr lvl="1"/>
            <a:r>
              <a:rPr lang="en-US" dirty="0" smtClean="0"/>
              <a:t>Need to better compare an image of a character to a computer character</a:t>
            </a:r>
          </a:p>
          <a:p>
            <a:pPr lvl="1"/>
            <a:r>
              <a:rPr lang="en-US" dirty="0" smtClean="0"/>
              <a:t>Maybe include more than just one style for my own OCR</a:t>
            </a:r>
          </a:p>
        </p:txBody>
      </p:sp>
    </p:spTree>
    <p:extLst>
      <p:ext uri="{BB962C8B-B14F-4D97-AF65-F5344CB8AC3E}">
        <p14:creationId xmlns:p14="http://schemas.microsoft.com/office/powerpoint/2010/main" val="1315885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 / Goals</a:t>
            </a:r>
          </a:p>
          <a:p>
            <a:r>
              <a:rPr lang="en-US" dirty="0" smtClean="0"/>
              <a:t>Methodology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Conclusions / Further 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307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/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1512"/>
          </a:xfrm>
        </p:spPr>
        <p:txBody>
          <a:bodyPr>
            <a:normAutofit/>
          </a:bodyPr>
          <a:lstStyle/>
          <a:p>
            <a:r>
              <a:rPr lang="en-US" dirty="0" smtClean="0"/>
              <a:t>Background</a:t>
            </a:r>
          </a:p>
          <a:p>
            <a:pPr lvl="1"/>
            <a:r>
              <a:rPr lang="en-US" dirty="0" smtClean="0"/>
              <a:t>Utility of License Plate Detection</a:t>
            </a:r>
          </a:p>
          <a:p>
            <a:pPr lvl="1"/>
            <a:r>
              <a:rPr lang="en-US" dirty="0" smtClean="0"/>
              <a:t>Motivation</a:t>
            </a:r>
          </a:p>
          <a:p>
            <a:pPr lvl="2"/>
            <a:r>
              <a:rPr lang="en-US" dirty="0" smtClean="0"/>
              <a:t>Simple case of object detection</a:t>
            </a:r>
          </a:p>
          <a:p>
            <a:pPr lvl="2"/>
            <a:r>
              <a:rPr lang="en-US" dirty="0" smtClean="0"/>
              <a:t>Use more complex forms of this at work, want to understand more</a:t>
            </a:r>
          </a:p>
          <a:p>
            <a:r>
              <a:rPr lang="en-US" dirty="0" smtClean="0"/>
              <a:t>Goals</a:t>
            </a:r>
          </a:p>
          <a:p>
            <a:pPr lvl="1"/>
            <a:r>
              <a:rPr lang="en-US" dirty="0" smtClean="0"/>
              <a:t>Find a license plate in a simple scene</a:t>
            </a:r>
          </a:p>
          <a:p>
            <a:pPr lvl="1"/>
            <a:r>
              <a:rPr lang="en-US" dirty="0" smtClean="0"/>
              <a:t>Find letters / numbers on license plate</a:t>
            </a:r>
          </a:p>
          <a:p>
            <a:pPr lvl="1"/>
            <a:r>
              <a:rPr lang="en-US" dirty="0" smtClean="0"/>
              <a:t>Convert image to text</a:t>
            </a:r>
          </a:p>
          <a:p>
            <a:pPr lvl="1"/>
            <a:r>
              <a:rPr lang="en-US" dirty="0" smtClean="0"/>
              <a:t>Overlay bounding boxes and display text interpretation</a:t>
            </a:r>
          </a:p>
          <a:p>
            <a:pPr lvl="1"/>
            <a:r>
              <a:rPr lang="en-US" dirty="0" smtClean="0"/>
              <a:t>Develop custom OCR (simple)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083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173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Edge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8250" y="3677776"/>
            <a:ext cx="6053750" cy="31802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365" y="-8674"/>
            <a:ext cx="6047635" cy="318643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4155" y="2969537"/>
            <a:ext cx="52758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Used Sobel Edge Detection to get edges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Dilated image to increase thickness of 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284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Plate Blob Detect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00050" cy="4351338"/>
          </a:xfrm>
        </p:spPr>
        <p:txBody>
          <a:bodyPr/>
          <a:lstStyle/>
          <a:p>
            <a:r>
              <a:rPr lang="en-US" dirty="0" smtClean="0"/>
              <a:t>Used aspect Ratio of blob</a:t>
            </a:r>
          </a:p>
          <a:p>
            <a:r>
              <a:rPr lang="en-US" dirty="0" smtClean="0"/>
              <a:t>Also used area, to reduce chance of selecting small blob</a:t>
            </a:r>
          </a:p>
          <a:p>
            <a:endParaRPr lang="en-US" dirty="0" smtClean="0"/>
          </a:p>
          <a:p>
            <a:r>
              <a:rPr lang="en-US" dirty="0" smtClean="0"/>
              <a:t>This ended up being a problem</a:t>
            </a:r>
          </a:p>
          <a:p>
            <a:r>
              <a:rPr lang="en-US" dirty="0" smtClean="0"/>
              <a:t>Limited scope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8250" y="0"/>
            <a:ext cx="6053750" cy="31802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250" y="3681825"/>
            <a:ext cx="6053750" cy="317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944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Plate Blob Detect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Issues with aspect ratio for plate detection</a:t>
            </a:r>
          </a:p>
          <a:p>
            <a:r>
              <a:rPr lang="en-US" dirty="0" smtClean="0"/>
              <a:t>Could not figure out a solution</a:t>
            </a:r>
          </a:p>
          <a:p>
            <a:pPr lvl="1"/>
            <a:r>
              <a:rPr lang="en-US" dirty="0" smtClean="0"/>
              <a:t>Tried segmenting with color channels</a:t>
            </a:r>
          </a:p>
          <a:p>
            <a:pPr lvl="1"/>
            <a:endParaRPr lang="en-US" dirty="0"/>
          </a:p>
          <a:p>
            <a:r>
              <a:rPr lang="en-US" dirty="0" smtClean="0"/>
              <a:t>Ended up having to tune search </a:t>
            </a:r>
            <a:r>
              <a:rPr lang="en-US" dirty="0" err="1" smtClean="0"/>
              <a:t>params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Not a viable Real-Time solution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6676" y="0"/>
            <a:ext cx="3685324" cy="33128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6676" y="3572716"/>
            <a:ext cx="3685324" cy="330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280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Letter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Segment image of license plate to get individual letters</a:t>
            </a:r>
          </a:p>
          <a:p>
            <a:pPr lvl="1"/>
            <a:r>
              <a:rPr lang="en-US" dirty="0" smtClean="0"/>
              <a:t>Number is Blob ID</a:t>
            </a:r>
          </a:p>
          <a:p>
            <a:pPr lvl="1"/>
            <a:r>
              <a:rPr lang="en-US" dirty="0" smtClean="0"/>
              <a:t>First letter is </a:t>
            </a:r>
            <a:r>
              <a:rPr lang="en-US" dirty="0" err="1" smtClean="0"/>
              <a:t>Matlab</a:t>
            </a:r>
            <a:r>
              <a:rPr lang="en-US" dirty="0" smtClean="0"/>
              <a:t> OCR, second is my technique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574" y="3221688"/>
            <a:ext cx="4813426" cy="36363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26449"/>
            <a:ext cx="4834550" cy="36315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9527" y="3221688"/>
            <a:ext cx="2494070" cy="363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70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192" y="1309110"/>
            <a:ext cx="10601608" cy="554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987272"/>
      </p:ext>
    </p:extLst>
  </p:cSld>
  <p:clrMapOvr>
    <a:masterClrMapping/>
  </p:clrMapOvr>
</p:sld>
</file>

<file path=ppt/theme/theme1.xml><?xml version="1.0" encoding="utf-8"?>
<a:theme xmlns:a="http://schemas.openxmlformats.org/drawingml/2006/main" name="Matts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MattsTheme</Template>
  <TotalTime>164</TotalTime>
  <Words>331</Words>
  <Application>Microsoft Office PowerPoint</Application>
  <PresentationFormat>Widescreen</PresentationFormat>
  <Paragraphs>78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Consolas</vt:lpstr>
      <vt:lpstr>MattsTheme</vt:lpstr>
      <vt:lpstr>License Plate Detection</vt:lpstr>
      <vt:lpstr>Overview</vt:lpstr>
      <vt:lpstr>Background / Goals</vt:lpstr>
      <vt:lpstr>Methodology</vt:lpstr>
      <vt:lpstr>Edge Detection</vt:lpstr>
      <vt:lpstr>Plate Blob Detect</vt:lpstr>
      <vt:lpstr>Plate Blob Detect</vt:lpstr>
      <vt:lpstr>Letter Recognition</vt:lpstr>
      <vt:lpstr>End Result</vt:lpstr>
      <vt:lpstr>End Result</vt:lpstr>
      <vt:lpstr>End Result</vt:lpstr>
      <vt:lpstr>Results / Discussion</vt:lpstr>
      <vt:lpstr>Future Works</vt:lpstr>
    </vt:vector>
  </TitlesOfParts>
  <Company>BAE Systems,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License Plate Detection</dc:title>
  <dc:creator>Morais, Matthew J (US)</dc:creator>
  <cp:lastModifiedBy>Morais, Matthew J (US)</cp:lastModifiedBy>
  <cp:revision>8</cp:revision>
  <dcterms:created xsi:type="dcterms:W3CDTF">2022-11-03T15:08:50Z</dcterms:created>
  <dcterms:modified xsi:type="dcterms:W3CDTF">2022-11-03T17:53:03Z</dcterms:modified>
</cp:coreProperties>
</file>