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8"/>
  </p:notesMasterIdLst>
  <p:sldIdLst>
    <p:sldId id="306" r:id="rId5"/>
    <p:sldId id="314" r:id="rId6"/>
    <p:sldId id="31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4967" autoAdjust="0"/>
  </p:normalViewPr>
  <p:slideViewPr>
    <p:cSldViewPr snapToGrid="0">
      <p:cViewPr varScale="1">
        <p:scale>
          <a:sx n="109" d="100"/>
          <a:sy n="109" d="100"/>
        </p:scale>
        <p:origin x="348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CCA8F-D4EB-4C41-8695-284A1757AB68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F8018C-E4A9-4B23-B196-E12C40C09F4D}">
      <dgm:prSet/>
      <dgm:spPr/>
      <dgm:t>
        <a:bodyPr/>
        <a:lstStyle/>
        <a:p>
          <a:r>
            <a:rPr lang="en-US"/>
            <a:t>Coding</a:t>
          </a:r>
        </a:p>
      </dgm:t>
    </dgm:pt>
    <dgm:pt modelId="{BA5D7C86-148A-4B06-ACA6-6F1A5232804A}" type="parTrans" cxnId="{9C04BAF5-C4B3-4568-AECD-CFB1C29C2B3E}">
      <dgm:prSet/>
      <dgm:spPr/>
      <dgm:t>
        <a:bodyPr/>
        <a:lstStyle/>
        <a:p>
          <a:endParaRPr lang="en-US"/>
        </a:p>
      </dgm:t>
    </dgm:pt>
    <dgm:pt modelId="{6703F088-4F8B-4933-8882-9501C5926F5B}" type="sibTrans" cxnId="{9C04BAF5-C4B3-4568-AECD-CFB1C29C2B3E}">
      <dgm:prSet/>
      <dgm:spPr/>
      <dgm:t>
        <a:bodyPr/>
        <a:lstStyle/>
        <a:p>
          <a:endParaRPr lang="en-US"/>
        </a:p>
      </dgm:t>
    </dgm:pt>
    <dgm:pt modelId="{282003BD-B2FD-40A2-BE63-B4B19420F7EA}">
      <dgm:prSet/>
      <dgm:spPr/>
      <dgm:t>
        <a:bodyPr/>
        <a:lstStyle/>
        <a:p>
          <a:r>
            <a:rPr lang="en-US" dirty="0"/>
            <a:t>100% - Register App on Spotify</a:t>
          </a:r>
        </a:p>
      </dgm:t>
    </dgm:pt>
    <dgm:pt modelId="{51FC72DD-D41E-47AB-AC9E-0813546F0967}" type="parTrans" cxnId="{88563E5C-75EA-4EF5-AF84-06EFEACDA731}">
      <dgm:prSet/>
      <dgm:spPr/>
      <dgm:t>
        <a:bodyPr/>
        <a:lstStyle/>
        <a:p>
          <a:endParaRPr lang="en-US"/>
        </a:p>
      </dgm:t>
    </dgm:pt>
    <dgm:pt modelId="{DC1C48C3-92EB-43D7-AC6D-4AA785FAD6B2}" type="sibTrans" cxnId="{88563E5C-75EA-4EF5-AF84-06EFEACDA731}">
      <dgm:prSet/>
      <dgm:spPr/>
      <dgm:t>
        <a:bodyPr/>
        <a:lstStyle/>
        <a:p>
          <a:endParaRPr lang="en-US"/>
        </a:p>
      </dgm:t>
    </dgm:pt>
    <dgm:pt modelId="{AE6A2C46-B8E3-4303-8CB2-F8882F2A1E2E}">
      <dgm:prSet/>
      <dgm:spPr/>
      <dgm:t>
        <a:bodyPr/>
        <a:lstStyle/>
        <a:p>
          <a:r>
            <a:rPr lang="en-US" dirty="0"/>
            <a:t>100% - Connect to API / explore commands</a:t>
          </a:r>
        </a:p>
      </dgm:t>
    </dgm:pt>
    <dgm:pt modelId="{2B0611F1-F770-4076-B21C-30CA057C6A14}" type="parTrans" cxnId="{3FCBF544-CF26-4E7D-B606-2A5356CC847B}">
      <dgm:prSet/>
      <dgm:spPr/>
      <dgm:t>
        <a:bodyPr/>
        <a:lstStyle/>
        <a:p>
          <a:endParaRPr lang="en-US"/>
        </a:p>
      </dgm:t>
    </dgm:pt>
    <dgm:pt modelId="{AD66E47A-8998-4BF2-AE67-D653BD465673}" type="sibTrans" cxnId="{3FCBF544-CF26-4E7D-B606-2A5356CC847B}">
      <dgm:prSet/>
      <dgm:spPr/>
      <dgm:t>
        <a:bodyPr/>
        <a:lstStyle/>
        <a:p>
          <a:endParaRPr lang="en-US"/>
        </a:p>
      </dgm:t>
    </dgm:pt>
    <dgm:pt modelId="{2AB1D72C-4F12-4F4A-BC0C-620CD4F21592}">
      <dgm:prSet/>
      <dgm:spPr/>
      <dgm:t>
        <a:bodyPr/>
        <a:lstStyle/>
        <a:p>
          <a:r>
            <a:rPr lang="en-US" dirty="0"/>
            <a:t>  95% - Collect Sample Data</a:t>
          </a:r>
        </a:p>
      </dgm:t>
    </dgm:pt>
    <dgm:pt modelId="{FF84AA53-F600-4D5B-87EB-305FCAA52DCC}" type="parTrans" cxnId="{87A107CB-A37D-492C-9531-FD87934EF98F}">
      <dgm:prSet/>
      <dgm:spPr/>
      <dgm:t>
        <a:bodyPr/>
        <a:lstStyle/>
        <a:p>
          <a:endParaRPr lang="en-US"/>
        </a:p>
      </dgm:t>
    </dgm:pt>
    <dgm:pt modelId="{FE33396B-B083-4735-9CF2-B796A5E38960}" type="sibTrans" cxnId="{87A107CB-A37D-492C-9531-FD87934EF98F}">
      <dgm:prSet/>
      <dgm:spPr/>
      <dgm:t>
        <a:bodyPr/>
        <a:lstStyle/>
        <a:p>
          <a:endParaRPr lang="en-US"/>
        </a:p>
      </dgm:t>
    </dgm:pt>
    <dgm:pt modelId="{A9B251EA-07DE-4035-AC8C-A51AE7A5812E}">
      <dgm:prSet/>
      <dgm:spPr/>
      <dgm:t>
        <a:bodyPr/>
        <a:lstStyle/>
        <a:p>
          <a:r>
            <a:rPr lang="en-US" dirty="0"/>
            <a:t>    5% - Build Recommender System</a:t>
          </a:r>
        </a:p>
      </dgm:t>
    </dgm:pt>
    <dgm:pt modelId="{105BF982-E7D5-4855-9C9B-23865150DC3F}" type="parTrans" cxnId="{E836E5A7-5DFA-47B4-AADE-E5F2111ACEE7}">
      <dgm:prSet/>
      <dgm:spPr/>
      <dgm:t>
        <a:bodyPr/>
        <a:lstStyle/>
        <a:p>
          <a:endParaRPr lang="en-US"/>
        </a:p>
      </dgm:t>
    </dgm:pt>
    <dgm:pt modelId="{8ECEE5AD-67C8-494B-A5B6-D6717ECFAF3B}" type="sibTrans" cxnId="{E836E5A7-5DFA-47B4-AADE-E5F2111ACEE7}">
      <dgm:prSet/>
      <dgm:spPr/>
      <dgm:t>
        <a:bodyPr/>
        <a:lstStyle/>
        <a:p>
          <a:endParaRPr lang="en-US"/>
        </a:p>
      </dgm:t>
    </dgm:pt>
    <dgm:pt modelId="{A76498D1-8784-41E7-911C-84F758721BFB}">
      <dgm:prSet/>
      <dgm:spPr/>
      <dgm:t>
        <a:bodyPr/>
        <a:lstStyle/>
        <a:p>
          <a:r>
            <a:rPr lang="en-US" dirty="0"/>
            <a:t>    0% - Compare to Existing Spotify Recommender</a:t>
          </a:r>
        </a:p>
      </dgm:t>
    </dgm:pt>
    <dgm:pt modelId="{C71F99E1-2573-4744-AF45-E7630EB7036A}" type="parTrans" cxnId="{3113FBF0-16CB-49BD-B6FF-3C60517435E4}">
      <dgm:prSet/>
      <dgm:spPr/>
      <dgm:t>
        <a:bodyPr/>
        <a:lstStyle/>
        <a:p>
          <a:endParaRPr lang="en-US"/>
        </a:p>
      </dgm:t>
    </dgm:pt>
    <dgm:pt modelId="{EA7E9C16-6797-4C09-96A3-4ECB6595B197}" type="sibTrans" cxnId="{3113FBF0-16CB-49BD-B6FF-3C60517435E4}">
      <dgm:prSet/>
      <dgm:spPr/>
      <dgm:t>
        <a:bodyPr/>
        <a:lstStyle/>
        <a:p>
          <a:endParaRPr lang="en-US"/>
        </a:p>
      </dgm:t>
    </dgm:pt>
    <dgm:pt modelId="{50B2325B-2B91-4B68-964F-B2226AF5617D}">
      <dgm:prSet/>
      <dgm:spPr/>
      <dgm:t>
        <a:bodyPr/>
        <a:lstStyle/>
        <a:p>
          <a:r>
            <a:rPr lang="en-US" dirty="0"/>
            <a:t>Presentation</a:t>
          </a:r>
        </a:p>
      </dgm:t>
    </dgm:pt>
    <dgm:pt modelId="{9C8F1047-4B7D-4516-9ED9-D454BACA02BD}" type="parTrans" cxnId="{451C8B2E-D5CF-467B-88C5-C9987F504D21}">
      <dgm:prSet/>
      <dgm:spPr/>
      <dgm:t>
        <a:bodyPr/>
        <a:lstStyle/>
        <a:p>
          <a:endParaRPr lang="en-US"/>
        </a:p>
      </dgm:t>
    </dgm:pt>
    <dgm:pt modelId="{92E6644B-0CD6-43ED-81D3-7CB36A87EF86}" type="sibTrans" cxnId="{451C8B2E-D5CF-467B-88C5-C9987F504D21}">
      <dgm:prSet/>
      <dgm:spPr/>
      <dgm:t>
        <a:bodyPr/>
        <a:lstStyle/>
        <a:p>
          <a:endParaRPr lang="en-US"/>
        </a:p>
      </dgm:t>
    </dgm:pt>
    <dgm:pt modelId="{75628EF1-8F2C-4977-829B-EE270317117A}">
      <dgm:prSet/>
      <dgm:spPr/>
      <dgm:t>
        <a:bodyPr/>
        <a:lstStyle/>
        <a:p>
          <a:r>
            <a:rPr lang="en-US" dirty="0"/>
            <a:t>Focus on Product – more of a sales pitch than technical presentation</a:t>
          </a:r>
        </a:p>
      </dgm:t>
    </dgm:pt>
    <dgm:pt modelId="{ABAE866F-31B6-440B-8B81-558E34AD727C}" type="parTrans" cxnId="{961BC278-522E-4049-B9DF-62AB2EE05187}">
      <dgm:prSet/>
      <dgm:spPr/>
      <dgm:t>
        <a:bodyPr/>
        <a:lstStyle/>
        <a:p>
          <a:endParaRPr lang="en-US"/>
        </a:p>
      </dgm:t>
    </dgm:pt>
    <dgm:pt modelId="{0414E9E9-B549-43AD-9B83-113F273ED4EF}" type="sibTrans" cxnId="{961BC278-522E-4049-B9DF-62AB2EE05187}">
      <dgm:prSet/>
      <dgm:spPr/>
      <dgm:t>
        <a:bodyPr/>
        <a:lstStyle/>
        <a:p>
          <a:endParaRPr lang="en-US"/>
        </a:p>
      </dgm:t>
    </dgm:pt>
    <dgm:pt modelId="{17F92BC1-77B8-4EA3-B54D-34722AC2A0EF}">
      <dgm:prSet/>
      <dgm:spPr/>
      <dgm:t>
        <a:bodyPr/>
        <a:lstStyle/>
        <a:p>
          <a:r>
            <a:rPr lang="en-US" dirty="0"/>
            <a:t>15 minutes</a:t>
          </a:r>
        </a:p>
      </dgm:t>
    </dgm:pt>
    <dgm:pt modelId="{A0D269D0-5EFA-41C5-B2E8-7BBE2583EB0A}" type="parTrans" cxnId="{1C841C03-5EC6-4768-B8BE-317E042FA041}">
      <dgm:prSet/>
      <dgm:spPr/>
      <dgm:t>
        <a:bodyPr/>
        <a:lstStyle/>
        <a:p>
          <a:endParaRPr lang="en-US"/>
        </a:p>
      </dgm:t>
    </dgm:pt>
    <dgm:pt modelId="{39DB71B8-5381-4012-A431-792CBDFD20E0}" type="sibTrans" cxnId="{1C841C03-5EC6-4768-B8BE-317E042FA041}">
      <dgm:prSet/>
      <dgm:spPr/>
      <dgm:t>
        <a:bodyPr/>
        <a:lstStyle/>
        <a:p>
          <a:endParaRPr lang="en-US"/>
        </a:p>
      </dgm:t>
    </dgm:pt>
    <dgm:pt modelId="{B96654D8-982A-40A9-B40E-A61364CBF09A}">
      <dgm:prSet/>
      <dgm:spPr/>
      <dgm:t>
        <a:bodyPr/>
        <a:lstStyle/>
        <a:p>
          <a:r>
            <a:rPr lang="en-US" dirty="0"/>
            <a:t>Well put together</a:t>
          </a:r>
        </a:p>
      </dgm:t>
    </dgm:pt>
    <dgm:pt modelId="{DCB7E849-4055-4614-A32F-1AC4814DE505}" type="parTrans" cxnId="{48C9DCDA-F453-4F94-A3C0-6DF612B33C6D}">
      <dgm:prSet/>
      <dgm:spPr/>
      <dgm:t>
        <a:bodyPr/>
        <a:lstStyle/>
        <a:p>
          <a:endParaRPr lang="en-US"/>
        </a:p>
      </dgm:t>
    </dgm:pt>
    <dgm:pt modelId="{C40F2017-00D2-4DC1-97AA-4D4E7D910ED0}" type="sibTrans" cxnId="{48C9DCDA-F453-4F94-A3C0-6DF612B33C6D}">
      <dgm:prSet/>
      <dgm:spPr/>
      <dgm:t>
        <a:bodyPr/>
        <a:lstStyle/>
        <a:p>
          <a:endParaRPr lang="en-US"/>
        </a:p>
      </dgm:t>
    </dgm:pt>
    <dgm:pt modelId="{F617D4ED-AB00-4FFA-AB0C-2372CC9B8E36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9912160E-26F3-47AE-944F-3FE9AD96DB53}" type="parTrans" cxnId="{3EC5107B-E485-47FE-BE68-E20F30BCC226}">
      <dgm:prSet/>
      <dgm:spPr/>
      <dgm:t>
        <a:bodyPr/>
        <a:lstStyle/>
        <a:p>
          <a:endParaRPr lang="en-US"/>
        </a:p>
      </dgm:t>
    </dgm:pt>
    <dgm:pt modelId="{1AE030AB-C59F-47A2-8D96-D130768151BE}" type="sibTrans" cxnId="{3EC5107B-E485-47FE-BE68-E20F30BCC226}">
      <dgm:prSet/>
      <dgm:spPr/>
      <dgm:t>
        <a:bodyPr/>
        <a:lstStyle/>
        <a:p>
          <a:endParaRPr lang="en-US"/>
        </a:p>
      </dgm:t>
    </dgm:pt>
    <dgm:pt modelId="{761E4F6F-9B4F-42B1-9E8C-250AAB81098F}">
      <dgm:prSet/>
      <dgm:spPr/>
      <dgm:t>
        <a:bodyPr/>
        <a:lstStyle/>
        <a:p>
          <a:r>
            <a:rPr lang="en-US" dirty="0"/>
            <a:t>  0% - Abstract</a:t>
          </a:r>
        </a:p>
      </dgm:t>
    </dgm:pt>
    <dgm:pt modelId="{B6D5BDBF-D953-444C-BC3D-CD71083594C7}" type="parTrans" cxnId="{00842702-7AC5-4998-A3EC-B63EBC1545DE}">
      <dgm:prSet/>
      <dgm:spPr/>
      <dgm:t>
        <a:bodyPr/>
        <a:lstStyle/>
        <a:p>
          <a:endParaRPr lang="en-US"/>
        </a:p>
      </dgm:t>
    </dgm:pt>
    <dgm:pt modelId="{CED37DBE-B26D-47D3-9E5D-4A67B0C304F3}" type="sibTrans" cxnId="{00842702-7AC5-4998-A3EC-B63EBC1545DE}">
      <dgm:prSet/>
      <dgm:spPr/>
      <dgm:t>
        <a:bodyPr/>
        <a:lstStyle/>
        <a:p>
          <a:endParaRPr lang="en-US"/>
        </a:p>
      </dgm:t>
    </dgm:pt>
    <dgm:pt modelId="{F340BBF7-8F00-46C4-B64D-AEA9740C486C}">
      <dgm:prSet/>
      <dgm:spPr/>
      <dgm:t>
        <a:bodyPr/>
        <a:lstStyle/>
        <a:p>
          <a:r>
            <a:rPr lang="en-US" dirty="0"/>
            <a:t>25% - Data</a:t>
          </a:r>
        </a:p>
      </dgm:t>
    </dgm:pt>
    <dgm:pt modelId="{F1B22119-00D1-40B4-B640-D42397411D96}" type="parTrans" cxnId="{560F7E8E-6CB1-4C32-B9AC-CC49E3E11090}">
      <dgm:prSet/>
      <dgm:spPr/>
      <dgm:t>
        <a:bodyPr/>
        <a:lstStyle/>
        <a:p>
          <a:endParaRPr lang="en-US"/>
        </a:p>
      </dgm:t>
    </dgm:pt>
    <dgm:pt modelId="{A2214AEE-762C-4455-89C2-309B3FF558A1}" type="sibTrans" cxnId="{560F7E8E-6CB1-4C32-B9AC-CC49E3E11090}">
      <dgm:prSet/>
      <dgm:spPr/>
      <dgm:t>
        <a:bodyPr/>
        <a:lstStyle/>
        <a:p>
          <a:endParaRPr lang="en-US"/>
        </a:p>
      </dgm:t>
    </dgm:pt>
    <dgm:pt modelId="{28605545-BC03-42C3-9F21-0D7AB6AFA97C}">
      <dgm:prSet/>
      <dgm:spPr/>
      <dgm:t>
        <a:bodyPr/>
        <a:lstStyle/>
        <a:p>
          <a:r>
            <a:rPr lang="en-US" dirty="0"/>
            <a:t>  5% - Methodology</a:t>
          </a:r>
        </a:p>
      </dgm:t>
    </dgm:pt>
    <dgm:pt modelId="{8FC10B35-695A-4ABE-9A8B-FC9A4FBE060A}" type="parTrans" cxnId="{CE532F60-E944-4483-8F9B-4009BF2CA897}">
      <dgm:prSet/>
      <dgm:spPr/>
      <dgm:t>
        <a:bodyPr/>
        <a:lstStyle/>
        <a:p>
          <a:endParaRPr lang="en-US"/>
        </a:p>
      </dgm:t>
    </dgm:pt>
    <dgm:pt modelId="{87131C24-47AA-478B-AF6E-5CCE0AEF1AAC}" type="sibTrans" cxnId="{CE532F60-E944-4483-8F9B-4009BF2CA897}">
      <dgm:prSet/>
      <dgm:spPr/>
      <dgm:t>
        <a:bodyPr/>
        <a:lstStyle/>
        <a:p>
          <a:endParaRPr lang="en-US"/>
        </a:p>
      </dgm:t>
    </dgm:pt>
    <dgm:pt modelId="{869D7B34-1173-47E1-AB1E-D19325E7D99C}">
      <dgm:prSet/>
      <dgm:spPr/>
      <dgm:t>
        <a:bodyPr/>
        <a:lstStyle/>
        <a:p>
          <a:r>
            <a:rPr lang="en-US" dirty="0"/>
            <a:t>  0% - Results and Conclusion</a:t>
          </a:r>
        </a:p>
      </dgm:t>
    </dgm:pt>
    <dgm:pt modelId="{424D413F-E401-4D09-AAAC-25F86CC78605}" type="parTrans" cxnId="{6D07B274-AA70-4B66-8A38-3A2E4031F6CE}">
      <dgm:prSet/>
      <dgm:spPr/>
      <dgm:t>
        <a:bodyPr/>
        <a:lstStyle/>
        <a:p>
          <a:endParaRPr lang="en-US"/>
        </a:p>
      </dgm:t>
    </dgm:pt>
    <dgm:pt modelId="{0ABA6F9F-7676-4966-AA71-24E6D0EED831}" type="sibTrans" cxnId="{6D07B274-AA70-4B66-8A38-3A2E4031F6CE}">
      <dgm:prSet/>
      <dgm:spPr/>
      <dgm:t>
        <a:bodyPr/>
        <a:lstStyle/>
        <a:p>
          <a:endParaRPr lang="en-US"/>
        </a:p>
      </dgm:t>
    </dgm:pt>
    <dgm:pt modelId="{23C844B8-0987-41C9-98E5-63C6F565E24F}">
      <dgm:prSet/>
      <dgm:spPr/>
      <dgm:t>
        <a:bodyPr/>
        <a:lstStyle/>
        <a:p>
          <a:r>
            <a:rPr lang="en-US" dirty="0"/>
            <a:t>  0% - Contributions</a:t>
          </a:r>
        </a:p>
      </dgm:t>
    </dgm:pt>
    <dgm:pt modelId="{139594A6-0C67-478A-B269-0560699E0770}" type="parTrans" cxnId="{47284C87-2797-4266-B419-BCDB2F615A0E}">
      <dgm:prSet/>
      <dgm:spPr/>
      <dgm:t>
        <a:bodyPr/>
        <a:lstStyle/>
        <a:p>
          <a:endParaRPr lang="en-US"/>
        </a:p>
      </dgm:t>
    </dgm:pt>
    <dgm:pt modelId="{A7807B00-6EEF-4693-9D37-046E841D4A7F}" type="sibTrans" cxnId="{47284C87-2797-4266-B419-BCDB2F615A0E}">
      <dgm:prSet/>
      <dgm:spPr/>
      <dgm:t>
        <a:bodyPr/>
        <a:lstStyle/>
        <a:p>
          <a:endParaRPr lang="en-US"/>
        </a:p>
      </dgm:t>
    </dgm:pt>
    <dgm:pt modelId="{835ACD20-3413-4BC7-9C72-F109561FCF38}">
      <dgm:prSet/>
      <dgm:spPr/>
      <dgm:t>
        <a:bodyPr/>
        <a:lstStyle/>
        <a:p>
          <a:r>
            <a:rPr lang="en-US" dirty="0"/>
            <a:t>25% - Introduction</a:t>
          </a:r>
        </a:p>
      </dgm:t>
    </dgm:pt>
    <dgm:pt modelId="{56FF3994-4A8E-4B0F-BACE-158236D0C936}" type="parTrans" cxnId="{2FFC950E-DFD7-46C8-BFA3-E1A1F8AEF540}">
      <dgm:prSet/>
      <dgm:spPr/>
      <dgm:t>
        <a:bodyPr/>
        <a:lstStyle/>
        <a:p>
          <a:endParaRPr lang="en-US"/>
        </a:p>
      </dgm:t>
    </dgm:pt>
    <dgm:pt modelId="{4F00E4A1-2F95-4528-B5C3-46F2F563A55A}" type="sibTrans" cxnId="{2FFC950E-DFD7-46C8-BFA3-E1A1F8AEF540}">
      <dgm:prSet/>
      <dgm:spPr/>
      <dgm:t>
        <a:bodyPr/>
        <a:lstStyle/>
        <a:p>
          <a:endParaRPr lang="en-US"/>
        </a:p>
      </dgm:t>
    </dgm:pt>
    <dgm:pt modelId="{4EB3216F-D7CC-4A1F-BE63-544E5EA8EEA3}">
      <dgm:prSet/>
      <dgm:spPr/>
      <dgm:t>
        <a:bodyPr/>
        <a:lstStyle/>
        <a:p>
          <a:r>
            <a:rPr lang="en-US" dirty="0"/>
            <a:t>70% - Lit Review</a:t>
          </a:r>
        </a:p>
      </dgm:t>
    </dgm:pt>
    <dgm:pt modelId="{1E5AD474-1087-477F-8809-408355B63CD7}" type="parTrans" cxnId="{BB815A86-C058-4357-ACF9-44D6312F81F7}">
      <dgm:prSet/>
      <dgm:spPr/>
      <dgm:t>
        <a:bodyPr/>
        <a:lstStyle/>
        <a:p>
          <a:endParaRPr lang="en-US"/>
        </a:p>
      </dgm:t>
    </dgm:pt>
    <dgm:pt modelId="{BF74C517-574B-4BBC-95A7-643A3B9CE2B8}" type="sibTrans" cxnId="{BB815A86-C058-4357-ACF9-44D6312F81F7}">
      <dgm:prSet/>
      <dgm:spPr/>
      <dgm:t>
        <a:bodyPr/>
        <a:lstStyle/>
        <a:p>
          <a:endParaRPr lang="en-US"/>
        </a:p>
      </dgm:t>
    </dgm:pt>
    <dgm:pt modelId="{F2A70055-5282-4713-83D1-39893F0CA5BD}">
      <dgm:prSet/>
      <dgm:spPr/>
      <dgm:t>
        <a:bodyPr/>
        <a:lstStyle/>
        <a:p>
          <a:r>
            <a:rPr lang="en-US" dirty="0"/>
            <a:t>0% - Overall Progress</a:t>
          </a:r>
        </a:p>
      </dgm:t>
    </dgm:pt>
    <dgm:pt modelId="{041537D5-27CA-4DE4-91E0-9B5D4A1FF7F4}" type="parTrans" cxnId="{5D1DA8C9-A1F2-485F-BB7C-2D92ED0F4C4D}">
      <dgm:prSet/>
      <dgm:spPr/>
      <dgm:t>
        <a:bodyPr/>
        <a:lstStyle/>
        <a:p>
          <a:endParaRPr lang="en-US"/>
        </a:p>
      </dgm:t>
    </dgm:pt>
    <dgm:pt modelId="{E8ECF528-CB89-42B7-9B93-F89E3D2639C1}" type="sibTrans" cxnId="{5D1DA8C9-A1F2-485F-BB7C-2D92ED0F4C4D}">
      <dgm:prSet/>
      <dgm:spPr/>
      <dgm:t>
        <a:bodyPr/>
        <a:lstStyle/>
        <a:p>
          <a:endParaRPr lang="en-US"/>
        </a:p>
      </dgm:t>
    </dgm:pt>
    <dgm:pt modelId="{C5E97A3F-BC42-409D-A93B-A85F241DE8B4}">
      <dgm:prSet/>
      <dgm:spPr/>
      <dgm:t>
        <a:bodyPr/>
        <a:lstStyle/>
        <a:p>
          <a:endParaRPr lang="en-US" dirty="0"/>
        </a:p>
      </dgm:t>
    </dgm:pt>
    <dgm:pt modelId="{E264BC26-264A-4BF7-94AA-74164FB3B2A8}" type="parTrans" cxnId="{5541447B-14AF-4F9E-A171-54ECFC9B2FD9}">
      <dgm:prSet/>
      <dgm:spPr/>
      <dgm:t>
        <a:bodyPr/>
        <a:lstStyle/>
        <a:p>
          <a:endParaRPr lang="en-US"/>
        </a:p>
      </dgm:t>
    </dgm:pt>
    <dgm:pt modelId="{9E271141-8F0E-46E3-9DE7-26CABCEDE403}" type="sibTrans" cxnId="{5541447B-14AF-4F9E-A171-54ECFC9B2FD9}">
      <dgm:prSet/>
      <dgm:spPr/>
      <dgm:t>
        <a:bodyPr/>
        <a:lstStyle/>
        <a:p>
          <a:endParaRPr lang="en-US"/>
        </a:p>
      </dgm:t>
    </dgm:pt>
    <dgm:pt modelId="{655E5F9B-69C8-443D-8E19-7FAA656856C8}">
      <dgm:prSet/>
      <dgm:spPr/>
      <dgm:t>
        <a:bodyPr/>
        <a:lstStyle/>
        <a:p>
          <a:r>
            <a:rPr lang="en-US" dirty="0"/>
            <a:t>  10% - Design User Interface (tkinter)</a:t>
          </a:r>
        </a:p>
      </dgm:t>
    </dgm:pt>
    <dgm:pt modelId="{90125AB3-C024-43CD-A693-67AC7F0421AC}" type="sibTrans" cxnId="{A450FD5C-5352-4752-94DA-8C106D09A3A7}">
      <dgm:prSet/>
      <dgm:spPr/>
      <dgm:t>
        <a:bodyPr/>
        <a:lstStyle/>
        <a:p>
          <a:endParaRPr lang="en-US"/>
        </a:p>
      </dgm:t>
    </dgm:pt>
    <dgm:pt modelId="{9711BA68-02BE-48BF-9574-587F6C20ADDB}" type="parTrans" cxnId="{A450FD5C-5352-4752-94DA-8C106D09A3A7}">
      <dgm:prSet/>
      <dgm:spPr/>
      <dgm:t>
        <a:bodyPr/>
        <a:lstStyle/>
        <a:p>
          <a:endParaRPr lang="en-US"/>
        </a:p>
      </dgm:t>
    </dgm:pt>
    <dgm:pt modelId="{BC1EA942-397A-44D0-A02E-540AF9739A0C}" type="pres">
      <dgm:prSet presAssocID="{431CCA8F-D4EB-4C41-8695-284A1757AB68}" presName="Name0" presStyleCnt="0">
        <dgm:presLayoutVars>
          <dgm:dir/>
          <dgm:animLvl val="lvl"/>
          <dgm:resizeHandles val="exact"/>
        </dgm:presLayoutVars>
      </dgm:prSet>
      <dgm:spPr/>
    </dgm:pt>
    <dgm:pt modelId="{A30F8490-1C55-4975-94F2-09B293D86F95}" type="pres">
      <dgm:prSet presAssocID="{431CCA8F-D4EB-4C41-8695-284A1757AB68}" presName="tSp" presStyleCnt="0"/>
      <dgm:spPr/>
    </dgm:pt>
    <dgm:pt modelId="{C9329882-C1F5-4F0E-9054-CA2011F74855}" type="pres">
      <dgm:prSet presAssocID="{431CCA8F-D4EB-4C41-8695-284A1757AB68}" presName="bSp" presStyleCnt="0"/>
      <dgm:spPr/>
    </dgm:pt>
    <dgm:pt modelId="{1AE850F1-7C17-4002-9FD1-1FA6C74F7632}" type="pres">
      <dgm:prSet presAssocID="{431CCA8F-D4EB-4C41-8695-284A1757AB68}" presName="process" presStyleCnt="0"/>
      <dgm:spPr/>
    </dgm:pt>
    <dgm:pt modelId="{9CDFA4BE-C9EA-4FEF-B7B3-383EC825B6EF}" type="pres">
      <dgm:prSet presAssocID="{44F8018C-E4A9-4B23-B196-E12C40C09F4D}" presName="composite1" presStyleCnt="0"/>
      <dgm:spPr/>
    </dgm:pt>
    <dgm:pt modelId="{2F584AB2-1DA9-461A-B1F8-834725AB3259}" type="pres">
      <dgm:prSet presAssocID="{44F8018C-E4A9-4B23-B196-E12C40C09F4D}" presName="dummyNode1" presStyleLbl="node1" presStyleIdx="0" presStyleCnt="3"/>
      <dgm:spPr/>
    </dgm:pt>
    <dgm:pt modelId="{A4E62564-BAF9-4E8D-BAE3-3C5EEA1FE687}" type="pres">
      <dgm:prSet presAssocID="{44F8018C-E4A9-4B23-B196-E12C40C09F4D}" presName="childNode1" presStyleLbl="bgAcc1" presStyleIdx="0" presStyleCnt="3" custScaleX="121673" custScaleY="137354">
        <dgm:presLayoutVars>
          <dgm:bulletEnabled val="1"/>
        </dgm:presLayoutVars>
      </dgm:prSet>
      <dgm:spPr/>
    </dgm:pt>
    <dgm:pt modelId="{C9B2C4AA-14AC-4E67-A698-1521D9337A56}" type="pres">
      <dgm:prSet presAssocID="{44F8018C-E4A9-4B23-B196-E12C40C09F4D}" presName="childNode1tx" presStyleLbl="bgAcc1" presStyleIdx="0" presStyleCnt="3">
        <dgm:presLayoutVars>
          <dgm:bulletEnabled val="1"/>
        </dgm:presLayoutVars>
      </dgm:prSet>
      <dgm:spPr/>
    </dgm:pt>
    <dgm:pt modelId="{AB184577-9012-4B08-BA74-5771C19ACDDE}" type="pres">
      <dgm:prSet presAssocID="{44F8018C-E4A9-4B23-B196-E12C40C09F4D}" presName="parentNode1" presStyleLbl="node1" presStyleIdx="0" presStyleCnt="3" custLinFactNeighborY="39329">
        <dgm:presLayoutVars>
          <dgm:chMax val="1"/>
          <dgm:bulletEnabled val="1"/>
        </dgm:presLayoutVars>
      </dgm:prSet>
      <dgm:spPr/>
    </dgm:pt>
    <dgm:pt modelId="{FA2EA18C-42E3-404A-9293-F2C4562C65E2}" type="pres">
      <dgm:prSet presAssocID="{44F8018C-E4A9-4B23-B196-E12C40C09F4D}" presName="connSite1" presStyleCnt="0"/>
      <dgm:spPr/>
    </dgm:pt>
    <dgm:pt modelId="{38DDA5DA-FCB2-4DB2-9141-15E35AE1514F}" type="pres">
      <dgm:prSet presAssocID="{6703F088-4F8B-4933-8882-9501C5926F5B}" presName="Name9" presStyleLbl="sibTrans2D1" presStyleIdx="0" presStyleCnt="2"/>
      <dgm:spPr/>
    </dgm:pt>
    <dgm:pt modelId="{EB15CD8B-9F78-46F7-BED4-A834663949B3}" type="pres">
      <dgm:prSet presAssocID="{50B2325B-2B91-4B68-964F-B2226AF5617D}" presName="composite2" presStyleCnt="0"/>
      <dgm:spPr/>
    </dgm:pt>
    <dgm:pt modelId="{3C150B99-204F-4EE4-A0D1-2EB9424679D0}" type="pres">
      <dgm:prSet presAssocID="{50B2325B-2B91-4B68-964F-B2226AF5617D}" presName="dummyNode2" presStyleLbl="node1" presStyleIdx="0" presStyleCnt="3"/>
      <dgm:spPr/>
    </dgm:pt>
    <dgm:pt modelId="{CD9625BF-C0F9-427B-940E-6AAF0439BE60}" type="pres">
      <dgm:prSet presAssocID="{50B2325B-2B91-4B68-964F-B2226AF5617D}" presName="childNode2" presStyleLbl="bgAcc1" presStyleIdx="1" presStyleCnt="3" custScaleY="142606">
        <dgm:presLayoutVars>
          <dgm:bulletEnabled val="1"/>
        </dgm:presLayoutVars>
      </dgm:prSet>
      <dgm:spPr/>
    </dgm:pt>
    <dgm:pt modelId="{0559EE40-A967-4EA4-872F-AAD8BF38C540}" type="pres">
      <dgm:prSet presAssocID="{50B2325B-2B91-4B68-964F-B2226AF5617D}" presName="childNode2tx" presStyleLbl="bgAcc1" presStyleIdx="1" presStyleCnt="3">
        <dgm:presLayoutVars>
          <dgm:bulletEnabled val="1"/>
        </dgm:presLayoutVars>
      </dgm:prSet>
      <dgm:spPr/>
    </dgm:pt>
    <dgm:pt modelId="{9A71956D-5A45-43D4-B4DC-62B8FC9739B6}" type="pres">
      <dgm:prSet presAssocID="{50B2325B-2B91-4B68-964F-B2226AF5617D}" presName="parentNode2" presStyleLbl="node1" presStyleIdx="1" presStyleCnt="3" custLinFactNeighborX="-666" custLinFactNeighborY="-41003">
        <dgm:presLayoutVars>
          <dgm:chMax val="0"/>
          <dgm:bulletEnabled val="1"/>
        </dgm:presLayoutVars>
      </dgm:prSet>
      <dgm:spPr/>
    </dgm:pt>
    <dgm:pt modelId="{13ADD28D-BB00-48A4-8392-005F82D6FD0E}" type="pres">
      <dgm:prSet presAssocID="{50B2325B-2B91-4B68-964F-B2226AF5617D}" presName="connSite2" presStyleCnt="0"/>
      <dgm:spPr/>
    </dgm:pt>
    <dgm:pt modelId="{BDC43883-C595-4ABB-9837-ED4C73FA33FF}" type="pres">
      <dgm:prSet presAssocID="{92E6644B-0CD6-43ED-81D3-7CB36A87EF86}" presName="Name18" presStyleLbl="sibTrans2D1" presStyleIdx="1" presStyleCnt="2"/>
      <dgm:spPr/>
    </dgm:pt>
    <dgm:pt modelId="{FDB3EC90-A8AE-4B5F-8E78-ADC0848F6B84}" type="pres">
      <dgm:prSet presAssocID="{F617D4ED-AB00-4FFA-AB0C-2372CC9B8E36}" presName="composite1" presStyleCnt="0"/>
      <dgm:spPr/>
    </dgm:pt>
    <dgm:pt modelId="{F313867D-097A-4DE2-BE24-63815B0C5ADA}" type="pres">
      <dgm:prSet presAssocID="{F617D4ED-AB00-4FFA-AB0C-2372CC9B8E36}" presName="dummyNode1" presStyleLbl="node1" presStyleIdx="1" presStyleCnt="3"/>
      <dgm:spPr/>
    </dgm:pt>
    <dgm:pt modelId="{AFAB4348-76A7-4EAC-8DF5-EC0A9A248282}" type="pres">
      <dgm:prSet presAssocID="{F617D4ED-AB00-4FFA-AB0C-2372CC9B8E36}" presName="childNode1" presStyleLbl="bgAcc1" presStyleIdx="2" presStyleCnt="3" custScaleY="144526">
        <dgm:presLayoutVars>
          <dgm:bulletEnabled val="1"/>
        </dgm:presLayoutVars>
      </dgm:prSet>
      <dgm:spPr/>
    </dgm:pt>
    <dgm:pt modelId="{FFE2CB48-214E-4D1F-A763-C0E470C88CFF}" type="pres">
      <dgm:prSet presAssocID="{F617D4ED-AB00-4FFA-AB0C-2372CC9B8E36}" presName="childNode1tx" presStyleLbl="bgAcc1" presStyleIdx="2" presStyleCnt="3">
        <dgm:presLayoutVars>
          <dgm:bulletEnabled val="1"/>
        </dgm:presLayoutVars>
      </dgm:prSet>
      <dgm:spPr/>
    </dgm:pt>
    <dgm:pt modelId="{BF3DEE1C-1CC0-4E2A-B5EA-FED6FC71577E}" type="pres">
      <dgm:prSet presAssocID="{F617D4ED-AB00-4FFA-AB0C-2372CC9B8E36}" presName="parentNode1" presStyleLbl="node1" presStyleIdx="2" presStyleCnt="3" custLinFactNeighborX="-998" custLinFactNeighborY="40166">
        <dgm:presLayoutVars>
          <dgm:chMax val="1"/>
          <dgm:bulletEnabled val="1"/>
        </dgm:presLayoutVars>
      </dgm:prSet>
      <dgm:spPr/>
    </dgm:pt>
    <dgm:pt modelId="{B611C9FA-F173-4514-BBD3-FEFAE4E3E36B}" type="pres">
      <dgm:prSet presAssocID="{F617D4ED-AB00-4FFA-AB0C-2372CC9B8E36}" presName="connSite1" presStyleCnt="0"/>
      <dgm:spPr/>
    </dgm:pt>
  </dgm:ptLst>
  <dgm:cxnLst>
    <dgm:cxn modelId="{00842702-7AC5-4998-A3EC-B63EBC1545DE}" srcId="{F617D4ED-AB00-4FFA-AB0C-2372CC9B8E36}" destId="{761E4F6F-9B4F-42B1-9E8C-250AAB81098F}" srcOrd="0" destOrd="0" parTransId="{B6D5BDBF-D953-444C-BC3D-CD71083594C7}" sibTransId="{CED37DBE-B26D-47D3-9E5D-4A67B0C304F3}"/>
    <dgm:cxn modelId="{1C841C03-5EC6-4768-B8BE-317E042FA041}" srcId="{50B2325B-2B91-4B68-964F-B2226AF5617D}" destId="{17F92BC1-77B8-4EA3-B54D-34722AC2A0EF}" srcOrd="3" destOrd="0" parTransId="{A0D269D0-5EFA-41C5-B2E8-7BBE2583EB0A}" sibTransId="{39DB71B8-5381-4012-A431-792CBDFD20E0}"/>
    <dgm:cxn modelId="{2FFC950E-DFD7-46C8-BFA3-E1A1F8AEF540}" srcId="{F617D4ED-AB00-4FFA-AB0C-2372CC9B8E36}" destId="{835ACD20-3413-4BC7-9C72-F109561FCF38}" srcOrd="1" destOrd="0" parTransId="{56FF3994-4A8E-4B0F-BACE-158236D0C936}" sibTransId="{4F00E4A1-2F95-4528-B5C3-46F2F563A55A}"/>
    <dgm:cxn modelId="{E24AA410-0E48-460C-B297-0E78EB926AA7}" type="presOf" srcId="{50B2325B-2B91-4B68-964F-B2226AF5617D}" destId="{9A71956D-5A45-43D4-B4DC-62B8FC9739B6}" srcOrd="0" destOrd="0" presId="urn:microsoft.com/office/officeart/2005/8/layout/hProcess4"/>
    <dgm:cxn modelId="{38BFB711-9640-4017-931F-C019D8BE94B2}" type="presOf" srcId="{44F8018C-E4A9-4B23-B196-E12C40C09F4D}" destId="{AB184577-9012-4B08-BA74-5771C19ACDDE}" srcOrd="0" destOrd="0" presId="urn:microsoft.com/office/officeart/2005/8/layout/hProcess4"/>
    <dgm:cxn modelId="{415AF01B-01BD-4DC7-8341-6B38A49CAB62}" type="presOf" srcId="{B96654D8-982A-40A9-B40E-A61364CBF09A}" destId="{0559EE40-A967-4EA4-872F-AAD8BF38C540}" srcOrd="1" destOrd="4" presId="urn:microsoft.com/office/officeart/2005/8/layout/hProcess4"/>
    <dgm:cxn modelId="{A069861C-D97A-4D6E-A334-0FF688E59D34}" type="presOf" srcId="{869D7B34-1173-47E1-AB1E-D19325E7D99C}" destId="{AFAB4348-76A7-4EAC-8DF5-EC0A9A248282}" srcOrd="0" destOrd="5" presId="urn:microsoft.com/office/officeart/2005/8/layout/hProcess4"/>
    <dgm:cxn modelId="{08DE4326-1E32-4A7D-A309-AABC345BC16F}" type="presOf" srcId="{F2A70055-5282-4713-83D1-39893F0CA5BD}" destId="{CD9625BF-C0F9-427B-940E-6AAF0439BE60}" srcOrd="0" destOrd="0" presId="urn:microsoft.com/office/officeart/2005/8/layout/hProcess4"/>
    <dgm:cxn modelId="{E99D1A27-7A37-4BFD-821F-1A745E86DD54}" type="presOf" srcId="{835ACD20-3413-4BC7-9C72-F109561FCF38}" destId="{AFAB4348-76A7-4EAC-8DF5-EC0A9A248282}" srcOrd="0" destOrd="1" presId="urn:microsoft.com/office/officeart/2005/8/layout/hProcess4"/>
    <dgm:cxn modelId="{769DC828-9D9C-48DC-9DBA-8357961686C7}" type="presOf" srcId="{92E6644B-0CD6-43ED-81D3-7CB36A87EF86}" destId="{BDC43883-C595-4ABB-9837-ED4C73FA33FF}" srcOrd="0" destOrd="0" presId="urn:microsoft.com/office/officeart/2005/8/layout/hProcess4"/>
    <dgm:cxn modelId="{41E1E42B-110A-4009-ABE6-5A1F8EBA3F0C}" type="presOf" srcId="{28605545-BC03-42C3-9F21-0D7AB6AFA97C}" destId="{FFE2CB48-214E-4D1F-A763-C0E470C88CFF}" srcOrd="1" destOrd="4" presId="urn:microsoft.com/office/officeart/2005/8/layout/hProcess4"/>
    <dgm:cxn modelId="{451C8B2E-D5CF-467B-88C5-C9987F504D21}" srcId="{431CCA8F-D4EB-4C41-8695-284A1757AB68}" destId="{50B2325B-2B91-4B68-964F-B2226AF5617D}" srcOrd="1" destOrd="0" parTransId="{9C8F1047-4B7D-4516-9ED9-D454BACA02BD}" sibTransId="{92E6644B-0CD6-43ED-81D3-7CB36A87EF86}"/>
    <dgm:cxn modelId="{B9C9A22F-EB86-4E5C-BCD7-3AEE7B119925}" type="presOf" srcId="{AE6A2C46-B8E3-4303-8CB2-F8882F2A1E2E}" destId="{A4E62564-BAF9-4E8D-BAE3-3C5EEA1FE687}" srcOrd="0" destOrd="1" presId="urn:microsoft.com/office/officeart/2005/8/layout/hProcess4"/>
    <dgm:cxn modelId="{263D1E31-0BBE-422B-96C5-CD13975A7F6D}" type="presOf" srcId="{28605545-BC03-42C3-9F21-0D7AB6AFA97C}" destId="{AFAB4348-76A7-4EAC-8DF5-EC0A9A248282}" srcOrd="0" destOrd="4" presId="urn:microsoft.com/office/officeart/2005/8/layout/hProcess4"/>
    <dgm:cxn modelId="{11E07C38-1FC3-4D77-940E-8053DA7BD389}" type="presOf" srcId="{6703F088-4F8B-4933-8882-9501C5926F5B}" destId="{38DDA5DA-FCB2-4DB2-9141-15E35AE1514F}" srcOrd="0" destOrd="0" presId="urn:microsoft.com/office/officeart/2005/8/layout/hProcess4"/>
    <dgm:cxn modelId="{2D1F4D3C-C765-49CA-BBB7-3722E0ABED1A}" type="presOf" srcId="{761E4F6F-9B4F-42B1-9E8C-250AAB81098F}" destId="{FFE2CB48-214E-4D1F-A763-C0E470C88CFF}" srcOrd="1" destOrd="0" presId="urn:microsoft.com/office/officeart/2005/8/layout/hProcess4"/>
    <dgm:cxn modelId="{1728013D-80BD-4848-9C77-0CE7C8B03776}" type="presOf" srcId="{AE6A2C46-B8E3-4303-8CB2-F8882F2A1E2E}" destId="{C9B2C4AA-14AC-4E67-A698-1521D9337A56}" srcOrd="1" destOrd="1" presId="urn:microsoft.com/office/officeart/2005/8/layout/hProcess4"/>
    <dgm:cxn modelId="{CBF20E5B-B2F7-4319-9D01-0F32125807BD}" type="presOf" srcId="{2AB1D72C-4F12-4F4A-BC0C-620CD4F21592}" destId="{A4E62564-BAF9-4E8D-BAE3-3C5EEA1FE687}" srcOrd="0" destOrd="2" presId="urn:microsoft.com/office/officeart/2005/8/layout/hProcess4"/>
    <dgm:cxn modelId="{1DCCA15B-79BC-49A1-A699-A7EB44918E45}" type="presOf" srcId="{23C844B8-0987-41C9-98E5-63C6F565E24F}" destId="{FFE2CB48-214E-4D1F-A763-C0E470C88CFF}" srcOrd="1" destOrd="6" presId="urn:microsoft.com/office/officeart/2005/8/layout/hProcess4"/>
    <dgm:cxn modelId="{88563E5C-75EA-4EF5-AF84-06EFEACDA731}" srcId="{44F8018C-E4A9-4B23-B196-E12C40C09F4D}" destId="{282003BD-B2FD-40A2-BE63-B4B19420F7EA}" srcOrd="0" destOrd="0" parTransId="{51FC72DD-D41E-47AB-AC9E-0813546F0967}" sibTransId="{DC1C48C3-92EB-43D7-AC6D-4AA785FAD6B2}"/>
    <dgm:cxn modelId="{A450FD5C-5352-4752-94DA-8C106D09A3A7}" srcId="{44F8018C-E4A9-4B23-B196-E12C40C09F4D}" destId="{655E5F9B-69C8-443D-8E19-7FAA656856C8}" srcOrd="3" destOrd="0" parTransId="{9711BA68-02BE-48BF-9574-587F6C20ADDB}" sibTransId="{90125AB3-C024-43CD-A693-67AC7F0421AC}"/>
    <dgm:cxn modelId="{6E8E3F5F-56D2-4568-A2EE-1428B4F9B6F2}" type="presOf" srcId="{F617D4ED-AB00-4FFA-AB0C-2372CC9B8E36}" destId="{BF3DEE1C-1CC0-4E2A-B5EA-FED6FC71577E}" srcOrd="0" destOrd="0" presId="urn:microsoft.com/office/officeart/2005/8/layout/hProcess4"/>
    <dgm:cxn modelId="{CE532F60-E944-4483-8F9B-4009BF2CA897}" srcId="{F617D4ED-AB00-4FFA-AB0C-2372CC9B8E36}" destId="{28605545-BC03-42C3-9F21-0D7AB6AFA97C}" srcOrd="4" destOrd="0" parTransId="{8FC10B35-695A-4ABE-9A8B-FC9A4FBE060A}" sibTransId="{87131C24-47AA-478B-AF6E-5CCE0AEF1AAC}"/>
    <dgm:cxn modelId="{BDA89562-4386-4ED5-927B-0D43A99B13F5}" type="presOf" srcId="{4EB3216F-D7CC-4A1F-BE63-544E5EA8EEA3}" destId="{FFE2CB48-214E-4D1F-A763-C0E470C88CFF}" srcOrd="1" destOrd="2" presId="urn:microsoft.com/office/officeart/2005/8/layout/hProcess4"/>
    <dgm:cxn modelId="{3FCBF544-CF26-4E7D-B606-2A5356CC847B}" srcId="{44F8018C-E4A9-4B23-B196-E12C40C09F4D}" destId="{AE6A2C46-B8E3-4303-8CB2-F8882F2A1E2E}" srcOrd="1" destOrd="0" parTransId="{2B0611F1-F770-4076-B21C-30CA057C6A14}" sibTransId="{AD66E47A-8998-4BF2-AE67-D653BD465673}"/>
    <dgm:cxn modelId="{1CA30066-D6FB-4C13-AD1D-47AE08E3B99C}" type="presOf" srcId="{A76498D1-8784-41E7-911C-84F758721BFB}" destId="{A4E62564-BAF9-4E8D-BAE3-3C5EEA1FE687}" srcOrd="0" destOrd="5" presId="urn:microsoft.com/office/officeart/2005/8/layout/hProcess4"/>
    <dgm:cxn modelId="{74A61947-C61B-4068-BAA5-F857A4CDFB47}" type="presOf" srcId="{C5E97A3F-BC42-409D-A93B-A85F241DE8B4}" destId="{0559EE40-A967-4EA4-872F-AAD8BF38C540}" srcOrd="1" destOrd="1" presId="urn:microsoft.com/office/officeart/2005/8/layout/hProcess4"/>
    <dgm:cxn modelId="{57A8BF49-2FEA-4F05-85E8-6F02F6FEDD98}" type="presOf" srcId="{F340BBF7-8F00-46C4-B64D-AEA9740C486C}" destId="{AFAB4348-76A7-4EAC-8DF5-EC0A9A248282}" srcOrd="0" destOrd="3" presId="urn:microsoft.com/office/officeart/2005/8/layout/hProcess4"/>
    <dgm:cxn modelId="{D8B97151-7672-49C5-A66E-184F8718675F}" type="presOf" srcId="{17F92BC1-77B8-4EA3-B54D-34722AC2A0EF}" destId="{CD9625BF-C0F9-427B-940E-6AAF0439BE60}" srcOrd="0" destOrd="3" presId="urn:microsoft.com/office/officeart/2005/8/layout/hProcess4"/>
    <dgm:cxn modelId="{91A8B871-BD8F-40BD-9E04-B5E01CDE6F83}" type="presOf" srcId="{282003BD-B2FD-40A2-BE63-B4B19420F7EA}" destId="{C9B2C4AA-14AC-4E67-A698-1521D9337A56}" srcOrd="1" destOrd="0" presId="urn:microsoft.com/office/officeart/2005/8/layout/hProcess4"/>
    <dgm:cxn modelId="{9A924152-5E4B-442C-BF55-5725E932E691}" type="presOf" srcId="{4EB3216F-D7CC-4A1F-BE63-544E5EA8EEA3}" destId="{AFAB4348-76A7-4EAC-8DF5-EC0A9A248282}" srcOrd="0" destOrd="2" presId="urn:microsoft.com/office/officeart/2005/8/layout/hProcess4"/>
    <dgm:cxn modelId="{70D5F473-64F7-4E9D-ACE4-BBE06A5181B0}" type="presOf" srcId="{A76498D1-8784-41E7-911C-84F758721BFB}" destId="{C9B2C4AA-14AC-4E67-A698-1521D9337A56}" srcOrd="1" destOrd="5" presId="urn:microsoft.com/office/officeart/2005/8/layout/hProcess4"/>
    <dgm:cxn modelId="{6D07B274-AA70-4B66-8A38-3A2E4031F6CE}" srcId="{F617D4ED-AB00-4FFA-AB0C-2372CC9B8E36}" destId="{869D7B34-1173-47E1-AB1E-D19325E7D99C}" srcOrd="5" destOrd="0" parTransId="{424D413F-E401-4D09-AAAC-25F86CC78605}" sibTransId="{0ABA6F9F-7676-4966-AA71-24E6D0EED831}"/>
    <dgm:cxn modelId="{CBDF5E58-F4F0-471F-8905-CA90E18F7588}" type="presOf" srcId="{282003BD-B2FD-40A2-BE63-B4B19420F7EA}" destId="{A4E62564-BAF9-4E8D-BAE3-3C5EEA1FE687}" srcOrd="0" destOrd="0" presId="urn:microsoft.com/office/officeart/2005/8/layout/hProcess4"/>
    <dgm:cxn modelId="{961BC278-522E-4049-B9DF-62AB2EE05187}" srcId="{50B2325B-2B91-4B68-964F-B2226AF5617D}" destId="{75628EF1-8F2C-4977-829B-EE270317117A}" srcOrd="2" destOrd="0" parTransId="{ABAE866F-31B6-440B-8B81-558E34AD727C}" sibTransId="{0414E9E9-B549-43AD-9B83-113F273ED4EF}"/>
    <dgm:cxn modelId="{3EC5107B-E485-47FE-BE68-E20F30BCC226}" srcId="{431CCA8F-D4EB-4C41-8695-284A1757AB68}" destId="{F617D4ED-AB00-4FFA-AB0C-2372CC9B8E36}" srcOrd="2" destOrd="0" parTransId="{9912160E-26F3-47AE-944F-3FE9AD96DB53}" sibTransId="{1AE030AB-C59F-47A2-8D96-D130768151BE}"/>
    <dgm:cxn modelId="{5541447B-14AF-4F9E-A171-54ECFC9B2FD9}" srcId="{50B2325B-2B91-4B68-964F-B2226AF5617D}" destId="{C5E97A3F-BC42-409D-A93B-A85F241DE8B4}" srcOrd="1" destOrd="0" parTransId="{E264BC26-264A-4BF7-94AA-74164FB3B2A8}" sibTransId="{9E271141-8F0E-46E3-9DE7-26CABCEDE403}"/>
    <dgm:cxn modelId="{BA4F9680-F5AE-4161-A46D-ED0F344C0ADC}" type="presOf" srcId="{75628EF1-8F2C-4977-829B-EE270317117A}" destId="{CD9625BF-C0F9-427B-940E-6AAF0439BE60}" srcOrd="0" destOrd="2" presId="urn:microsoft.com/office/officeart/2005/8/layout/hProcess4"/>
    <dgm:cxn modelId="{BB815A86-C058-4357-ACF9-44D6312F81F7}" srcId="{F617D4ED-AB00-4FFA-AB0C-2372CC9B8E36}" destId="{4EB3216F-D7CC-4A1F-BE63-544E5EA8EEA3}" srcOrd="2" destOrd="0" parTransId="{1E5AD474-1087-477F-8809-408355B63CD7}" sibTransId="{BF74C517-574B-4BBC-95A7-643A3B9CE2B8}"/>
    <dgm:cxn modelId="{47284C87-2797-4266-B419-BCDB2F615A0E}" srcId="{F617D4ED-AB00-4FFA-AB0C-2372CC9B8E36}" destId="{23C844B8-0987-41C9-98E5-63C6F565E24F}" srcOrd="6" destOrd="0" parTransId="{139594A6-0C67-478A-B269-0560699E0770}" sibTransId="{A7807B00-6EEF-4693-9D37-046E841D4A7F}"/>
    <dgm:cxn modelId="{9502C589-75F3-4CC8-8973-050FFB72FE86}" type="presOf" srcId="{835ACD20-3413-4BC7-9C72-F109561FCF38}" destId="{FFE2CB48-214E-4D1F-A763-C0E470C88CFF}" srcOrd="1" destOrd="1" presId="urn:microsoft.com/office/officeart/2005/8/layout/hProcess4"/>
    <dgm:cxn modelId="{BAF9518A-008A-4E68-B800-ED9115DD074F}" type="presOf" srcId="{A9B251EA-07DE-4035-AC8C-A51AE7A5812E}" destId="{C9B2C4AA-14AC-4E67-A698-1521D9337A56}" srcOrd="1" destOrd="4" presId="urn:microsoft.com/office/officeart/2005/8/layout/hProcess4"/>
    <dgm:cxn modelId="{35EB0E8C-D249-4031-94F7-0B0F5AACEB09}" type="presOf" srcId="{17F92BC1-77B8-4EA3-B54D-34722AC2A0EF}" destId="{0559EE40-A967-4EA4-872F-AAD8BF38C540}" srcOrd="1" destOrd="3" presId="urn:microsoft.com/office/officeart/2005/8/layout/hProcess4"/>
    <dgm:cxn modelId="{9CD2C68C-4B53-4358-BCD9-070E5730A50D}" type="presOf" srcId="{431CCA8F-D4EB-4C41-8695-284A1757AB68}" destId="{BC1EA942-397A-44D0-A02E-540AF9739A0C}" srcOrd="0" destOrd="0" presId="urn:microsoft.com/office/officeart/2005/8/layout/hProcess4"/>
    <dgm:cxn modelId="{560F7E8E-6CB1-4C32-B9AC-CC49E3E11090}" srcId="{F617D4ED-AB00-4FFA-AB0C-2372CC9B8E36}" destId="{F340BBF7-8F00-46C4-B64D-AEA9740C486C}" srcOrd="3" destOrd="0" parTransId="{F1B22119-00D1-40B4-B640-D42397411D96}" sibTransId="{A2214AEE-762C-4455-89C2-309B3FF558A1}"/>
    <dgm:cxn modelId="{EC56B698-3270-4249-896C-E2BE47AD8955}" type="presOf" srcId="{655E5F9B-69C8-443D-8E19-7FAA656856C8}" destId="{C9B2C4AA-14AC-4E67-A698-1521D9337A56}" srcOrd="1" destOrd="3" presId="urn:microsoft.com/office/officeart/2005/8/layout/hProcess4"/>
    <dgm:cxn modelId="{E836E5A7-5DFA-47B4-AADE-E5F2111ACEE7}" srcId="{44F8018C-E4A9-4B23-B196-E12C40C09F4D}" destId="{A9B251EA-07DE-4035-AC8C-A51AE7A5812E}" srcOrd="4" destOrd="0" parTransId="{105BF982-E7D5-4855-9C9B-23865150DC3F}" sibTransId="{8ECEE5AD-67C8-494B-A5B6-D6717ECFAF3B}"/>
    <dgm:cxn modelId="{786DA0B7-6DAE-44B0-81B8-B0B8643437A2}" type="presOf" srcId="{A9B251EA-07DE-4035-AC8C-A51AE7A5812E}" destId="{A4E62564-BAF9-4E8D-BAE3-3C5EEA1FE687}" srcOrd="0" destOrd="4" presId="urn:microsoft.com/office/officeart/2005/8/layout/hProcess4"/>
    <dgm:cxn modelId="{B4E968B9-D355-459B-B0FA-B169A6DD39E2}" type="presOf" srcId="{C5E97A3F-BC42-409D-A93B-A85F241DE8B4}" destId="{CD9625BF-C0F9-427B-940E-6AAF0439BE60}" srcOrd="0" destOrd="1" presId="urn:microsoft.com/office/officeart/2005/8/layout/hProcess4"/>
    <dgm:cxn modelId="{7EDA14C0-9E89-471B-B6DA-B7BB6427CB37}" type="presOf" srcId="{869D7B34-1173-47E1-AB1E-D19325E7D99C}" destId="{FFE2CB48-214E-4D1F-A763-C0E470C88CFF}" srcOrd="1" destOrd="5" presId="urn:microsoft.com/office/officeart/2005/8/layout/hProcess4"/>
    <dgm:cxn modelId="{5D1DA8C9-A1F2-485F-BB7C-2D92ED0F4C4D}" srcId="{50B2325B-2B91-4B68-964F-B2226AF5617D}" destId="{F2A70055-5282-4713-83D1-39893F0CA5BD}" srcOrd="0" destOrd="0" parTransId="{041537D5-27CA-4DE4-91E0-9B5D4A1FF7F4}" sibTransId="{E8ECF528-CB89-42B7-9B93-F89E3D2639C1}"/>
    <dgm:cxn modelId="{87A107CB-A37D-492C-9531-FD87934EF98F}" srcId="{44F8018C-E4A9-4B23-B196-E12C40C09F4D}" destId="{2AB1D72C-4F12-4F4A-BC0C-620CD4F21592}" srcOrd="2" destOrd="0" parTransId="{FF84AA53-F600-4D5B-87EB-305FCAA52DCC}" sibTransId="{FE33396B-B083-4735-9CF2-B796A5E38960}"/>
    <dgm:cxn modelId="{6DD154CD-DC4B-48FD-BEF6-0C1C82B48814}" type="presOf" srcId="{F2A70055-5282-4713-83D1-39893F0CA5BD}" destId="{0559EE40-A967-4EA4-872F-AAD8BF38C540}" srcOrd="1" destOrd="0" presId="urn:microsoft.com/office/officeart/2005/8/layout/hProcess4"/>
    <dgm:cxn modelId="{4E0379D3-9FD8-4CC6-8B97-C87EF227A301}" type="presOf" srcId="{F340BBF7-8F00-46C4-B64D-AEA9740C486C}" destId="{FFE2CB48-214E-4D1F-A763-C0E470C88CFF}" srcOrd="1" destOrd="3" presId="urn:microsoft.com/office/officeart/2005/8/layout/hProcess4"/>
    <dgm:cxn modelId="{48C9DCDA-F453-4F94-A3C0-6DF612B33C6D}" srcId="{50B2325B-2B91-4B68-964F-B2226AF5617D}" destId="{B96654D8-982A-40A9-B40E-A61364CBF09A}" srcOrd="4" destOrd="0" parTransId="{DCB7E849-4055-4614-A32F-1AC4814DE505}" sibTransId="{C40F2017-00D2-4DC1-97AA-4D4E7D910ED0}"/>
    <dgm:cxn modelId="{BBC2ADE2-AB65-4448-8EA9-4E047AA083AD}" type="presOf" srcId="{23C844B8-0987-41C9-98E5-63C6F565E24F}" destId="{AFAB4348-76A7-4EAC-8DF5-EC0A9A248282}" srcOrd="0" destOrd="6" presId="urn:microsoft.com/office/officeart/2005/8/layout/hProcess4"/>
    <dgm:cxn modelId="{F5EC2CE8-73D5-4403-921A-C4532C068522}" type="presOf" srcId="{2AB1D72C-4F12-4F4A-BC0C-620CD4F21592}" destId="{C9B2C4AA-14AC-4E67-A698-1521D9337A56}" srcOrd="1" destOrd="2" presId="urn:microsoft.com/office/officeart/2005/8/layout/hProcess4"/>
    <dgm:cxn modelId="{5CB44EED-DF43-4BA9-92C8-473BE0047BED}" type="presOf" srcId="{655E5F9B-69C8-443D-8E19-7FAA656856C8}" destId="{A4E62564-BAF9-4E8D-BAE3-3C5EEA1FE687}" srcOrd="0" destOrd="3" presId="urn:microsoft.com/office/officeart/2005/8/layout/hProcess4"/>
    <dgm:cxn modelId="{3113FBF0-16CB-49BD-B6FF-3C60517435E4}" srcId="{44F8018C-E4A9-4B23-B196-E12C40C09F4D}" destId="{A76498D1-8784-41E7-911C-84F758721BFB}" srcOrd="5" destOrd="0" parTransId="{C71F99E1-2573-4744-AF45-E7630EB7036A}" sibTransId="{EA7E9C16-6797-4C09-96A3-4ECB6595B197}"/>
    <dgm:cxn modelId="{9C04BAF5-C4B3-4568-AECD-CFB1C29C2B3E}" srcId="{431CCA8F-D4EB-4C41-8695-284A1757AB68}" destId="{44F8018C-E4A9-4B23-B196-E12C40C09F4D}" srcOrd="0" destOrd="0" parTransId="{BA5D7C86-148A-4B06-ACA6-6F1A5232804A}" sibTransId="{6703F088-4F8B-4933-8882-9501C5926F5B}"/>
    <dgm:cxn modelId="{E66954FC-DADE-4378-A835-50557E4A6822}" type="presOf" srcId="{B96654D8-982A-40A9-B40E-A61364CBF09A}" destId="{CD9625BF-C0F9-427B-940E-6AAF0439BE60}" srcOrd="0" destOrd="4" presId="urn:microsoft.com/office/officeart/2005/8/layout/hProcess4"/>
    <dgm:cxn modelId="{C308C1FE-54CF-4E62-8D0A-DAC5E86C7C89}" type="presOf" srcId="{761E4F6F-9B4F-42B1-9E8C-250AAB81098F}" destId="{AFAB4348-76A7-4EAC-8DF5-EC0A9A248282}" srcOrd="0" destOrd="0" presId="urn:microsoft.com/office/officeart/2005/8/layout/hProcess4"/>
    <dgm:cxn modelId="{DEEBA3FF-A8BF-4F46-9570-DA1EF8C1B399}" type="presOf" srcId="{75628EF1-8F2C-4977-829B-EE270317117A}" destId="{0559EE40-A967-4EA4-872F-AAD8BF38C540}" srcOrd="1" destOrd="2" presId="urn:microsoft.com/office/officeart/2005/8/layout/hProcess4"/>
    <dgm:cxn modelId="{A4E55735-4854-4F18-B39C-22B611D956F2}" type="presParOf" srcId="{BC1EA942-397A-44D0-A02E-540AF9739A0C}" destId="{A30F8490-1C55-4975-94F2-09B293D86F95}" srcOrd="0" destOrd="0" presId="urn:microsoft.com/office/officeart/2005/8/layout/hProcess4"/>
    <dgm:cxn modelId="{4ED611F9-753B-4AC2-98B6-A995A8876ACA}" type="presParOf" srcId="{BC1EA942-397A-44D0-A02E-540AF9739A0C}" destId="{C9329882-C1F5-4F0E-9054-CA2011F74855}" srcOrd="1" destOrd="0" presId="urn:microsoft.com/office/officeart/2005/8/layout/hProcess4"/>
    <dgm:cxn modelId="{598D622A-2D3F-4F65-9746-6DFEDFB0E762}" type="presParOf" srcId="{BC1EA942-397A-44D0-A02E-540AF9739A0C}" destId="{1AE850F1-7C17-4002-9FD1-1FA6C74F7632}" srcOrd="2" destOrd="0" presId="urn:microsoft.com/office/officeart/2005/8/layout/hProcess4"/>
    <dgm:cxn modelId="{D3DD4288-26DF-4A16-9755-417463D6226B}" type="presParOf" srcId="{1AE850F1-7C17-4002-9FD1-1FA6C74F7632}" destId="{9CDFA4BE-C9EA-4FEF-B7B3-383EC825B6EF}" srcOrd="0" destOrd="0" presId="urn:microsoft.com/office/officeart/2005/8/layout/hProcess4"/>
    <dgm:cxn modelId="{ED828D3B-B101-4CD0-9B45-B8E9A8E2AB17}" type="presParOf" srcId="{9CDFA4BE-C9EA-4FEF-B7B3-383EC825B6EF}" destId="{2F584AB2-1DA9-461A-B1F8-834725AB3259}" srcOrd="0" destOrd="0" presId="urn:microsoft.com/office/officeart/2005/8/layout/hProcess4"/>
    <dgm:cxn modelId="{A2603CFA-47D7-44F9-9144-A7F2F9BE5B72}" type="presParOf" srcId="{9CDFA4BE-C9EA-4FEF-B7B3-383EC825B6EF}" destId="{A4E62564-BAF9-4E8D-BAE3-3C5EEA1FE687}" srcOrd="1" destOrd="0" presId="urn:microsoft.com/office/officeart/2005/8/layout/hProcess4"/>
    <dgm:cxn modelId="{ADF5FE44-5DDA-485B-BB41-E29F9F0C2878}" type="presParOf" srcId="{9CDFA4BE-C9EA-4FEF-B7B3-383EC825B6EF}" destId="{C9B2C4AA-14AC-4E67-A698-1521D9337A56}" srcOrd="2" destOrd="0" presId="urn:microsoft.com/office/officeart/2005/8/layout/hProcess4"/>
    <dgm:cxn modelId="{B3FE232E-D852-4BAB-A21D-1605CCBE1672}" type="presParOf" srcId="{9CDFA4BE-C9EA-4FEF-B7B3-383EC825B6EF}" destId="{AB184577-9012-4B08-BA74-5771C19ACDDE}" srcOrd="3" destOrd="0" presId="urn:microsoft.com/office/officeart/2005/8/layout/hProcess4"/>
    <dgm:cxn modelId="{F4D6A740-6ADF-4F8F-BDD9-EBCEF278C5EF}" type="presParOf" srcId="{9CDFA4BE-C9EA-4FEF-B7B3-383EC825B6EF}" destId="{FA2EA18C-42E3-404A-9293-F2C4562C65E2}" srcOrd="4" destOrd="0" presId="urn:microsoft.com/office/officeart/2005/8/layout/hProcess4"/>
    <dgm:cxn modelId="{B82D5DAA-673C-452F-BDD9-8660C0694300}" type="presParOf" srcId="{1AE850F1-7C17-4002-9FD1-1FA6C74F7632}" destId="{38DDA5DA-FCB2-4DB2-9141-15E35AE1514F}" srcOrd="1" destOrd="0" presId="urn:microsoft.com/office/officeart/2005/8/layout/hProcess4"/>
    <dgm:cxn modelId="{83625BCA-2EB4-43FD-82D1-F499884EB895}" type="presParOf" srcId="{1AE850F1-7C17-4002-9FD1-1FA6C74F7632}" destId="{EB15CD8B-9F78-46F7-BED4-A834663949B3}" srcOrd="2" destOrd="0" presId="urn:microsoft.com/office/officeart/2005/8/layout/hProcess4"/>
    <dgm:cxn modelId="{B876B29F-0C8C-47D4-937B-1A12486DF18A}" type="presParOf" srcId="{EB15CD8B-9F78-46F7-BED4-A834663949B3}" destId="{3C150B99-204F-4EE4-A0D1-2EB9424679D0}" srcOrd="0" destOrd="0" presId="urn:microsoft.com/office/officeart/2005/8/layout/hProcess4"/>
    <dgm:cxn modelId="{F062EB0E-C7E8-4D6C-A31E-73C628A153EE}" type="presParOf" srcId="{EB15CD8B-9F78-46F7-BED4-A834663949B3}" destId="{CD9625BF-C0F9-427B-940E-6AAF0439BE60}" srcOrd="1" destOrd="0" presId="urn:microsoft.com/office/officeart/2005/8/layout/hProcess4"/>
    <dgm:cxn modelId="{3858201B-9A8B-4979-858B-DF3F425A1348}" type="presParOf" srcId="{EB15CD8B-9F78-46F7-BED4-A834663949B3}" destId="{0559EE40-A967-4EA4-872F-AAD8BF38C540}" srcOrd="2" destOrd="0" presId="urn:microsoft.com/office/officeart/2005/8/layout/hProcess4"/>
    <dgm:cxn modelId="{9695F6D4-5704-4117-8464-EB559E1C9FB6}" type="presParOf" srcId="{EB15CD8B-9F78-46F7-BED4-A834663949B3}" destId="{9A71956D-5A45-43D4-B4DC-62B8FC9739B6}" srcOrd="3" destOrd="0" presId="urn:microsoft.com/office/officeart/2005/8/layout/hProcess4"/>
    <dgm:cxn modelId="{939E8687-3539-4A6E-885A-3E58B70415F3}" type="presParOf" srcId="{EB15CD8B-9F78-46F7-BED4-A834663949B3}" destId="{13ADD28D-BB00-48A4-8392-005F82D6FD0E}" srcOrd="4" destOrd="0" presId="urn:microsoft.com/office/officeart/2005/8/layout/hProcess4"/>
    <dgm:cxn modelId="{654BCF73-839D-41D3-886C-9726E0A89C11}" type="presParOf" srcId="{1AE850F1-7C17-4002-9FD1-1FA6C74F7632}" destId="{BDC43883-C595-4ABB-9837-ED4C73FA33FF}" srcOrd="3" destOrd="0" presId="urn:microsoft.com/office/officeart/2005/8/layout/hProcess4"/>
    <dgm:cxn modelId="{76386AEC-2998-402D-B691-37E4116CEA02}" type="presParOf" srcId="{1AE850F1-7C17-4002-9FD1-1FA6C74F7632}" destId="{FDB3EC90-A8AE-4B5F-8E78-ADC0848F6B84}" srcOrd="4" destOrd="0" presId="urn:microsoft.com/office/officeart/2005/8/layout/hProcess4"/>
    <dgm:cxn modelId="{3731A4C6-5EBC-4B0D-BE17-6B5C23A8C678}" type="presParOf" srcId="{FDB3EC90-A8AE-4B5F-8E78-ADC0848F6B84}" destId="{F313867D-097A-4DE2-BE24-63815B0C5ADA}" srcOrd="0" destOrd="0" presId="urn:microsoft.com/office/officeart/2005/8/layout/hProcess4"/>
    <dgm:cxn modelId="{4FC639A0-2462-4DC6-9601-96ADECEFF218}" type="presParOf" srcId="{FDB3EC90-A8AE-4B5F-8E78-ADC0848F6B84}" destId="{AFAB4348-76A7-4EAC-8DF5-EC0A9A248282}" srcOrd="1" destOrd="0" presId="urn:microsoft.com/office/officeart/2005/8/layout/hProcess4"/>
    <dgm:cxn modelId="{29AFE631-14A8-40C0-8014-5D296191B33F}" type="presParOf" srcId="{FDB3EC90-A8AE-4B5F-8E78-ADC0848F6B84}" destId="{FFE2CB48-214E-4D1F-A763-C0E470C88CFF}" srcOrd="2" destOrd="0" presId="urn:microsoft.com/office/officeart/2005/8/layout/hProcess4"/>
    <dgm:cxn modelId="{9541DD5C-8E3D-4267-8A79-EEF58439E0E1}" type="presParOf" srcId="{FDB3EC90-A8AE-4B5F-8E78-ADC0848F6B84}" destId="{BF3DEE1C-1CC0-4E2A-B5EA-FED6FC71577E}" srcOrd="3" destOrd="0" presId="urn:microsoft.com/office/officeart/2005/8/layout/hProcess4"/>
    <dgm:cxn modelId="{026630EC-303E-4E6A-AAF8-49E07F3E03A1}" type="presParOf" srcId="{FDB3EC90-A8AE-4B5F-8E78-ADC0848F6B84}" destId="{B611C9FA-F173-4514-BBD3-FEFAE4E3E36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62564-BAF9-4E8D-BAE3-3C5EEA1FE687}">
      <dsp:nvSpPr>
        <dsp:cNvPr id="0" name=""/>
        <dsp:cNvSpPr/>
      </dsp:nvSpPr>
      <dsp:spPr>
        <a:xfrm>
          <a:off x="2843" y="1577703"/>
          <a:ext cx="3691064" cy="3436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100% - Register App on Spotify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100% - Connect to API / explore commands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95% - Collect Sample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10% - Design User Interface (tkinter)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  5% - Build Recommender System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  0% - Compare to Existing Spotify Recommender</a:t>
          </a:r>
        </a:p>
      </dsp:txBody>
      <dsp:txXfrm>
        <a:off x="81931" y="1656791"/>
        <a:ext cx="3532888" cy="2542094"/>
      </dsp:txXfrm>
    </dsp:sp>
    <dsp:sp modelId="{38DDA5DA-FCB2-4DB2-9141-15E35AE1514F}">
      <dsp:nvSpPr>
        <dsp:cNvPr id="0" name=""/>
        <dsp:cNvSpPr/>
      </dsp:nvSpPr>
      <dsp:spPr>
        <a:xfrm>
          <a:off x="1916808" y="2901839"/>
          <a:ext cx="3281928" cy="3281928"/>
        </a:xfrm>
        <a:prstGeom prst="leftCircularArrow">
          <a:avLst>
            <a:gd name="adj1" fmla="val 2809"/>
            <a:gd name="adj2" fmla="val 342930"/>
            <a:gd name="adj3" fmla="val 1575847"/>
            <a:gd name="adj4" fmla="val 8481896"/>
            <a:gd name="adj5" fmla="val 327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84577-9012-4B08-BA74-5771C19ACDDE}">
      <dsp:nvSpPr>
        <dsp:cNvPr id="0" name=""/>
        <dsp:cNvSpPr/>
      </dsp:nvSpPr>
      <dsp:spPr>
        <a:xfrm>
          <a:off x="1005710" y="4432669"/>
          <a:ext cx="2696527" cy="10723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Coding</a:t>
          </a:r>
        </a:p>
      </dsp:txBody>
      <dsp:txXfrm>
        <a:off x="1037117" y="4464076"/>
        <a:ext cx="2633713" cy="1009506"/>
      </dsp:txXfrm>
    </dsp:sp>
    <dsp:sp modelId="{CD9625BF-C0F9-427B-940E-6AAF0439BE60}">
      <dsp:nvSpPr>
        <dsp:cNvPr id="0" name=""/>
        <dsp:cNvSpPr/>
      </dsp:nvSpPr>
      <dsp:spPr>
        <a:xfrm>
          <a:off x="4141283" y="1504853"/>
          <a:ext cx="3033593" cy="3568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0% - Overall Progress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Focus on Product – more of a sales pitch than technical presentation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15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Well put together</a:t>
          </a:r>
        </a:p>
      </dsp:txBody>
      <dsp:txXfrm>
        <a:off x="4223395" y="2351561"/>
        <a:ext cx="2869369" cy="2639296"/>
      </dsp:txXfrm>
    </dsp:sp>
    <dsp:sp modelId="{BDC43883-C595-4ABB-9837-ED4C73FA33FF}">
      <dsp:nvSpPr>
        <dsp:cNvPr id="0" name=""/>
        <dsp:cNvSpPr/>
      </dsp:nvSpPr>
      <dsp:spPr>
        <a:xfrm>
          <a:off x="5678958" y="288135"/>
          <a:ext cx="3688041" cy="3688041"/>
        </a:xfrm>
        <a:prstGeom prst="circularArrow">
          <a:avLst>
            <a:gd name="adj1" fmla="val 2500"/>
            <a:gd name="adj2" fmla="val 302978"/>
            <a:gd name="adj3" fmla="val 20016831"/>
            <a:gd name="adj4" fmla="val 13070831"/>
            <a:gd name="adj5" fmla="val 2917"/>
          </a:avLst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1956D-5A45-43D4-B4DC-62B8FC9739B6}">
      <dsp:nvSpPr>
        <dsp:cNvPr id="0" name=""/>
        <dsp:cNvSpPr/>
      </dsp:nvSpPr>
      <dsp:spPr>
        <a:xfrm>
          <a:off x="4797456" y="1062027"/>
          <a:ext cx="2696527" cy="1072320"/>
        </a:xfrm>
        <a:prstGeom prst="roundRect">
          <a:avLst>
            <a:gd name="adj" fmla="val 10000"/>
          </a:avLst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Presentation</a:t>
          </a:r>
        </a:p>
      </dsp:txBody>
      <dsp:txXfrm>
        <a:off x="4828863" y="1093434"/>
        <a:ext cx="2633713" cy="1009506"/>
      </dsp:txXfrm>
    </dsp:sp>
    <dsp:sp modelId="{AFAB4348-76A7-4EAC-8DF5-EC0A9A248282}">
      <dsp:nvSpPr>
        <dsp:cNvPr id="0" name=""/>
        <dsp:cNvSpPr/>
      </dsp:nvSpPr>
      <dsp:spPr>
        <a:xfrm>
          <a:off x="7950988" y="1484640"/>
          <a:ext cx="3033593" cy="3616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0% - Abstract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25% - 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70% - Lit Review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25% -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5% - Methodology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0% - Results and 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0% - Contributions</a:t>
          </a:r>
        </a:p>
      </dsp:txBody>
      <dsp:txXfrm>
        <a:off x="8034206" y="1567858"/>
        <a:ext cx="2867157" cy="2674830"/>
      </dsp:txXfrm>
    </dsp:sp>
    <dsp:sp modelId="{BF3DEE1C-1CC0-4E2A-B5EA-FED6FC71577E}">
      <dsp:nvSpPr>
        <dsp:cNvPr id="0" name=""/>
        <dsp:cNvSpPr/>
      </dsp:nvSpPr>
      <dsp:spPr>
        <a:xfrm>
          <a:off x="8598209" y="4438307"/>
          <a:ext cx="2696527" cy="1072320"/>
        </a:xfrm>
        <a:prstGeom prst="roundRect">
          <a:avLst>
            <a:gd name="adj" fmla="val 10000"/>
          </a:avLst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Report</a:t>
          </a:r>
        </a:p>
      </dsp:txBody>
      <dsp:txXfrm>
        <a:off x="8629616" y="4469714"/>
        <a:ext cx="2633713" cy="1009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>
                <a:solidFill>
                  <a:schemeClr val="bg1"/>
                </a:solidFill>
              </a:rPr>
              <a:t>Update 2</a:t>
            </a:r>
            <a:br>
              <a:rPr lang="en-US" sz="5400" spc="400" dirty="0">
                <a:solidFill>
                  <a:schemeClr val="bg1"/>
                </a:solidFill>
              </a:rPr>
            </a:br>
            <a:r>
              <a:rPr lang="en-US" sz="5400" spc="400" dirty="0" err="1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Dittaudio</a:t>
            </a:r>
            <a:endParaRPr lang="en-US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Matt Morais</a:t>
            </a:r>
          </a:p>
          <a:p>
            <a:r>
              <a:rPr lang="en-US" dirty="0"/>
              <a:t>Sakthi Vignesh </a:t>
            </a:r>
            <a:r>
              <a:rPr lang="en-US" dirty="0" err="1"/>
              <a:t>Kanagarajan</a:t>
            </a:r>
            <a:r>
              <a:rPr lang="en-US" dirty="0"/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E225FCF-0717-1153-80C4-C217542E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95" y="3835049"/>
            <a:ext cx="3418759" cy="27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5811BE02-1362-A8F8-384E-12DDD8C2D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539779"/>
              </p:ext>
            </p:extLst>
          </p:nvPr>
        </p:nvGraphicFramePr>
        <p:xfrm>
          <a:off x="773724" y="136281"/>
          <a:ext cx="11324492" cy="658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EE847552-FE66-1D6D-7520-1A5790EB6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183" y="342052"/>
            <a:ext cx="1053245" cy="84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9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05B76-A2E4-4B64-ADE9-BF7646D2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71AE6-6752-7B37-1B0C-40CC0D1BF5F1}"/>
              </a:ext>
            </a:extLst>
          </p:cNvPr>
          <p:cNvSpPr txBox="1"/>
          <p:nvPr/>
        </p:nvSpPr>
        <p:spPr>
          <a:xfrm>
            <a:off x="1371600" y="53633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C233B-50F6-DDA4-2A16-FEADCC239ED8}"/>
              </a:ext>
            </a:extLst>
          </p:cNvPr>
          <p:cNvSpPr txBox="1"/>
          <p:nvPr/>
        </p:nvSpPr>
        <p:spPr>
          <a:xfrm>
            <a:off x="1371600" y="1345223"/>
            <a:ext cx="66992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Proposal:</a:t>
            </a:r>
          </a:p>
          <a:p>
            <a:r>
              <a:rPr lang="en-US" dirty="0"/>
              <a:t>Approximately 50/50 split of efforts by both Matt and Sakthi</a:t>
            </a:r>
          </a:p>
          <a:p>
            <a:endParaRPr lang="en-US" dirty="0"/>
          </a:p>
          <a:p>
            <a:r>
              <a:rPr lang="en-US" dirty="0"/>
              <a:t>Update 1:</a:t>
            </a:r>
          </a:p>
          <a:p>
            <a:r>
              <a:rPr lang="en-US" dirty="0"/>
              <a:t>Everything to this point has been done by Matt</a:t>
            </a:r>
          </a:p>
          <a:p>
            <a:r>
              <a:rPr lang="en-US" dirty="0"/>
              <a:t>Sakthi has been dealing with an emergency</a:t>
            </a:r>
          </a:p>
          <a:p>
            <a:endParaRPr lang="en-US" dirty="0"/>
          </a:p>
          <a:p>
            <a:r>
              <a:rPr lang="en-US" dirty="0"/>
              <a:t>Update 2: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309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{D59AE7DF-C281-4E84-9413-C1DEDA7A937F}tf89338750_win32</Template>
  <TotalTime>9925</TotalTime>
  <Words>154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Amatic SC</vt:lpstr>
      <vt:lpstr>Arial</vt:lpstr>
      <vt:lpstr>Calibri</vt:lpstr>
      <vt:lpstr>Univers</vt:lpstr>
      <vt:lpstr>GradientUnivers</vt:lpstr>
      <vt:lpstr>Update 2 Dittaudio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1 Dittaudio</dc:title>
  <dc:creator>Morais, Matthew</dc:creator>
  <cp:lastModifiedBy>Morais, Matthew</cp:lastModifiedBy>
  <cp:revision>2</cp:revision>
  <dcterms:created xsi:type="dcterms:W3CDTF">2022-10-13T22:36:06Z</dcterms:created>
  <dcterms:modified xsi:type="dcterms:W3CDTF">2022-10-20T20:01:19Z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