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D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B01-0B88-424A-82A1-CD8171F731C2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3F7-E3C7-4E19-953E-85F80C51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39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B01-0B88-424A-82A1-CD8171F731C2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3F7-E3C7-4E19-953E-85F80C51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1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B01-0B88-424A-82A1-CD8171F731C2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3F7-E3C7-4E19-953E-85F80C51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8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B01-0B88-424A-82A1-CD8171F731C2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3F7-E3C7-4E19-953E-85F80C51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81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B01-0B88-424A-82A1-CD8171F731C2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3F7-E3C7-4E19-953E-85F80C51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48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B01-0B88-424A-82A1-CD8171F731C2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3F7-E3C7-4E19-953E-85F80C51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97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B01-0B88-424A-82A1-CD8171F731C2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3F7-E3C7-4E19-953E-85F80C51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5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B01-0B88-424A-82A1-CD8171F731C2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3F7-E3C7-4E19-953E-85F80C51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B01-0B88-424A-82A1-CD8171F731C2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3F7-E3C7-4E19-953E-85F80C51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29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B01-0B88-424A-82A1-CD8171F731C2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3F7-E3C7-4E19-953E-85F80C51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80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B01-0B88-424A-82A1-CD8171F731C2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3F7-E3C7-4E19-953E-85F80C51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02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AB01-0B88-424A-82A1-CD8171F731C2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03F7-E3C7-4E19-953E-85F80C51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5" y="1946147"/>
            <a:ext cx="9144000" cy="2387600"/>
          </a:xfrm>
        </p:spPr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REST, CRUD, AND HTTP REQUESTS</a:t>
            </a:r>
            <a:endParaRPr lang="en-GB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5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5" y="1946147"/>
            <a:ext cx="9144000" cy="2387600"/>
          </a:xfrm>
        </p:spPr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WHAT IS AN API?</a:t>
            </a:r>
            <a:endParaRPr lang="en-GB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2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913" y="345989"/>
            <a:ext cx="10515600" cy="5863925"/>
          </a:xfrm>
        </p:spPr>
        <p:txBody>
          <a:bodyPr anchor="t" anchorCtr="0"/>
          <a:lstStyle/>
          <a:p>
            <a:pPr marL="0" indent="0" algn="l">
              <a:buNone/>
            </a:pPr>
            <a:r>
              <a:rPr lang="en-GB" dirty="0">
                <a:latin typeface="Bahnschrift" panose="020B0502040204020203" pitchFamily="34" charset="0"/>
              </a:rPr>
              <a:t>Stands for Application Programming Interface</a:t>
            </a:r>
          </a:p>
          <a:p>
            <a:pPr marL="0" indent="0" algn="l"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marL="0" indent="0" algn="l">
              <a:buNone/>
            </a:pPr>
            <a:r>
              <a:rPr lang="en-GB" dirty="0">
                <a:latin typeface="Bahnschrift" panose="020B0502040204020203" pitchFamily="34" charset="0"/>
              </a:rPr>
              <a:t>Way for applications to communicate with a backend</a:t>
            </a:r>
          </a:p>
          <a:p>
            <a:pPr marL="0" indent="0" algn="l"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marL="0" indent="0" algn="l">
              <a:buNone/>
            </a:pPr>
            <a:r>
              <a:rPr lang="en-GB" dirty="0">
                <a:latin typeface="Bahnschrift" panose="020B0502040204020203" pitchFamily="34" charset="0"/>
              </a:rPr>
              <a:t>The connector between back and frontend</a:t>
            </a:r>
          </a:p>
        </p:txBody>
      </p:sp>
      <p:pic>
        <p:nvPicPr>
          <p:cNvPr id="1026" name="Picture 2" descr="Create REST APIs in Python using Flask">
            <a:extLst>
              <a:ext uri="{FF2B5EF4-FFF2-40B4-BE49-F238E27FC236}">
                <a16:creationId xmlns:a16="http://schemas.microsoft.com/office/drawing/2014/main" id="{6A1A19E1-249A-4702-8549-0357C8B90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277951"/>
            <a:ext cx="8934450" cy="3028950"/>
          </a:xfrm>
          <a:prstGeom prst="rect">
            <a:avLst/>
          </a:prstGeom>
          <a:noFill/>
          <a:effectLst>
            <a:outerShdw dist="38100" dir="5400000" sx="102000" sy="102000" algn="t" rotWithShape="0">
              <a:schemeClr val="accent1">
                <a:lumMod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47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5" y="1946147"/>
            <a:ext cx="9144000" cy="2387600"/>
          </a:xfrm>
        </p:spPr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HTTP REQUESTS</a:t>
            </a:r>
            <a:endParaRPr lang="en-GB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06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913" y="345989"/>
            <a:ext cx="10515600" cy="5863925"/>
          </a:xfrm>
        </p:spPr>
        <p:txBody>
          <a:bodyPr anchor="t" anchorCtr="0"/>
          <a:lstStyle/>
          <a:p>
            <a:pPr marL="0" indent="0" algn="l">
              <a:buNone/>
            </a:pPr>
            <a:r>
              <a:rPr lang="en-GB" dirty="0">
                <a:latin typeface="Bahnschrift" panose="020B0502040204020203" pitchFamily="34" charset="0"/>
              </a:rPr>
              <a:t>Way to communicate with API</a:t>
            </a:r>
          </a:p>
          <a:p>
            <a:pPr marL="0" indent="0" algn="l"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marL="0" indent="0" algn="l">
              <a:buNone/>
            </a:pPr>
            <a:r>
              <a:rPr lang="en-GB" dirty="0">
                <a:latin typeface="Bahnschrift" panose="020B0502040204020203" pitchFamily="34" charset="0"/>
              </a:rPr>
              <a:t>Contains:</a:t>
            </a:r>
          </a:p>
          <a:p>
            <a:pPr lvl="1"/>
            <a:r>
              <a:rPr lang="en-GB" dirty="0">
                <a:latin typeface="Bahnschrift" panose="020B0502040204020203" pitchFamily="34" charset="0"/>
              </a:rPr>
              <a:t>Destination</a:t>
            </a:r>
          </a:p>
          <a:p>
            <a:pPr lvl="1"/>
            <a:r>
              <a:rPr lang="en-GB" dirty="0">
                <a:latin typeface="Bahnschrift" panose="020B0502040204020203" pitchFamily="34" charset="0"/>
              </a:rPr>
              <a:t>Method (GET,POST,PUT,DELETE…)</a:t>
            </a:r>
          </a:p>
          <a:p>
            <a:pPr lvl="1"/>
            <a:r>
              <a:rPr lang="en-GB" dirty="0">
                <a:latin typeface="Bahnschrift" panose="020B0502040204020203" pitchFamily="34" charset="0"/>
              </a:rPr>
              <a:t>Headers (Extra information)</a:t>
            </a:r>
          </a:p>
          <a:p>
            <a:endParaRPr lang="en-GB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Bahnschrift" panose="020B0502040204020203" pitchFamily="34" charset="0"/>
              </a:rPr>
              <a:t>Returns a status code that indicates success</a:t>
            </a:r>
          </a:p>
          <a:p>
            <a:pPr lvl="1"/>
            <a:r>
              <a:rPr lang="en-GB" dirty="0">
                <a:latin typeface="Bahnschrift" panose="020B0502040204020203" pitchFamily="34" charset="0"/>
              </a:rPr>
              <a:t>Grouped by hundreds (ex. 100-199, 200-299, …) To classify groups of status codes</a:t>
            </a:r>
          </a:p>
          <a:p>
            <a:endParaRPr lang="en-GB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Bahnschrift" panose="020B0502040204020203" pitchFamily="34" charset="0"/>
              </a:rPr>
              <a:t>Will learn more about specifics of HTTP throughout course</a:t>
            </a:r>
          </a:p>
        </p:txBody>
      </p:sp>
    </p:spTree>
    <p:extLst>
      <p:ext uri="{BB962C8B-B14F-4D97-AF65-F5344CB8AC3E}">
        <p14:creationId xmlns:p14="http://schemas.microsoft.com/office/powerpoint/2010/main" val="242154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5" y="1946147"/>
            <a:ext cx="9144000" cy="2387600"/>
          </a:xfrm>
        </p:spPr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REST ARCHITECTURE</a:t>
            </a:r>
            <a:endParaRPr lang="en-GB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7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913" y="345989"/>
            <a:ext cx="10515600" cy="5863925"/>
          </a:xfrm>
        </p:spPr>
        <p:txBody>
          <a:bodyPr anchor="t" anchorCtr="0"/>
          <a:lstStyle/>
          <a:p>
            <a:pPr marL="0" indent="0" algn="l">
              <a:buNone/>
            </a:pPr>
            <a:r>
              <a:rPr lang="en-GB" dirty="0">
                <a:latin typeface="Bahnschrift" panose="020B0502040204020203" pitchFamily="34" charset="0"/>
              </a:rPr>
              <a:t>Stands for Representational State Transfer</a:t>
            </a:r>
          </a:p>
          <a:p>
            <a:pPr marL="0" indent="0" algn="l"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marL="0" indent="0" algn="l">
              <a:buNone/>
            </a:pPr>
            <a:r>
              <a:rPr lang="en-GB" dirty="0">
                <a:latin typeface="Bahnschrift" panose="020B0502040204020203" pitchFamily="34" charset="0"/>
              </a:rPr>
              <a:t>Way of organizing an API; referred to as an “architecture”</a:t>
            </a:r>
          </a:p>
          <a:p>
            <a:pPr marL="0" indent="0" algn="l"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marL="0" indent="0" algn="l">
              <a:buNone/>
            </a:pPr>
            <a:r>
              <a:rPr lang="en-GB" dirty="0">
                <a:latin typeface="Bahnschrift" panose="020B0502040204020203" pitchFamily="34" charset="0"/>
              </a:rPr>
              <a:t>Primarily uses GET, POST, PUT, and DELETE operation</a:t>
            </a:r>
          </a:p>
          <a:p>
            <a:pPr marL="0" indent="0" algn="l"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marL="0" indent="0" algn="l">
              <a:buNone/>
            </a:pPr>
            <a:r>
              <a:rPr lang="en-GB" dirty="0">
                <a:latin typeface="Bahnschrift" panose="020B0502040204020203" pitchFamily="34" charset="0"/>
              </a:rPr>
              <a:t>Gets and returns data in some standard format, usually JSON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FE118E6-806A-403C-99F9-D19E8C95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4043078"/>
            <a:ext cx="4848225" cy="2400300"/>
          </a:xfrm>
          <a:prstGeom prst="rect">
            <a:avLst/>
          </a:prstGeom>
          <a:noFill/>
          <a:effectLst>
            <a:outerShdw dist="38100" dir="5400000" sx="106000" sy="106000" algn="t" rotWithShape="0">
              <a:schemeClr val="accent1">
                <a:lumMod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14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5" y="1946147"/>
            <a:ext cx="9144000" cy="2387600"/>
          </a:xfrm>
        </p:spPr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CRUD</a:t>
            </a:r>
            <a:endParaRPr lang="en-GB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42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913" y="345989"/>
            <a:ext cx="10515600" cy="5863925"/>
          </a:xfrm>
        </p:spPr>
        <p:txBody>
          <a:bodyPr anchor="t" anchorCtr="0"/>
          <a:lstStyle/>
          <a:p>
            <a:pPr marL="0" indent="0" algn="l">
              <a:buNone/>
            </a:pPr>
            <a:r>
              <a:rPr lang="en-GB" dirty="0">
                <a:latin typeface="Bahnschrift" panose="020B0502040204020203" pitchFamily="34" charset="0"/>
              </a:rPr>
              <a:t>Stands for Create, Read, Update, Delete</a:t>
            </a:r>
          </a:p>
          <a:p>
            <a:pPr marL="0" indent="0" algn="l"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marL="0" indent="0" algn="l">
              <a:buNone/>
            </a:pPr>
            <a:r>
              <a:rPr lang="en-GB" dirty="0">
                <a:latin typeface="Bahnschrift" panose="020B0502040204020203" pitchFamily="34" charset="0"/>
              </a:rPr>
              <a:t>Operations used to interact with data in database</a:t>
            </a:r>
          </a:p>
          <a:p>
            <a:pPr marL="0" indent="0" algn="l"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marL="0" indent="0" algn="l">
              <a:buNone/>
            </a:pPr>
            <a:r>
              <a:rPr lang="en-GB" dirty="0">
                <a:latin typeface="Bahnschrift" panose="020B0502040204020203" pitchFamily="34" charset="0"/>
              </a:rPr>
              <a:t>Primary operations of REST API; each associated with specific HTTP method</a:t>
            </a:r>
          </a:p>
          <a:p>
            <a:pPr lvl="1"/>
            <a:r>
              <a:rPr lang="en-GB" dirty="0">
                <a:latin typeface="Bahnschrift" panose="020B0502040204020203" pitchFamily="34" charset="0"/>
              </a:rPr>
              <a:t>Create: POST</a:t>
            </a:r>
          </a:p>
          <a:p>
            <a:pPr lvl="1"/>
            <a:r>
              <a:rPr lang="en-GB" dirty="0">
                <a:latin typeface="Bahnschrift" panose="020B0502040204020203" pitchFamily="34" charset="0"/>
              </a:rPr>
              <a:t>Read: GET</a:t>
            </a:r>
          </a:p>
          <a:p>
            <a:pPr lvl="1"/>
            <a:r>
              <a:rPr lang="en-GB" dirty="0">
                <a:latin typeface="Bahnschrift" panose="020B0502040204020203" pitchFamily="34" charset="0"/>
              </a:rPr>
              <a:t>Update: PUT</a:t>
            </a:r>
          </a:p>
          <a:p>
            <a:pPr lvl="1"/>
            <a:r>
              <a:rPr lang="en-GB" dirty="0">
                <a:latin typeface="Bahnschrift" panose="020B0502040204020203" pitchFamily="34" charset="0"/>
              </a:rPr>
              <a:t>Delete: DELETE</a:t>
            </a:r>
          </a:p>
        </p:txBody>
      </p:sp>
    </p:spTree>
    <p:extLst>
      <p:ext uri="{BB962C8B-B14F-4D97-AF65-F5344CB8AC3E}">
        <p14:creationId xmlns:p14="http://schemas.microsoft.com/office/powerpoint/2010/main" val="79246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 Theme</vt:lpstr>
      <vt:lpstr>REST, CRUD, AND HTTP REQUESTS</vt:lpstr>
      <vt:lpstr>WHAT IS AN API?</vt:lpstr>
      <vt:lpstr>PowerPoint Presentation</vt:lpstr>
      <vt:lpstr>HTTP REQUESTS</vt:lpstr>
      <vt:lpstr>PowerPoint Presentation</vt:lpstr>
      <vt:lpstr>REST ARCHITECTURE</vt:lpstr>
      <vt:lpstr>PowerPoint Presentation</vt:lpstr>
      <vt:lpstr>CRUD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IN PROGRAMMING</dc:title>
  <dc:creator>Gamer</dc:creator>
  <cp:lastModifiedBy>Jad</cp:lastModifiedBy>
  <cp:revision>3</cp:revision>
  <dcterms:created xsi:type="dcterms:W3CDTF">2019-04-14T15:37:11Z</dcterms:created>
  <dcterms:modified xsi:type="dcterms:W3CDTF">2021-10-31T18:18:39Z</dcterms:modified>
</cp:coreProperties>
</file>