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3C62E2F-403D-4B22-8AD0-51DBBD9828D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Automated Cellular Classification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Michael Morehead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Pros and Cons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Somewhat time consuming runs (hours)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 many parameters!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Spin images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K-means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Number points to sample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% points to map to words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SVM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Logically sound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Produces high accuracy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Some results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463040"/>
            <a:ext cx="7955280" cy="567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Some results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1348560"/>
            <a:ext cx="8142480" cy="57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Graph-based method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Leverages work from geometric tree kernel paper for COPD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Represent cells as graph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Compare each cell-graph to every other cell-graph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Utilize similarity matrix for classification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SVM produced high accuracy (96% LOO)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Problems with Graph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O(n^2) for producing similarity matrix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Kernel code isn't fast either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Scaling to thousands of cells could require parallelization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Producing graphs from OBJ open problem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Currently producing graphs from IMOD files where each slice can be graph node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algorithms attempt to skeletonize cloud points but often introduce artifacts (TEASER algorithm)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Combination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node in graph can contain a feature vector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Load shape context into each node provides high representation of both graph structure and local shape descriptor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Untested...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Questions?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Outline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Goal of Project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Problem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Representations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Two common methods: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Signature models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Graph-based models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Combination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Problem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Given a set of neuron models, is it possible to automatically predict the cell type, age, function, etc.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Neuron models could be: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EM resolution models stored as OBJs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Light microscopy “ball-and-stick” models stored as SWC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OBJ format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188720"/>
            <a:ext cx="7688520" cy="636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SWC Format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822960" y="1371600"/>
            <a:ext cx="8595360" cy="5275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600">
                <a:latin typeface="LM Mono 10"/>
              </a:rPr>
              <a:t># Original file ca3b-N2.swc edited using StdSwc version 1.31 on 10/10/11.</a:t>
            </a:r>
            <a:endParaRPr/>
          </a:p>
          <a:p>
            <a:r>
              <a:rPr lang="en-US" sz="1600">
                <a:latin typeface="LM Mono 10"/>
              </a:rPr>
              <a:t># Irregularities and fixes documented in ca3b-N2.swc.std.  See StdSwc1.31.doc for more information.</a:t>
            </a:r>
            <a:endParaRPr/>
          </a:p>
          <a:p>
            <a:r>
              <a:rPr lang="en-US" sz="1600">
                <a:latin typeface="LM Mono 10"/>
              </a:rPr>
              <a:t>#</a:t>
            </a:r>
            <a:endParaRPr/>
          </a:p>
          <a:p>
            <a:r>
              <a:rPr lang="en-US" sz="1600">
                <a:latin typeface="LM Mono 10"/>
              </a:rPr>
              <a:t># NEUROMANTIC V1.6.3 (10/10/2011 1:34:13 PM): Saved to ca3b-N2-T1.swc</a:t>
            </a:r>
            <a:endParaRPr/>
          </a:p>
          <a:p>
            <a:r>
              <a:rPr lang="en-US" sz="1600">
                <a:latin typeface="LM Mono 10"/>
              </a:rPr>
              <a:t>1 1 436.0 -1566.0 533.2 1.5 -1</a:t>
            </a:r>
            <a:endParaRPr/>
          </a:p>
          <a:p>
            <a:r>
              <a:rPr lang="en-US" sz="1600">
                <a:latin typeface="LM Mono 10"/>
              </a:rPr>
              <a:t>2 3 435.1 -1583.0 500.0 1.5 1</a:t>
            </a:r>
            <a:endParaRPr/>
          </a:p>
          <a:p>
            <a:r>
              <a:rPr lang="en-US" sz="1600">
                <a:latin typeface="LM Mono 10"/>
              </a:rPr>
              <a:t>3 3 438.2 -1586.0 500.0 1.5 2</a:t>
            </a:r>
            <a:endParaRPr/>
          </a:p>
          <a:p>
            <a:r>
              <a:rPr lang="en-US" sz="1600">
                <a:latin typeface="LM Mono 10"/>
              </a:rPr>
              <a:t>4 3 441.3 -1587.0 500.0 1.5 3</a:t>
            </a:r>
            <a:endParaRPr/>
          </a:p>
          <a:p>
            <a:r>
              <a:rPr lang="en-US" sz="1600">
                <a:latin typeface="LM Mono 10"/>
              </a:rPr>
              <a:t>5 3 447.3 -1587.0 500.0 1.5 4</a:t>
            </a:r>
            <a:endParaRPr/>
          </a:p>
          <a:p>
            <a:r>
              <a:rPr lang="en-US" sz="1600">
                <a:latin typeface="LM Mono 10"/>
              </a:rPr>
              <a:t>6 3 450.6 -1597.0 500.0 1.5 5</a:t>
            </a:r>
            <a:endParaRPr/>
          </a:p>
          <a:p>
            <a:r>
              <a:rPr lang="en-US" sz="1600">
                <a:latin typeface="LM Mono 10"/>
              </a:rPr>
              <a:t>7 3 458.1 -1593.0 500.0 1.5 6</a:t>
            </a:r>
            <a:endParaRPr/>
          </a:p>
          <a:p>
            <a:r>
              <a:rPr lang="en-US" sz="1600">
                <a:latin typeface="LM Mono 10"/>
              </a:rPr>
              <a:t>8 3 467.1 -1610.0 500.0 1.5 7</a:t>
            </a:r>
            <a:endParaRPr/>
          </a:p>
          <a:p>
            <a:r>
              <a:rPr lang="en-US" sz="1600">
                <a:latin typeface="LM Mono 10"/>
              </a:rPr>
              <a:t>9 3 469.3 -1608.0 533.2 1.5 8</a:t>
            </a:r>
            <a:endParaRPr/>
          </a:p>
          <a:p>
            <a:r>
              <a:rPr lang="en-US" sz="1600">
                <a:latin typeface="LM Mono 10"/>
              </a:rPr>
              <a:t>10 3 470.9 -1618.0 500.0 1.5 8</a:t>
            </a:r>
            <a:endParaRPr/>
          </a:p>
          <a:p>
            <a:r>
              <a:rPr lang="en-US" sz="1600">
                <a:latin typeface="LM Mono 10"/>
              </a:rPr>
              <a:t>11 3 456.5 -1617.0 500.0 1.5 10</a:t>
            </a:r>
            <a:endParaRPr/>
          </a:p>
          <a:p>
            <a:r>
              <a:rPr lang="en-US" sz="1600">
                <a:latin typeface="LM Mono 10"/>
              </a:rPr>
              <a:t>12 3 454.3 -1615.0 533.2 1.5 11</a:t>
            </a:r>
            <a:endParaRPr/>
          </a:p>
          <a:p>
            <a:r>
              <a:rPr lang="en-US" sz="1600">
                <a:latin typeface="LM Mono 10"/>
              </a:rPr>
              <a:t>13 3 473.3 -1624.0 500.0 1.5 10</a:t>
            </a:r>
            <a:endParaRPr/>
          </a:p>
          <a:p>
            <a:r>
              <a:rPr lang="en-US" sz="1600">
                <a:latin typeface="LM Mono 10"/>
              </a:rPr>
              <a:t>14 3 473.6 -1621.0 533.2 1.5 13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Different current methods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Signature model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Process point cloud into a feature vector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works nicely with both data types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computationally efficient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reasonably good recognition rates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Graph-based models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great representational power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greater computational cost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trouble getting OBJs into a graph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Novel Signature Model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Extract point cloud from OBJ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Construct Spin Images for randomly selected 1000 points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Cluster spin image histograms into “word” centroids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 spin images for some % of remaining points, assign each to nearest centroid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cell is described as a feature vector containing the count of each 'word'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Explanation of Spin Image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463040"/>
            <a:ext cx="7757640" cy="54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Spin Images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3560" y="1768680"/>
            <a:ext cx="87321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