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33" Type="http://schemas.openxmlformats.org/officeDocument/2006/relationships/slide" Target="slides/slide27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Monthly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git2ppt!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now drop counting elements of each color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 now displays which action will be done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flipping and rotating wheel now done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now flips to other side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switching back to point tracer model for colorwheel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countingmanager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made many changes, not working yet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updated Toolchain to use Pointer model. to be changed later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duplicated some features to counting, corrected a spelling mistake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added 48x48 and 64x64 layers to ico file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Fixed brain json.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bumped up text size from 12 to 16. Increase more if you want but it looks good on the 4k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 hack warning back in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took out HACK line cause I don't know what I'm doing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added hack for sfn, framex slider set to 10x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fixed saving slider settings bug, changed color intensity slider names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Added HACK define to mark hacks. Will emit message while is compiling.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added a hack for SfN. Capillaries will start at 0% opacity. will delete afterwards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added button (F5) to trigger screensaver animation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Updated shaders to properly handle different size of data. Stride is adjusted accordingly to the size.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Removed redundant now calls to SetBoundingBox and ResetPositionInRoom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Changed handling of data size. Now voxel size is the input. FIX m_swcManager-&gt;ApplyOffset issue.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Added getter for texture size into VoxelGrid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Revert "Scaling via true voxel dimensions works. Must include in JSON file "voxelDimensions": [12.9,12.9,2.0]. So need to make this an option in syBook. Looks for regular dimension, only uses voxel calulation if provided" This reverts commit 8ed0a201f9c5001c50a5d4365c0d807df6cdfe45.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via true voxel dimensions works. Must include in JSON file "voxelDimensions": [12.9,12.9,2.0]. So need to make this an option in syBook. Looks for regular dimension, only uses voxel calulation if provided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now properly add and delete points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