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5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4/24/24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4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5FF5A95-8B3B-FC13-16C5-CB920377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818" b="219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201D4-DDAA-34E2-3EFD-E2BEA7080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 677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58691-FC20-2311-97EA-C05507865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Michael Moreno</a:t>
            </a:r>
          </a:p>
        </p:txBody>
      </p:sp>
    </p:spTree>
    <p:extLst>
      <p:ext uri="{BB962C8B-B14F-4D97-AF65-F5344CB8AC3E}">
        <p14:creationId xmlns:p14="http://schemas.microsoft.com/office/powerpoint/2010/main" val="1420794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5FCF-EE8D-2AE2-E5D2-86FDAAC8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028" name="Picture 4" descr="2014 World Cup: Own Goal for Movie Attendance? (EXCLUSIVE)">
            <a:extLst>
              <a:ext uri="{FF2B5EF4-FFF2-40B4-BE49-F238E27FC236}">
                <a16:creationId xmlns:a16="http://schemas.microsoft.com/office/drawing/2014/main" id="{E5876CB8-6CA1-4752-1C4A-31C9B0193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r="12215" b="-3"/>
          <a:stretch/>
        </p:blipFill>
        <p:spPr bwMode="auto">
          <a:xfrm>
            <a:off x="877824" y="2159175"/>
            <a:ext cx="4977453" cy="401778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1C57-3EDB-D013-39BE-A710DDC8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Want to use machine learning to see if “home-field advantage” plays any role in whether an international football (soccer) team gets a positive result.</a:t>
            </a:r>
          </a:p>
          <a:p>
            <a:pPr>
              <a:lnSpc>
                <a:spcPct val="110000"/>
              </a:lnSpc>
            </a:pPr>
            <a:r>
              <a:rPr lang="en-US" dirty="0"/>
              <a:t>Data used: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“International Football Results from 1872 to 2024” on Kaggle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Will only be looking at matches from the 21</a:t>
            </a:r>
            <a:r>
              <a:rPr lang="en-US" sz="1600" baseline="30000" dirty="0"/>
              <a:t>st</a:t>
            </a:r>
            <a:r>
              <a:rPr lang="en-US" sz="1600" dirty="0"/>
              <a:t> century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Positive result = win/draw</a:t>
            </a:r>
          </a:p>
          <a:p>
            <a:pPr lvl="2">
              <a:lnSpc>
                <a:spcPct val="110000"/>
              </a:lnSpc>
            </a:pPr>
            <a:r>
              <a:rPr lang="en-US" sz="1600" dirty="0"/>
              <a:t>Negative result = loss</a:t>
            </a:r>
          </a:p>
          <a:p>
            <a:pPr>
              <a:lnSpc>
                <a:spcPct val="110000"/>
              </a:lnSpc>
            </a:pPr>
            <a:r>
              <a:rPr lang="en-US" dirty="0"/>
              <a:t>Three classifier models: logistic regression, decision trees, random forests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F97B7-55C9-7CE6-B7ED-90CD4B86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4/25/24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65B5-64D9-4B04-C678-9E221490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 677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CCCD-B6B9-E719-C2F5-B0BC91B3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1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3D27-5BE6-C5E0-A733-AABC9D33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Data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29C2-0E7B-E528-FCFC-3D6F69AEB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Autofit/>
          </a:bodyPr>
          <a:lstStyle/>
          <a:p>
            <a:r>
              <a:rPr lang="en-US" sz="1800" dirty="0"/>
              <a:t>Initial data file included matches played across 150 years, so I decided to analyze results from the 21</a:t>
            </a:r>
            <a:r>
              <a:rPr lang="en-US" sz="1800" baseline="30000" dirty="0"/>
              <a:t>st</a:t>
            </a:r>
            <a:r>
              <a:rPr lang="en-US" sz="1800" dirty="0"/>
              <a:t> century only</a:t>
            </a:r>
          </a:p>
          <a:p>
            <a:r>
              <a:rPr lang="en-US" sz="1800" dirty="0"/>
              <a:t>At the time of download, the data file’s last matches were played on March 26, 2024, so these will be the last matches included in the classifications</a:t>
            </a:r>
          </a:p>
          <a:p>
            <a:r>
              <a:rPr lang="en-US" sz="1800" dirty="0"/>
              <a:t>Solely looking at Men’s International Team matches</a:t>
            </a:r>
          </a:p>
          <a:p>
            <a:r>
              <a:rPr lang="en-US" sz="1800" dirty="0"/>
              <a:t>Excludes matches played at a neutral venue (no home or away team)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F4AD6B5-1266-2072-8BCD-B56516409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4" b="4"/>
          <a:stretch/>
        </p:blipFill>
        <p:spPr bwMode="auto">
          <a:xfrm>
            <a:off x="6328391" y="2159175"/>
            <a:ext cx="4985785" cy="401778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1A13-FF9D-D993-E7EB-84543F59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5AC54-34A1-1033-EA69-79770359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 677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70898-ED6F-6D84-E426-F2EA9681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7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775D-7C25-9D69-98EE-5C524273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4918F1-7187-643B-538D-BAB698D96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535" y="1961322"/>
            <a:ext cx="10084929" cy="10786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05C-F837-55CB-543C-92A1696D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9E38-49D2-1BFE-576A-656E47ED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677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3D61-FE03-DBED-BBF0-CCA76E82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6A2EA-AAFF-BCF9-CA92-9482522EC3F1}"/>
              </a:ext>
            </a:extLst>
          </p:cNvPr>
          <p:cNvSpPr txBox="1"/>
          <p:nvPr/>
        </p:nvSpPr>
        <p:spPr>
          <a:xfrm>
            <a:off x="5397190" y="3429000"/>
            <a:ext cx="574127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High accuracy, TPR, and TNR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Model performed excellently in predicting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Could suggest ”home-field advantage” played a role in whether a team got a positive result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A2967-9A32-022E-C719-626184D72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78" y="3147073"/>
            <a:ext cx="3132276" cy="31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3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775D-7C25-9D69-98EE-5C524273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4918F1-7187-643B-538D-BAB698D96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535" y="1961322"/>
            <a:ext cx="10084929" cy="107860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05C-F837-55CB-543C-92A1696D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9E38-49D2-1BFE-576A-656E47ED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677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3D61-FE03-DBED-BBF0-CCA76E82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6A2EA-AAFF-BCF9-CA92-9482522EC3F1}"/>
              </a:ext>
            </a:extLst>
          </p:cNvPr>
          <p:cNvSpPr txBox="1"/>
          <p:nvPr/>
        </p:nvSpPr>
        <p:spPr>
          <a:xfrm>
            <a:off x="5397190" y="3429000"/>
            <a:ext cx="574127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High accuracy, TPR, and TNR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Model performed excellently in predicting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Could suggest ”home-field advantage” played a role in whether a team got a positive result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15C5F3-5BD2-3633-8823-97DD60FAF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055" y="3117217"/>
            <a:ext cx="3056148" cy="30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775D-7C25-9D69-98EE-5C524273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C205C-F837-55CB-543C-92A1696D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9E38-49D2-1BFE-576A-656E47ED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 677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3D61-FE03-DBED-BBF0-CCA76E82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6A2EA-AAFF-BCF9-CA92-9482522EC3F1}"/>
              </a:ext>
            </a:extLst>
          </p:cNvPr>
          <p:cNvSpPr txBox="1"/>
          <p:nvPr/>
        </p:nvSpPr>
        <p:spPr>
          <a:xfrm>
            <a:off x="5397190" y="3429000"/>
            <a:ext cx="574127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Moderately high accuracy,  very low TPR, and high TNR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Model did well in predicting negative results but struggled predicting positive results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9454AD-BCF5-976B-DD65-D5ED9B382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608" y="1973716"/>
            <a:ext cx="10084929" cy="1023303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43845B6-E8DC-2103-CEAD-0170E1624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6635" y="3178252"/>
            <a:ext cx="3178098" cy="3178098"/>
          </a:xfrm>
        </p:spPr>
      </p:pic>
    </p:spTree>
    <p:extLst>
      <p:ext uri="{BB962C8B-B14F-4D97-AF65-F5344CB8AC3E}">
        <p14:creationId xmlns:p14="http://schemas.microsoft.com/office/powerpoint/2010/main" val="211116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00F0-BD91-F802-447F-091ADD5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3074" name="Picture 2" descr="World Cup 2014 Football Soccer: Mario Götze, Germany Beat Argentina | TIME">
            <a:extLst>
              <a:ext uri="{FF2B5EF4-FFF2-40B4-BE49-F238E27FC236}">
                <a16:creationId xmlns:a16="http://schemas.microsoft.com/office/drawing/2014/main" id="{10284204-162E-2A6D-FAD4-2136356CBE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5" r="302" b="1"/>
          <a:stretch/>
        </p:blipFill>
        <p:spPr bwMode="auto">
          <a:xfrm>
            <a:off x="877824" y="2159175"/>
            <a:ext cx="4977453" cy="401778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E6AA-876A-39F6-0FB4-AF991FB32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>
            <a:normAutofit/>
          </a:bodyPr>
          <a:lstStyle/>
          <a:p>
            <a:r>
              <a:rPr lang="en-US" sz="2000" dirty="0"/>
              <a:t>Logistic regression and decision trees were the best at predicting values</a:t>
            </a:r>
          </a:p>
          <a:p>
            <a:r>
              <a:rPr lang="en-US" sz="2000" dirty="0"/>
              <a:t>I would opt for logistic regression because it is the best at providing binary classification (positive result or negative result)</a:t>
            </a:r>
          </a:p>
          <a:p>
            <a:r>
              <a:rPr lang="en-US" sz="2000" dirty="0"/>
              <a:t>Based on data from the 21st century, “home-field advantage” does play a significant role in whether an international soccer team gets a win/draw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3E05E-60E6-7235-0636-2C578E91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9F6069-8263-4296-913A-BC2234E8D32B}" type="datetime1">
              <a:rPr lang="en-US" smtClean="0"/>
              <a:pPr>
                <a:spcAft>
                  <a:spcPts val="600"/>
                </a:spcAft>
              </a:pPr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1559E-B030-0056-7D4A-498FE9FB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 677 Final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78AC3-7EB4-B70D-1353-E5705281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5FF5A95-8B3B-FC13-16C5-CB9203779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1818" b="2193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D201D4-DDAA-34E2-3EFD-E2BEA7080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58691-FC20-2311-97EA-C05507865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04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3F3F0"/>
      </a:lt2>
      <a:accent1>
        <a:srgbClr val="4F45CD"/>
      </a:accent1>
      <a:accent2>
        <a:srgbClr val="3261BA"/>
      </a:accent2>
      <a:accent3>
        <a:srgbClr val="44ACCC"/>
      </a:accent3>
      <a:accent4>
        <a:srgbClr val="32BAA2"/>
      </a:accent4>
      <a:accent5>
        <a:srgbClr val="41C476"/>
      </a:accent5>
      <a:accent6>
        <a:srgbClr val="34BA32"/>
      </a:accent6>
      <a:hlink>
        <a:srgbClr val="349E7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354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 Light</vt:lpstr>
      <vt:lpstr>Arial</vt:lpstr>
      <vt:lpstr>Walbaum Display</vt:lpstr>
      <vt:lpstr>BohoVogueVTI</vt:lpstr>
      <vt:lpstr>CS 677 Final Project</vt:lpstr>
      <vt:lpstr>Introduction</vt:lpstr>
      <vt:lpstr>Data Specifications</vt:lpstr>
      <vt:lpstr>Logistic Regression Model</vt:lpstr>
      <vt:lpstr>Decision Trees Model</vt:lpstr>
      <vt:lpstr>Random Forests Model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677 Final Project</dc:title>
  <dc:creator>Moreno, Michael</dc:creator>
  <cp:lastModifiedBy>Moreno, Michael</cp:lastModifiedBy>
  <cp:revision>4</cp:revision>
  <dcterms:created xsi:type="dcterms:W3CDTF">2024-04-24T23:24:23Z</dcterms:created>
  <dcterms:modified xsi:type="dcterms:W3CDTF">2024-04-25T16:17:19Z</dcterms:modified>
</cp:coreProperties>
</file>