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93" r:id="rId2"/>
    <p:sldId id="294" r:id="rId3"/>
    <p:sldId id="256" r:id="rId4"/>
    <p:sldId id="316" r:id="rId5"/>
    <p:sldId id="317" r:id="rId6"/>
    <p:sldId id="315" r:id="rId7"/>
    <p:sldId id="318" r:id="rId8"/>
    <p:sldId id="311" r:id="rId9"/>
    <p:sldId id="319" r:id="rId10"/>
    <p:sldId id="310" r:id="rId11"/>
    <p:sldId id="320" r:id="rId12"/>
    <p:sldId id="313" r:id="rId13"/>
    <p:sldId id="314" r:id="rId14"/>
  </p:sldIdLst>
  <p:sldSz cx="64801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0E43C-2166-48FF-A5CE-8274CB4CCF47}" v="51" dt="2024-01-16T09:02:12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6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oreno Verdu" userId="e16f21d8-7ade-4398-a799-6875fecfb860" providerId="ADAL" clId="{16C0E43C-2166-48FF-A5CE-8274CB4CCF47}"/>
    <pc:docChg chg="undo custSel addSld delSld modSld sldOrd">
      <pc:chgData name="Marcos Moreno Verdu" userId="e16f21d8-7ade-4398-a799-6875fecfb860" providerId="ADAL" clId="{16C0E43C-2166-48FF-A5CE-8274CB4CCF47}" dt="2024-01-16T09:06:51.827" v="580" actId="478"/>
      <pc:docMkLst>
        <pc:docMk/>
      </pc:docMkLst>
      <pc:sldChg chg="addSp delSp modSp mod ord">
        <pc:chgData name="Marcos Moreno Verdu" userId="e16f21d8-7ade-4398-a799-6875fecfb860" providerId="ADAL" clId="{16C0E43C-2166-48FF-A5CE-8274CB4CCF47}" dt="2024-01-16T09:06:15.175" v="558"/>
        <pc:sldMkLst>
          <pc:docMk/>
          <pc:sldMk cId="3051121938" sldId="256"/>
        </pc:sldMkLst>
        <pc:spChg chg="add mod">
          <ac:chgData name="Marcos Moreno Verdu" userId="e16f21d8-7ade-4398-a799-6875fecfb860" providerId="ADAL" clId="{16C0E43C-2166-48FF-A5CE-8274CB4CCF47}" dt="2024-01-16T09:00:53.273" v="466" actId="208"/>
          <ac:spMkLst>
            <pc:docMk/>
            <pc:sldMk cId="3051121938" sldId="256"/>
            <ac:spMk id="2" creationId="{60EE8CB6-7B89-479B-B687-B1C82983262F}"/>
          </ac:spMkLst>
        </pc:spChg>
        <pc:spChg chg="del">
          <ac:chgData name="Marcos Moreno Verdu" userId="e16f21d8-7ade-4398-a799-6875fecfb860" providerId="ADAL" clId="{16C0E43C-2166-48FF-A5CE-8274CB4CCF47}" dt="2023-12-19T08:38:45.662" v="2" actId="478"/>
          <ac:spMkLst>
            <pc:docMk/>
            <pc:sldMk cId="3051121938" sldId="256"/>
            <ac:spMk id="2" creationId="{7AB3FC59-0010-4AA1-94FE-FE760FAEDE15}"/>
          </ac:spMkLst>
        </pc:spChg>
        <pc:spChg chg="add mod">
          <ac:chgData name="Marcos Moreno Verdu" userId="e16f21d8-7ade-4398-a799-6875fecfb860" providerId="ADAL" clId="{16C0E43C-2166-48FF-A5CE-8274CB4CCF47}" dt="2024-01-16T09:03:41.389" v="553" actId="1038"/>
          <ac:spMkLst>
            <pc:docMk/>
            <pc:sldMk cId="3051121938" sldId="256"/>
            <ac:spMk id="3" creationId="{D3C859AA-43D6-00E7-9A10-881DBB993F88}"/>
          </ac:spMkLst>
        </pc:spChg>
        <pc:spChg chg="add mod">
          <ac:chgData name="Marcos Moreno Verdu" userId="e16f21d8-7ade-4398-a799-6875fecfb860" providerId="ADAL" clId="{16C0E43C-2166-48FF-A5CE-8274CB4CCF47}" dt="2024-01-16T09:03:39.075" v="552" actId="1037"/>
          <ac:spMkLst>
            <pc:docMk/>
            <pc:sldMk cId="3051121938" sldId="256"/>
            <ac:spMk id="4" creationId="{A95C8AA4-F60F-0958-12ED-64488D82A2E4}"/>
          </ac:spMkLst>
        </pc:spChg>
        <pc:spChg chg="add mod">
          <ac:chgData name="Marcos Moreno Verdu" userId="e16f21d8-7ade-4398-a799-6875fecfb860" providerId="ADAL" clId="{16C0E43C-2166-48FF-A5CE-8274CB4CCF47}" dt="2024-01-16T09:01:15.676" v="485" actId="1038"/>
          <ac:spMkLst>
            <pc:docMk/>
            <pc:sldMk cId="3051121938" sldId="256"/>
            <ac:spMk id="6" creationId="{E169C7DC-5B14-E1DB-2EB9-3E7614AC3F13}"/>
          </ac:spMkLst>
        </pc:spChg>
        <pc:spChg chg="add mod">
          <ac:chgData name="Marcos Moreno Verdu" userId="e16f21d8-7ade-4398-a799-6875fecfb860" providerId="ADAL" clId="{16C0E43C-2166-48FF-A5CE-8274CB4CCF47}" dt="2024-01-16T09:03:32.996" v="548" actId="1036"/>
          <ac:spMkLst>
            <pc:docMk/>
            <pc:sldMk cId="3051121938" sldId="256"/>
            <ac:spMk id="7" creationId="{496B9988-6891-01EB-A0F7-C1CEF69401C3}"/>
          </ac:spMkLst>
        </pc:spChg>
        <pc:spChg chg="del">
          <ac:chgData name="Marcos Moreno Verdu" userId="e16f21d8-7ade-4398-a799-6875fecfb860" providerId="ADAL" clId="{16C0E43C-2166-48FF-A5CE-8274CB4CCF47}" dt="2023-12-19T08:38:49.193" v="5" actId="478"/>
          <ac:spMkLst>
            <pc:docMk/>
            <pc:sldMk cId="3051121938" sldId="256"/>
            <ac:spMk id="7" creationId="{F2788DFB-4516-8F86-F104-7D1C2DAABF77}"/>
          </ac:spMkLst>
        </pc:spChg>
        <pc:spChg chg="add mod">
          <ac:chgData name="Marcos Moreno Verdu" userId="e16f21d8-7ade-4398-a799-6875fecfb860" providerId="ADAL" clId="{16C0E43C-2166-48FF-A5CE-8274CB4CCF47}" dt="2024-01-16T09:03:30.916" v="547" actId="1036"/>
          <ac:spMkLst>
            <pc:docMk/>
            <pc:sldMk cId="3051121938" sldId="256"/>
            <ac:spMk id="8" creationId="{2CA62869-1B7F-0DC8-A0DD-E216ED519F2C}"/>
          </ac:spMkLst>
        </pc:spChg>
        <pc:spChg chg="add mod">
          <ac:chgData name="Marcos Moreno Verdu" userId="e16f21d8-7ade-4398-a799-6875fecfb860" providerId="ADAL" clId="{16C0E43C-2166-48FF-A5CE-8274CB4CCF47}" dt="2024-01-16T09:03:28.307" v="545" actId="1038"/>
          <ac:spMkLst>
            <pc:docMk/>
            <pc:sldMk cId="3051121938" sldId="256"/>
            <ac:spMk id="9" creationId="{38EB370A-8285-DE2A-F011-7C155E52F118}"/>
          </ac:spMkLst>
        </pc:spChg>
        <pc:spChg chg="del">
          <ac:chgData name="Marcos Moreno Verdu" userId="e16f21d8-7ade-4398-a799-6875fecfb860" providerId="ADAL" clId="{16C0E43C-2166-48FF-A5CE-8274CB4CCF47}" dt="2023-12-19T08:38:47.207" v="3" actId="478"/>
          <ac:spMkLst>
            <pc:docMk/>
            <pc:sldMk cId="3051121938" sldId="256"/>
            <ac:spMk id="9" creationId="{F1905BDE-D05A-8DAC-BB60-1F10C347F923}"/>
          </ac:spMkLst>
        </pc:spChg>
        <pc:spChg chg="add mod">
          <ac:chgData name="Marcos Moreno Verdu" userId="e16f21d8-7ade-4398-a799-6875fecfb860" providerId="ADAL" clId="{16C0E43C-2166-48FF-A5CE-8274CB4CCF47}" dt="2024-01-16T09:03:44.867" v="555" actId="1036"/>
          <ac:spMkLst>
            <pc:docMk/>
            <pc:sldMk cId="3051121938" sldId="256"/>
            <ac:spMk id="10" creationId="{3A1DE85E-D5E0-3D5C-6E8D-60E14298A4CB}"/>
          </ac:spMkLst>
        </pc:spChg>
        <pc:spChg chg="del">
          <ac:chgData name="Marcos Moreno Verdu" userId="e16f21d8-7ade-4398-a799-6875fecfb860" providerId="ADAL" clId="{16C0E43C-2166-48FF-A5CE-8274CB4CCF47}" dt="2023-12-19T08:38:49.911" v="6" actId="478"/>
          <ac:spMkLst>
            <pc:docMk/>
            <pc:sldMk cId="3051121938" sldId="256"/>
            <ac:spMk id="10" creationId="{3D751572-945E-9C49-D7FE-09BB73260CE5}"/>
          </ac:spMkLst>
        </pc:spChg>
        <pc:spChg chg="add mod">
          <ac:chgData name="Marcos Moreno Verdu" userId="e16f21d8-7ade-4398-a799-6875fecfb860" providerId="ADAL" clId="{16C0E43C-2166-48FF-A5CE-8274CB4CCF47}" dt="2024-01-16T09:03:47.315" v="556" actId="1036"/>
          <ac:spMkLst>
            <pc:docMk/>
            <pc:sldMk cId="3051121938" sldId="256"/>
            <ac:spMk id="11" creationId="{ABC83049-4686-BA61-7E7C-587E9531993C}"/>
          </ac:spMkLst>
        </pc:spChg>
        <pc:spChg chg="add mod">
          <ac:chgData name="Marcos Moreno Verdu" userId="e16f21d8-7ade-4398-a799-6875fecfb860" providerId="ADAL" clId="{16C0E43C-2166-48FF-A5CE-8274CB4CCF47}" dt="2024-01-16T09:01:45.654" v="500" actId="1076"/>
          <ac:spMkLst>
            <pc:docMk/>
            <pc:sldMk cId="3051121938" sldId="256"/>
            <ac:spMk id="12" creationId="{C69B23D5-E406-30FC-AAF7-16C2612AF756}"/>
          </ac:spMkLst>
        </pc:spChg>
        <pc:spChg chg="add mod">
          <ac:chgData name="Marcos Moreno Verdu" userId="e16f21d8-7ade-4398-a799-6875fecfb860" providerId="ADAL" clId="{16C0E43C-2166-48FF-A5CE-8274CB4CCF47}" dt="2024-01-16T09:01:49.179" v="501" actId="1076"/>
          <ac:spMkLst>
            <pc:docMk/>
            <pc:sldMk cId="3051121938" sldId="256"/>
            <ac:spMk id="13" creationId="{1950EF1B-63A3-6116-315B-BA4EB9787417}"/>
          </ac:spMkLst>
        </pc:spChg>
        <pc:spChg chg="add mod">
          <ac:chgData name="Marcos Moreno Verdu" userId="e16f21d8-7ade-4398-a799-6875fecfb860" providerId="ADAL" clId="{16C0E43C-2166-48FF-A5CE-8274CB4CCF47}" dt="2024-01-16T09:03:22.683" v="539" actId="14100"/>
          <ac:spMkLst>
            <pc:docMk/>
            <pc:sldMk cId="3051121938" sldId="256"/>
            <ac:spMk id="14" creationId="{56B21161-16A2-DD28-F619-57A5D039F9CF}"/>
          </ac:spMkLst>
        </pc:spChg>
        <pc:spChg chg="add mod">
          <ac:chgData name="Marcos Moreno Verdu" userId="e16f21d8-7ade-4398-a799-6875fecfb860" providerId="ADAL" clId="{16C0E43C-2166-48FF-A5CE-8274CB4CCF47}" dt="2024-01-16T09:03:04.905" v="533" actId="14100"/>
          <ac:spMkLst>
            <pc:docMk/>
            <pc:sldMk cId="3051121938" sldId="256"/>
            <ac:spMk id="15" creationId="{D615C267-A60F-4588-C870-996E1041803C}"/>
          </ac:spMkLst>
        </pc:spChg>
        <pc:spChg chg="add mod">
          <ac:chgData name="Marcos Moreno Verdu" userId="e16f21d8-7ade-4398-a799-6875fecfb860" providerId="ADAL" clId="{16C0E43C-2166-48FF-A5CE-8274CB4CCF47}" dt="2024-01-16T09:02:48.460" v="525" actId="1038"/>
          <ac:spMkLst>
            <pc:docMk/>
            <pc:sldMk cId="3051121938" sldId="256"/>
            <ac:spMk id="16" creationId="{825D1855-4364-3FDF-AC9E-FFABFC766168}"/>
          </ac:spMkLst>
        </pc:spChg>
        <pc:spChg chg="add mod">
          <ac:chgData name="Marcos Moreno Verdu" userId="e16f21d8-7ade-4398-a799-6875fecfb860" providerId="ADAL" clId="{16C0E43C-2166-48FF-A5CE-8274CB4CCF47}" dt="2024-01-16T09:02:38.572" v="521" actId="14100"/>
          <ac:spMkLst>
            <pc:docMk/>
            <pc:sldMk cId="3051121938" sldId="256"/>
            <ac:spMk id="17" creationId="{9BC24649-F74A-47A5-933E-830441779E20}"/>
          </ac:spMkLst>
        </pc:spChg>
        <pc:spChg chg="add mod">
          <ac:chgData name="Marcos Moreno Verdu" userId="e16f21d8-7ade-4398-a799-6875fecfb860" providerId="ADAL" clId="{16C0E43C-2166-48FF-A5CE-8274CB4CCF47}" dt="2024-01-16T09:02:55.938" v="528" actId="14100"/>
          <ac:spMkLst>
            <pc:docMk/>
            <pc:sldMk cId="3051121938" sldId="256"/>
            <ac:spMk id="18" creationId="{27E199B9-8958-4498-D350-29BC3FB5CC45}"/>
          </ac:spMkLst>
        </pc:spChg>
        <pc:grpChg chg="del">
          <ac:chgData name="Marcos Moreno Verdu" userId="e16f21d8-7ade-4398-a799-6875fecfb860" providerId="ADAL" clId="{16C0E43C-2166-48FF-A5CE-8274CB4CCF47}" dt="2023-12-19T08:38:47.723" v="4" actId="478"/>
          <ac:grpSpMkLst>
            <pc:docMk/>
            <pc:sldMk cId="3051121938" sldId="256"/>
            <ac:grpSpMk id="8" creationId="{4D0F8D6A-DD6E-E9E1-46D4-20A96340871C}"/>
          </ac:grpSpMkLst>
        </pc:grpChg>
        <pc:picChg chg="mod">
          <ac:chgData name="Marcos Moreno Verdu" userId="e16f21d8-7ade-4398-a799-6875fecfb860" providerId="ADAL" clId="{16C0E43C-2166-48FF-A5CE-8274CB4CCF47}" dt="2023-12-19T08:38:53.182" v="7" actId="1076"/>
          <ac:picMkLst>
            <pc:docMk/>
            <pc:sldMk cId="3051121938" sldId="256"/>
            <ac:picMk id="5" creationId="{9BA4AB86-86DE-AD45-7750-A94CC707871F}"/>
          </ac:picMkLst>
        </pc:picChg>
        <pc:picChg chg="del">
          <ac:chgData name="Marcos Moreno Verdu" userId="e16f21d8-7ade-4398-a799-6875fecfb860" providerId="ADAL" clId="{16C0E43C-2166-48FF-A5CE-8274CB4CCF47}" dt="2023-12-19T08:38:44.163" v="1" actId="478"/>
          <ac:picMkLst>
            <pc:docMk/>
            <pc:sldMk cId="3051121938" sldId="256"/>
            <ac:picMk id="6" creationId="{DE30AB89-C78A-5806-6878-75D3E0F28820}"/>
          </ac:picMkLst>
        </pc:picChg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4017419373" sldId="257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440760548" sldId="258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591598859" sldId="259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1492134226" sldId="260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879574488" sldId="261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54317695" sldId="262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3425849738" sldId="263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681931807" sldId="264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3339029238" sldId="265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3618655648" sldId="266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631207497" sldId="267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545437120" sldId="268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419540641" sldId="269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907872293" sldId="270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1803109341" sldId="271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821624675" sldId="272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1132908451" sldId="273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1773094305" sldId="274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526396899" sldId="275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3753353563" sldId="276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1170481691" sldId="277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682852179" sldId="278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85025387" sldId="279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3476961116" sldId="280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3606472047" sldId="281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4253557552" sldId="282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3935361884" sldId="283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473622403" sldId="284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1935944237" sldId="285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828969164" sldId="286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865051783" sldId="287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1418724929" sldId="288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007383108" sldId="289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834030882" sldId="290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1570575724" sldId="291"/>
        </pc:sldMkLst>
      </pc:sldChg>
      <pc:sldChg chg="addSp delSp modSp mod">
        <pc:chgData name="Marcos Moreno Verdu" userId="e16f21d8-7ade-4398-a799-6875fecfb860" providerId="ADAL" clId="{16C0E43C-2166-48FF-A5CE-8274CB4CCF47}" dt="2024-01-16T08:48:04.741" v="399" actId="22"/>
        <pc:sldMkLst>
          <pc:docMk/>
          <pc:sldMk cId="2329150342" sldId="293"/>
        </pc:sldMkLst>
        <pc:spChg chg="mod">
          <ac:chgData name="Marcos Moreno Verdu" userId="e16f21d8-7ade-4398-a799-6875fecfb860" providerId="ADAL" clId="{16C0E43C-2166-48FF-A5CE-8274CB4CCF47}" dt="2023-12-19T13:10:20.549" v="263" actId="164"/>
          <ac:spMkLst>
            <pc:docMk/>
            <pc:sldMk cId="2329150342" sldId="293"/>
            <ac:spMk id="2" creationId="{51DD6CC7-A8E8-9871-CF34-28159B0386CB}"/>
          </ac:spMkLst>
        </pc:spChg>
        <pc:spChg chg="mod">
          <ac:chgData name="Marcos Moreno Verdu" userId="e16f21d8-7ade-4398-a799-6875fecfb860" providerId="ADAL" clId="{16C0E43C-2166-48FF-A5CE-8274CB4CCF47}" dt="2023-12-19T13:10:38.285" v="267" actId="164"/>
          <ac:spMkLst>
            <pc:docMk/>
            <pc:sldMk cId="2329150342" sldId="293"/>
            <ac:spMk id="3" creationId="{67CD7B72-B511-344C-7F27-BD198A4A5E55}"/>
          </ac:spMkLst>
        </pc:spChg>
        <pc:spChg chg="del mod">
          <ac:chgData name="Marcos Moreno Verdu" userId="e16f21d8-7ade-4398-a799-6875fecfb860" providerId="ADAL" clId="{16C0E43C-2166-48FF-A5CE-8274CB4CCF47}" dt="2023-12-19T13:10:45.417" v="269" actId="478"/>
          <ac:spMkLst>
            <pc:docMk/>
            <pc:sldMk cId="2329150342" sldId="293"/>
            <ac:spMk id="4" creationId="{485654F8-3E96-6BC9-B9F3-FF5CF1F14F4B}"/>
          </ac:spMkLst>
        </pc:spChg>
        <pc:spChg chg="add del">
          <ac:chgData name="Marcos Moreno Verdu" userId="e16f21d8-7ade-4398-a799-6875fecfb860" providerId="ADAL" clId="{16C0E43C-2166-48FF-A5CE-8274CB4CCF47}" dt="2024-01-16T08:48:04.741" v="399" actId="22"/>
          <ac:spMkLst>
            <pc:docMk/>
            <pc:sldMk cId="2329150342" sldId="293"/>
            <ac:spMk id="5" creationId="{1993FAF5-7735-EAC9-B8E8-5212643B6EAD}"/>
          </ac:spMkLst>
        </pc:spChg>
        <pc:spChg chg="del mod">
          <ac:chgData name="Marcos Moreno Verdu" userId="e16f21d8-7ade-4398-a799-6875fecfb860" providerId="ADAL" clId="{16C0E43C-2166-48FF-A5CE-8274CB4CCF47}" dt="2023-12-19T13:11:36.866" v="287" actId="478"/>
          <ac:spMkLst>
            <pc:docMk/>
            <pc:sldMk cId="2329150342" sldId="293"/>
            <ac:spMk id="5" creationId="{84BAC0C7-402A-A825-D9C1-FCF503C734C0}"/>
          </ac:spMkLst>
        </pc:spChg>
        <pc:spChg chg="mod">
          <ac:chgData name="Marcos Moreno Verdu" userId="e16f21d8-7ade-4398-a799-6875fecfb860" providerId="ADAL" clId="{16C0E43C-2166-48FF-A5CE-8274CB4CCF47}" dt="2023-12-19T13:10:20.549" v="263" actId="164"/>
          <ac:spMkLst>
            <pc:docMk/>
            <pc:sldMk cId="2329150342" sldId="293"/>
            <ac:spMk id="7" creationId="{67A45890-7D5A-CB3D-CF1E-2B60201F023D}"/>
          </ac:spMkLst>
        </pc:spChg>
        <pc:spChg chg="del">
          <ac:chgData name="Marcos Moreno Verdu" userId="e16f21d8-7ade-4398-a799-6875fecfb860" providerId="ADAL" clId="{16C0E43C-2166-48FF-A5CE-8274CB4CCF47}" dt="2023-12-19T13:11:47.633" v="293" actId="478"/>
          <ac:spMkLst>
            <pc:docMk/>
            <pc:sldMk cId="2329150342" sldId="293"/>
            <ac:spMk id="10" creationId="{E877B5BD-940F-A82F-7C2A-DF0821489307}"/>
          </ac:spMkLst>
        </pc:spChg>
        <pc:spChg chg="del">
          <ac:chgData name="Marcos Moreno Verdu" userId="e16f21d8-7ade-4398-a799-6875fecfb860" providerId="ADAL" clId="{16C0E43C-2166-48FF-A5CE-8274CB4CCF47}" dt="2023-12-19T13:11:48.414" v="294" actId="478"/>
          <ac:spMkLst>
            <pc:docMk/>
            <pc:sldMk cId="2329150342" sldId="293"/>
            <ac:spMk id="11" creationId="{19A6DE4F-79D5-6D04-356B-8E77679EF2BD}"/>
          </ac:spMkLst>
        </pc:spChg>
        <pc:spChg chg="mod">
          <ac:chgData name="Marcos Moreno Verdu" userId="e16f21d8-7ade-4398-a799-6875fecfb860" providerId="ADAL" clId="{16C0E43C-2166-48FF-A5CE-8274CB4CCF47}" dt="2023-12-19T13:12:45.713" v="308" actId="1076"/>
          <ac:spMkLst>
            <pc:docMk/>
            <pc:sldMk cId="2329150342" sldId="293"/>
            <ac:spMk id="12" creationId="{615BBC65-A101-542E-257F-7129F43E4F02}"/>
          </ac:spMkLst>
        </pc:spChg>
        <pc:spChg chg="mod">
          <ac:chgData name="Marcos Moreno Verdu" userId="e16f21d8-7ade-4398-a799-6875fecfb860" providerId="ADAL" clId="{16C0E43C-2166-48FF-A5CE-8274CB4CCF47}" dt="2023-12-19T13:11:09.575" v="282" actId="1035"/>
          <ac:spMkLst>
            <pc:docMk/>
            <pc:sldMk cId="2329150342" sldId="293"/>
            <ac:spMk id="14" creationId="{4546932E-FF33-BEE9-FB66-6BF7E9D95ECD}"/>
          </ac:spMkLst>
        </pc:spChg>
        <pc:spChg chg="mod">
          <ac:chgData name="Marcos Moreno Verdu" userId="e16f21d8-7ade-4398-a799-6875fecfb860" providerId="ADAL" clId="{16C0E43C-2166-48FF-A5CE-8274CB4CCF47}" dt="2023-12-19T13:11:09.575" v="282" actId="1035"/>
          <ac:spMkLst>
            <pc:docMk/>
            <pc:sldMk cId="2329150342" sldId="293"/>
            <ac:spMk id="15" creationId="{2D524F16-7DDF-B474-AEAD-4B87261DC704}"/>
          </ac:spMkLst>
        </pc:spChg>
        <pc:spChg chg="mod">
          <ac:chgData name="Marcos Moreno Verdu" userId="e16f21d8-7ade-4398-a799-6875fecfb860" providerId="ADAL" clId="{16C0E43C-2166-48FF-A5CE-8274CB4CCF47}" dt="2023-12-19T13:10:49.565" v="270"/>
          <ac:spMkLst>
            <pc:docMk/>
            <pc:sldMk cId="2329150342" sldId="293"/>
            <ac:spMk id="16" creationId="{6647B8D3-0CE3-D6D2-025B-04D277286678}"/>
          </ac:spMkLst>
        </pc:spChg>
        <pc:spChg chg="mod">
          <ac:chgData name="Marcos Moreno Verdu" userId="e16f21d8-7ade-4398-a799-6875fecfb860" providerId="ADAL" clId="{16C0E43C-2166-48FF-A5CE-8274CB4CCF47}" dt="2023-12-19T13:10:49.565" v="270"/>
          <ac:spMkLst>
            <pc:docMk/>
            <pc:sldMk cId="2329150342" sldId="293"/>
            <ac:spMk id="18" creationId="{88F1C153-54CB-FC13-F4B8-03A98ED29246}"/>
          </ac:spMkLst>
        </pc:spChg>
        <pc:spChg chg="mod">
          <ac:chgData name="Marcos Moreno Verdu" userId="e16f21d8-7ade-4398-a799-6875fecfb860" providerId="ADAL" clId="{16C0E43C-2166-48FF-A5CE-8274CB4CCF47}" dt="2023-12-19T13:10:38.285" v="267" actId="164"/>
          <ac:spMkLst>
            <pc:docMk/>
            <pc:sldMk cId="2329150342" sldId="293"/>
            <ac:spMk id="20" creationId="{301C0C18-B4D6-146A-70F7-DF7E5290FB7E}"/>
          </ac:spMkLst>
        </pc:spChg>
        <pc:spChg chg="mod">
          <ac:chgData name="Marcos Moreno Verdu" userId="e16f21d8-7ade-4398-a799-6875fecfb860" providerId="ADAL" clId="{16C0E43C-2166-48FF-A5CE-8274CB4CCF47}" dt="2023-12-19T13:12:45.713" v="308" actId="1076"/>
          <ac:spMkLst>
            <pc:docMk/>
            <pc:sldMk cId="2329150342" sldId="293"/>
            <ac:spMk id="21" creationId="{1026075C-7801-67E0-3D39-B677E8959781}"/>
          </ac:spMkLst>
        </pc:spChg>
        <pc:spChg chg="del">
          <ac:chgData name="Marcos Moreno Verdu" userId="e16f21d8-7ade-4398-a799-6875fecfb860" providerId="ADAL" clId="{16C0E43C-2166-48FF-A5CE-8274CB4CCF47}" dt="2023-12-19T13:11:50.455" v="297" actId="478"/>
          <ac:spMkLst>
            <pc:docMk/>
            <pc:sldMk cId="2329150342" sldId="293"/>
            <ac:spMk id="22" creationId="{D0CB4EE7-FD11-33F4-D28B-5D88242339C1}"/>
          </ac:spMkLst>
        </pc:spChg>
        <pc:spChg chg="del">
          <ac:chgData name="Marcos Moreno Verdu" userId="e16f21d8-7ade-4398-a799-6875fecfb860" providerId="ADAL" clId="{16C0E43C-2166-48FF-A5CE-8274CB4CCF47}" dt="2023-12-19T13:11:38.237" v="289" actId="478"/>
          <ac:spMkLst>
            <pc:docMk/>
            <pc:sldMk cId="2329150342" sldId="293"/>
            <ac:spMk id="24" creationId="{2C2F2AE0-2966-58C8-E175-5420D40B4BE1}"/>
          </ac:spMkLst>
        </pc:spChg>
        <pc:spChg chg="del">
          <ac:chgData name="Marcos Moreno Verdu" userId="e16f21d8-7ade-4398-a799-6875fecfb860" providerId="ADAL" clId="{16C0E43C-2166-48FF-A5CE-8274CB4CCF47}" dt="2023-12-19T13:11:38.793" v="290" actId="478"/>
          <ac:spMkLst>
            <pc:docMk/>
            <pc:sldMk cId="2329150342" sldId="293"/>
            <ac:spMk id="25" creationId="{265C12E5-962B-18FA-6CAB-C66C7FE97E26}"/>
          </ac:spMkLst>
        </pc:spChg>
        <pc:spChg chg="del">
          <ac:chgData name="Marcos Moreno Verdu" userId="e16f21d8-7ade-4398-a799-6875fecfb860" providerId="ADAL" clId="{16C0E43C-2166-48FF-A5CE-8274CB4CCF47}" dt="2023-12-19T13:11:49.960" v="296" actId="478"/>
          <ac:spMkLst>
            <pc:docMk/>
            <pc:sldMk cId="2329150342" sldId="293"/>
            <ac:spMk id="26" creationId="{942AC18A-FF98-ECB5-523B-377E3734EF90}"/>
          </ac:spMkLst>
        </pc:spChg>
        <pc:spChg chg="del">
          <ac:chgData name="Marcos Moreno Verdu" userId="e16f21d8-7ade-4398-a799-6875fecfb860" providerId="ADAL" clId="{16C0E43C-2166-48FF-A5CE-8274CB4CCF47}" dt="2023-12-19T13:11:51.022" v="298" actId="478"/>
          <ac:spMkLst>
            <pc:docMk/>
            <pc:sldMk cId="2329150342" sldId="293"/>
            <ac:spMk id="27" creationId="{36051F83-F4D5-B58C-AF62-DF7BF1EF043B}"/>
          </ac:spMkLst>
        </pc:spChg>
        <pc:spChg chg="mod">
          <ac:chgData name="Marcos Moreno Verdu" userId="e16f21d8-7ade-4398-a799-6875fecfb860" providerId="ADAL" clId="{16C0E43C-2166-48FF-A5CE-8274CB4CCF47}" dt="2023-12-19T13:11:41.161" v="291"/>
          <ac:spMkLst>
            <pc:docMk/>
            <pc:sldMk cId="2329150342" sldId="293"/>
            <ac:spMk id="29" creationId="{2A26E357-AB27-8FD9-9C8A-31396AF1C61A}"/>
          </ac:spMkLst>
        </pc:spChg>
        <pc:spChg chg="mod">
          <ac:chgData name="Marcos Moreno Verdu" userId="e16f21d8-7ade-4398-a799-6875fecfb860" providerId="ADAL" clId="{16C0E43C-2166-48FF-A5CE-8274CB4CCF47}" dt="2023-12-19T13:11:41.161" v="291"/>
          <ac:spMkLst>
            <pc:docMk/>
            <pc:sldMk cId="2329150342" sldId="293"/>
            <ac:spMk id="30" creationId="{0909615F-4CC8-81F8-50F8-DE16A6996782}"/>
          </ac:spMkLst>
        </pc:spChg>
        <pc:spChg chg="mod">
          <ac:chgData name="Marcos Moreno Verdu" userId="e16f21d8-7ade-4398-a799-6875fecfb860" providerId="ADAL" clId="{16C0E43C-2166-48FF-A5CE-8274CB4CCF47}" dt="2023-12-19T13:11:41.161" v="291"/>
          <ac:spMkLst>
            <pc:docMk/>
            <pc:sldMk cId="2329150342" sldId="293"/>
            <ac:spMk id="31" creationId="{17E5A53B-9D6F-5CE5-3401-17BD29704D44}"/>
          </ac:spMkLst>
        </pc:spChg>
        <pc:spChg chg="mod">
          <ac:chgData name="Marcos Moreno Verdu" userId="e16f21d8-7ade-4398-a799-6875fecfb860" providerId="ADAL" clId="{16C0E43C-2166-48FF-A5CE-8274CB4CCF47}" dt="2023-12-19T13:12:16.331" v="303" actId="14100"/>
          <ac:spMkLst>
            <pc:docMk/>
            <pc:sldMk cId="2329150342" sldId="293"/>
            <ac:spMk id="32" creationId="{9FAA313B-0D0C-EFA6-90EF-2C889F36A6EB}"/>
          </ac:spMkLst>
        </pc:spChg>
        <pc:spChg chg="mod">
          <ac:chgData name="Marcos Moreno Verdu" userId="e16f21d8-7ade-4398-a799-6875fecfb860" providerId="ADAL" clId="{16C0E43C-2166-48FF-A5CE-8274CB4CCF47}" dt="2023-12-19T13:12:23.118" v="304"/>
          <ac:spMkLst>
            <pc:docMk/>
            <pc:sldMk cId="2329150342" sldId="293"/>
            <ac:spMk id="35" creationId="{DF47DC50-3BB7-4E2D-604B-102AA466E8F8}"/>
          </ac:spMkLst>
        </pc:spChg>
        <pc:spChg chg="mod">
          <ac:chgData name="Marcos Moreno Verdu" userId="e16f21d8-7ade-4398-a799-6875fecfb860" providerId="ADAL" clId="{16C0E43C-2166-48FF-A5CE-8274CB4CCF47}" dt="2023-12-19T13:12:23.118" v="304"/>
          <ac:spMkLst>
            <pc:docMk/>
            <pc:sldMk cId="2329150342" sldId="293"/>
            <ac:spMk id="36" creationId="{E2D2CF30-C8C1-3F5C-5704-BB1DDDFA0352}"/>
          </ac:spMkLst>
        </pc:spChg>
        <pc:spChg chg="mod">
          <ac:chgData name="Marcos Moreno Verdu" userId="e16f21d8-7ade-4398-a799-6875fecfb860" providerId="ADAL" clId="{16C0E43C-2166-48FF-A5CE-8274CB4CCF47}" dt="2023-12-19T13:12:23.118" v="304"/>
          <ac:spMkLst>
            <pc:docMk/>
            <pc:sldMk cId="2329150342" sldId="293"/>
            <ac:spMk id="38" creationId="{5DDB312B-4836-D610-3898-B5CA34DE65A5}"/>
          </ac:spMkLst>
        </pc:spChg>
        <pc:spChg chg="mod">
          <ac:chgData name="Marcos Moreno Verdu" userId="e16f21d8-7ade-4398-a799-6875fecfb860" providerId="ADAL" clId="{16C0E43C-2166-48FF-A5CE-8274CB4CCF47}" dt="2023-12-19T13:12:23.118" v="304"/>
          <ac:spMkLst>
            <pc:docMk/>
            <pc:sldMk cId="2329150342" sldId="293"/>
            <ac:spMk id="39" creationId="{F994F057-13DB-0329-DEDA-75E9C2C75572}"/>
          </ac:spMkLst>
        </pc:spChg>
        <pc:spChg chg="mod">
          <ac:chgData name="Marcos Moreno Verdu" userId="e16f21d8-7ade-4398-a799-6875fecfb860" providerId="ADAL" clId="{16C0E43C-2166-48FF-A5CE-8274CB4CCF47}" dt="2023-12-19T13:12:23.118" v="304"/>
          <ac:spMkLst>
            <pc:docMk/>
            <pc:sldMk cId="2329150342" sldId="293"/>
            <ac:spMk id="40" creationId="{77D0C108-BDB1-C4D7-7BE8-31831E3D5C1E}"/>
          </ac:spMkLst>
        </pc:spChg>
        <pc:spChg chg="mod">
          <ac:chgData name="Marcos Moreno Verdu" userId="e16f21d8-7ade-4398-a799-6875fecfb860" providerId="ADAL" clId="{16C0E43C-2166-48FF-A5CE-8274CB4CCF47}" dt="2023-12-19T13:12:23.118" v="304"/>
          <ac:spMkLst>
            <pc:docMk/>
            <pc:sldMk cId="2329150342" sldId="293"/>
            <ac:spMk id="41" creationId="{1723FD99-8565-E498-3813-93AF6170D530}"/>
          </ac:spMkLst>
        </pc:spChg>
        <pc:spChg chg="mod">
          <ac:chgData name="Marcos Moreno Verdu" userId="e16f21d8-7ade-4398-a799-6875fecfb860" providerId="ADAL" clId="{16C0E43C-2166-48FF-A5CE-8274CB4CCF47}" dt="2023-12-19T13:12:54.827" v="309"/>
          <ac:spMkLst>
            <pc:docMk/>
            <pc:sldMk cId="2329150342" sldId="293"/>
            <ac:spMk id="44" creationId="{A806BD2F-BDEC-C61E-84C2-F08CAFE379DE}"/>
          </ac:spMkLst>
        </pc:spChg>
        <pc:spChg chg="mod">
          <ac:chgData name="Marcos Moreno Verdu" userId="e16f21d8-7ade-4398-a799-6875fecfb860" providerId="ADAL" clId="{16C0E43C-2166-48FF-A5CE-8274CB4CCF47}" dt="2023-12-19T13:12:54.827" v="309"/>
          <ac:spMkLst>
            <pc:docMk/>
            <pc:sldMk cId="2329150342" sldId="293"/>
            <ac:spMk id="45" creationId="{F4698623-D945-E2C6-8D34-739C25004748}"/>
          </ac:spMkLst>
        </pc:spChg>
        <pc:spChg chg="add mod">
          <ac:chgData name="Marcos Moreno Verdu" userId="e16f21d8-7ade-4398-a799-6875fecfb860" providerId="ADAL" clId="{16C0E43C-2166-48FF-A5CE-8274CB4CCF47}" dt="2023-12-19T13:13:02.641" v="310" actId="1076"/>
          <ac:spMkLst>
            <pc:docMk/>
            <pc:sldMk cId="2329150342" sldId="293"/>
            <ac:spMk id="46" creationId="{B5CACC12-564B-A345-6B5F-BAD3618B880B}"/>
          </ac:spMkLst>
        </pc:spChg>
        <pc:spChg chg="mod">
          <ac:chgData name="Marcos Moreno Verdu" userId="e16f21d8-7ade-4398-a799-6875fecfb860" providerId="ADAL" clId="{16C0E43C-2166-48FF-A5CE-8274CB4CCF47}" dt="2023-12-19T13:12:54.827" v="309"/>
          <ac:spMkLst>
            <pc:docMk/>
            <pc:sldMk cId="2329150342" sldId="293"/>
            <ac:spMk id="48" creationId="{E3073D9A-281F-C242-E03A-D6285A5A2486}"/>
          </ac:spMkLst>
        </pc:spChg>
        <pc:spChg chg="mod">
          <ac:chgData name="Marcos Moreno Verdu" userId="e16f21d8-7ade-4398-a799-6875fecfb860" providerId="ADAL" clId="{16C0E43C-2166-48FF-A5CE-8274CB4CCF47}" dt="2023-12-19T13:12:54.827" v="309"/>
          <ac:spMkLst>
            <pc:docMk/>
            <pc:sldMk cId="2329150342" sldId="293"/>
            <ac:spMk id="49" creationId="{9DBA3702-C676-44BE-55FE-87041701A661}"/>
          </ac:spMkLst>
        </pc:spChg>
        <pc:spChg chg="mod">
          <ac:chgData name="Marcos Moreno Verdu" userId="e16f21d8-7ade-4398-a799-6875fecfb860" providerId="ADAL" clId="{16C0E43C-2166-48FF-A5CE-8274CB4CCF47}" dt="2023-12-19T13:12:54.827" v="309"/>
          <ac:spMkLst>
            <pc:docMk/>
            <pc:sldMk cId="2329150342" sldId="293"/>
            <ac:spMk id="50" creationId="{4228B8F2-0BC5-4CEC-B50B-5001AC66992D}"/>
          </ac:spMkLst>
        </pc:spChg>
        <pc:spChg chg="mod">
          <ac:chgData name="Marcos Moreno Verdu" userId="e16f21d8-7ade-4398-a799-6875fecfb860" providerId="ADAL" clId="{16C0E43C-2166-48FF-A5CE-8274CB4CCF47}" dt="2023-12-19T13:12:54.827" v="309"/>
          <ac:spMkLst>
            <pc:docMk/>
            <pc:sldMk cId="2329150342" sldId="293"/>
            <ac:spMk id="51" creationId="{87CD677B-D83D-5155-D637-9DECCC629194}"/>
          </ac:spMkLst>
        </pc:spChg>
        <pc:spChg chg="add mod">
          <ac:chgData name="Marcos Moreno Verdu" userId="e16f21d8-7ade-4398-a799-6875fecfb860" providerId="ADAL" clId="{16C0E43C-2166-48FF-A5CE-8274CB4CCF47}" dt="2023-12-19T13:13:02.641" v="310" actId="1076"/>
          <ac:spMkLst>
            <pc:docMk/>
            <pc:sldMk cId="2329150342" sldId="293"/>
            <ac:spMk id="53" creationId="{B1E50365-7E1E-DBF4-B56E-A06CBC789481}"/>
          </ac:spMkLst>
        </pc:spChg>
        <pc:spChg chg="mod">
          <ac:chgData name="Marcos Moreno Verdu" userId="e16f21d8-7ade-4398-a799-6875fecfb860" providerId="ADAL" clId="{16C0E43C-2166-48FF-A5CE-8274CB4CCF47}" dt="2023-12-19T13:12:54.827" v="309"/>
          <ac:spMkLst>
            <pc:docMk/>
            <pc:sldMk cId="2329150342" sldId="293"/>
            <ac:spMk id="55" creationId="{E9A593D8-EFAD-53FD-5112-6A2E31BEEB51}"/>
          </ac:spMkLst>
        </pc:spChg>
        <pc:spChg chg="mod">
          <ac:chgData name="Marcos Moreno Verdu" userId="e16f21d8-7ade-4398-a799-6875fecfb860" providerId="ADAL" clId="{16C0E43C-2166-48FF-A5CE-8274CB4CCF47}" dt="2023-12-19T13:12:54.827" v="309"/>
          <ac:spMkLst>
            <pc:docMk/>
            <pc:sldMk cId="2329150342" sldId="293"/>
            <ac:spMk id="56" creationId="{E448F0DE-9643-F4D0-4CAF-986B0012B768}"/>
          </ac:spMkLst>
        </pc:spChg>
        <pc:spChg chg="mod">
          <ac:chgData name="Marcos Moreno Verdu" userId="e16f21d8-7ade-4398-a799-6875fecfb860" providerId="ADAL" clId="{16C0E43C-2166-48FF-A5CE-8274CB4CCF47}" dt="2023-12-19T13:12:54.827" v="309"/>
          <ac:spMkLst>
            <pc:docMk/>
            <pc:sldMk cId="2329150342" sldId="293"/>
            <ac:spMk id="58" creationId="{7387DE68-F5E9-C841-586D-DCF5B06135BD}"/>
          </ac:spMkLst>
        </pc:spChg>
        <pc:spChg chg="mod">
          <ac:chgData name="Marcos Moreno Verdu" userId="e16f21d8-7ade-4398-a799-6875fecfb860" providerId="ADAL" clId="{16C0E43C-2166-48FF-A5CE-8274CB4CCF47}" dt="2023-12-19T13:12:54.827" v="309"/>
          <ac:spMkLst>
            <pc:docMk/>
            <pc:sldMk cId="2329150342" sldId="293"/>
            <ac:spMk id="59" creationId="{9C533336-FFC9-18BB-2870-34D13B8E6C37}"/>
          </ac:spMkLst>
        </pc:spChg>
        <pc:spChg chg="mod">
          <ac:chgData name="Marcos Moreno Verdu" userId="e16f21d8-7ade-4398-a799-6875fecfb860" providerId="ADAL" clId="{16C0E43C-2166-48FF-A5CE-8274CB4CCF47}" dt="2023-12-19T13:12:54.827" v="309"/>
          <ac:spMkLst>
            <pc:docMk/>
            <pc:sldMk cId="2329150342" sldId="293"/>
            <ac:spMk id="60" creationId="{677A99AC-99FE-8066-4FAA-ED5FAE89C590}"/>
          </ac:spMkLst>
        </pc:spChg>
        <pc:spChg chg="mod">
          <ac:chgData name="Marcos Moreno Verdu" userId="e16f21d8-7ade-4398-a799-6875fecfb860" providerId="ADAL" clId="{16C0E43C-2166-48FF-A5CE-8274CB4CCF47}" dt="2023-12-19T13:12:54.827" v="309"/>
          <ac:spMkLst>
            <pc:docMk/>
            <pc:sldMk cId="2329150342" sldId="293"/>
            <ac:spMk id="61" creationId="{3562C1B1-6EF5-5570-607C-768C4DF23E7E}"/>
          </ac:spMkLst>
        </pc:spChg>
        <pc:spChg chg="add mod">
          <ac:chgData name="Marcos Moreno Verdu" userId="e16f21d8-7ade-4398-a799-6875fecfb860" providerId="ADAL" clId="{16C0E43C-2166-48FF-A5CE-8274CB4CCF47}" dt="2023-12-19T13:13:26.178" v="322" actId="1076"/>
          <ac:spMkLst>
            <pc:docMk/>
            <pc:sldMk cId="2329150342" sldId="293"/>
            <ac:spMk id="63" creationId="{2D6CD49B-3EC5-6667-BE64-5C647E86023A}"/>
          </ac:spMkLst>
        </pc:spChg>
        <pc:spChg chg="add mod">
          <ac:chgData name="Marcos Moreno Verdu" userId="e16f21d8-7ade-4398-a799-6875fecfb860" providerId="ADAL" clId="{16C0E43C-2166-48FF-A5CE-8274CB4CCF47}" dt="2023-12-19T13:13:35.834" v="326" actId="20577"/>
          <ac:spMkLst>
            <pc:docMk/>
            <pc:sldMk cId="2329150342" sldId="293"/>
            <ac:spMk id="64" creationId="{45317EF4-4CE4-B654-73C8-C1A0EF8D547B}"/>
          </ac:spMkLst>
        </pc:spChg>
        <pc:grpChg chg="add mod">
          <ac:chgData name="Marcos Moreno Verdu" userId="e16f21d8-7ade-4398-a799-6875fecfb860" providerId="ADAL" clId="{16C0E43C-2166-48FF-A5CE-8274CB4CCF47}" dt="2023-12-19T13:12:45.713" v="308" actId="1076"/>
          <ac:grpSpMkLst>
            <pc:docMk/>
            <pc:sldMk cId="2329150342" sldId="293"/>
            <ac:grpSpMk id="6" creationId="{21A8A47B-A170-31F7-7786-ECF632FD6166}"/>
          </ac:grpSpMkLst>
        </pc:grpChg>
        <pc:grpChg chg="add mod">
          <ac:chgData name="Marcos Moreno Verdu" userId="e16f21d8-7ade-4398-a799-6875fecfb860" providerId="ADAL" clId="{16C0E43C-2166-48FF-A5CE-8274CB4CCF47}" dt="2023-12-19T13:12:45.713" v="308" actId="1076"/>
          <ac:grpSpMkLst>
            <pc:docMk/>
            <pc:sldMk cId="2329150342" sldId="293"/>
            <ac:grpSpMk id="8" creationId="{E4968E53-7802-E5F1-C073-F85B00242A7C}"/>
          </ac:grpSpMkLst>
        </pc:grpChg>
        <pc:grpChg chg="add mod">
          <ac:chgData name="Marcos Moreno Verdu" userId="e16f21d8-7ade-4398-a799-6875fecfb860" providerId="ADAL" clId="{16C0E43C-2166-48FF-A5CE-8274CB4CCF47}" dt="2023-12-19T13:12:45.713" v="308" actId="1076"/>
          <ac:grpSpMkLst>
            <pc:docMk/>
            <pc:sldMk cId="2329150342" sldId="293"/>
            <ac:grpSpMk id="13" creationId="{4CC22A90-623A-E730-D83D-EEE46B27E4E9}"/>
          </ac:grpSpMkLst>
        </pc:grpChg>
        <pc:grpChg chg="add mod">
          <ac:chgData name="Marcos Moreno Verdu" userId="e16f21d8-7ade-4398-a799-6875fecfb860" providerId="ADAL" clId="{16C0E43C-2166-48FF-A5CE-8274CB4CCF47}" dt="2023-12-19T13:12:45.713" v="308" actId="1076"/>
          <ac:grpSpMkLst>
            <pc:docMk/>
            <pc:sldMk cId="2329150342" sldId="293"/>
            <ac:grpSpMk id="28" creationId="{5FF459BC-6FB0-E4E0-E03C-3FAE8C31BFE9}"/>
          </ac:grpSpMkLst>
        </pc:grpChg>
        <pc:grpChg chg="add del mod">
          <ac:chgData name="Marcos Moreno Verdu" userId="e16f21d8-7ade-4398-a799-6875fecfb860" providerId="ADAL" clId="{16C0E43C-2166-48FF-A5CE-8274CB4CCF47}" dt="2023-12-19T13:12:38.526" v="307" actId="478"/>
          <ac:grpSpMkLst>
            <pc:docMk/>
            <pc:sldMk cId="2329150342" sldId="293"/>
            <ac:grpSpMk id="34" creationId="{DD26E7F5-6C37-FC7F-C4E4-2AF6228AB904}"/>
          </ac:grpSpMkLst>
        </pc:grpChg>
        <pc:grpChg chg="add del mod">
          <ac:chgData name="Marcos Moreno Verdu" userId="e16f21d8-7ade-4398-a799-6875fecfb860" providerId="ADAL" clId="{16C0E43C-2166-48FF-A5CE-8274CB4CCF47}" dt="2023-12-19T13:12:37.441" v="306" actId="478"/>
          <ac:grpSpMkLst>
            <pc:docMk/>
            <pc:sldMk cId="2329150342" sldId="293"/>
            <ac:grpSpMk id="37" creationId="{B64A14F4-AEB9-C25C-661F-E2BEADCEF0AF}"/>
          </ac:grpSpMkLst>
        </pc:grpChg>
        <pc:grpChg chg="add mod">
          <ac:chgData name="Marcos Moreno Verdu" userId="e16f21d8-7ade-4398-a799-6875fecfb860" providerId="ADAL" clId="{16C0E43C-2166-48FF-A5CE-8274CB4CCF47}" dt="2023-12-19T13:13:02.641" v="310" actId="1076"/>
          <ac:grpSpMkLst>
            <pc:docMk/>
            <pc:sldMk cId="2329150342" sldId="293"/>
            <ac:grpSpMk id="43" creationId="{6B8AB3A4-D86A-97B3-E84E-3FD4F7AEA761}"/>
          </ac:grpSpMkLst>
        </pc:grpChg>
        <pc:grpChg chg="add mod">
          <ac:chgData name="Marcos Moreno Verdu" userId="e16f21d8-7ade-4398-a799-6875fecfb860" providerId="ADAL" clId="{16C0E43C-2166-48FF-A5CE-8274CB4CCF47}" dt="2023-12-19T13:13:02.641" v="310" actId="1076"/>
          <ac:grpSpMkLst>
            <pc:docMk/>
            <pc:sldMk cId="2329150342" sldId="293"/>
            <ac:grpSpMk id="47" creationId="{CAC7B911-272B-2A6E-B7A6-3C733EEA08C9}"/>
          </ac:grpSpMkLst>
        </pc:grpChg>
        <pc:grpChg chg="add mod">
          <ac:chgData name="Marcos Moreno Verdu" userId="e16f21d8-7ade-4398-a799-6875fecfb860" providerId="ADAL" clId="{16C0E43C-2166-48FF-A5CE-8274CB4CCF47}" dt="2023-12-19T13:13:02.641" v="310" actId="1076"/>
          <ac:grpSpMkLst>
            <pc:docMk/>
            <pc:sldMk cId="2329150342" sldId="293"/>
            <ac:grpSpMk id="54" creationId="{5FB6700F-C607-2CA6-70B2-4DB6A29216E3}"/>
          </ac:grpSpMkLst>
        </pc:grpChg>
        <pc:grpChg chg="add mod">
          <ac:chgData name="Marcos Moreno Verdu" userId="e16f21d8-7ade-4398-a799-6875fecfb860" providerId="ADAL" clId="{16C0E43C-2166-48FF-A5CE-8274CB4CCF47}" dt="2023-12-19T13:13:02.641" v="310" actId="1076"/>
          <ac:grpSpMkLst>
            <pc:docMk/>
            <pc:sldMk cId="2329150342" sldId="293"/>
            <ac:grpSpMk id="57" creationId="{2C6A3CD1-434A-DBF7-18AC-424909AB996E}"/>
          </ac:grpSpMkLst>
        </pc:grpChg>
        <pc:picChg chg="del">
          <ac:chgData name="Marcos Moreno Verdu" userId="e16f21d8-7ade-4398-a799-6875fecfb860" providerId="ADAL" clId="{16C0E43C-2166-48FF-A5CE-8274CB4CCF47}" dt="2023-12-19T13:11:37.602" v="288" actId="478"/>
          <ac:picMkLst>
            <pc:docMk/>
            <pc:sldMk cId="2329150342" sldId="293"/>
            <ac:picMk id="17" creationId="{CE2EF762-39B5-3FB2-6ACC-33C414FB2548}"/>
          </ac:picMkLst>
        </pc:picChg>
        <pc:picChg chg="mod">
          <ac:chgData name="Marcos Moreno Verdu" userId="e16f21d8-7ade-4398-a799-6875fecfb860" providerId="ADAL" clId="{16C0E43C-2166-48FF-A5CE-8274CB4CCF47}" dt="2023-12-19T13:10:38.285" v="267" actId="164"/>
          <ac:picMkLst>
            <pc:docMk/>
            <pc:sldMk cId="2329150342" sldId="293"/>
            <ac:picMk id="19" creationId="{C2B926DE-5A28-4F78-D7EE-EE6CAAB18C25}"/>
          </ac:picMkLst>
        </pc:picChg>
        <pc:picChg chg="del">
          <ac:chgData name="Marcos Moreno Verdu" userId="e16f21d8-7ade-4398-a799-6875fecfb860" providerId="ADAL" clId="{16C0E43C-2166-48FF-A5CE-8274CB4CCF47}" dt="2023-12-19T13:11:49.357" v="295" actId="478"/>
          <ac:picMkLst>
            <pc:docMk/>
            <pc:sldMk cId="2329150342" sldId="293"/>
            <ac:picMk id="23" creationId="{B5437707-755D-7AAC-76BB-DCAA66D97931}"/>
          </ac:picMkLst>
        </pc:picChg>
        <pc:picChg chg="mod">
          <ac:chgData name="Marcos Moreno Verdu" userId="e16f21d8-7ade-4398-a799-6875fecfb860" providerId="ADAL" clId="{16C0E43C-2166-48FF-A5CE-8274CB4CCF47}" dt="2023-12-19T13:12:01.924" v="301" actId="688"/>
          <ac:picMkLst>
            <pc:docMk/>
            <pc:sldMk cId="2329150342" sldId="293"/>
            <ac:picMk id="33" creationId="{DE2D719A-22C2-39E0-C67E-F779DF09BC11}"/>
          </ac:picMkLst>
        </pc:picChg>
        <pc:picChg chg="mod">
          <ac:chgData name="Marcos Moreno Verdu" userId="e16f21d8-7ade-4398-a799-6875fecfb860" providerId="ADAL" clId="{16C0E43C-2166-48FF-A5CE-8274CB4CCF47}" dt="2023-12-19T13:12:23.118" v="304"/>
          <ac:picMkLst>
            <pc:docMk/>
            <pc:sldMk cId="2329150342" sldId="293"/>
            <ac:picMk id="42" creationId="{1F32C5DD-BB32-B5D1-E52B-44AB2CF7B8B3}"/>
          </ac:picMkLst>
        </pc:picChg>
        <pc:picChg chg="del mod">
          <ac:chgData name="Marcos Moreno Verdu" userId="e16f21d8-7ade-4398-a799-6875fecfb860" providerId="ADAL" clId="{16C0E43C-2166-48FF-A5CE-8274CB4CCF47}" dt="2023-12-19T13:14:15.877" v="327" actId="478"/>
          <ac:picMkLst>
            <pc:docMk/>
            <pc:sldMk cId="2329150342" sldId="293"/>
            <ac:picMk id="52" creationId="{56952500-2570-79EB-C6ED-DA29A7CFDDE8}"/>
          </ac:picMkLst>
        </pc:picChg>
        <pc:picChg chg="del mod">
          <ac:chgData name="Marcos Moreno Verdu" userId="e16f21d8-7ade-4398-a799-6875fecfb860" providerId="ADAL" clId="{16C0E43C-2166-48FF-A5CE-8274CB4CCF47}" dt="2023-12-19T13:14:47.619" v="334" actId="478"/>
          <ac:picMkLst>
            <pc:docMk/>
            <pc:sldMk cId="2329150342" sldId="293"/>
            <ac:picMk id="62" creationId="{33E27714-201F-3622-F2A5-A06DF7166F60}"/>
          </ac:picMkLst>
        </pc:picChg>
        <pc:picChg chg="add mod">
          <ac:chgData name="Marcos Moreno Verdu" userId="e16f21d8-7ade-4398-a799-6875fecfb860" providerId="ADAL" clId="{16C0E43C-2166-48FF-A5CE-8274CB4CCF47}" dt="2023-12-19T13:14:41.338" v="332" actId="1076"/>
          <ac:picMkLst>
            <pc:docMk/>
            <pc:sldMk cId="2329150342" sldId="293"/>
            <ac:picMk id="66" creationId="{DFE86590-3E35-8D21-147A-665762F5D595}"/>
          </ac:picMkLst>
        </pc:picChg>
        <pc:picChg chg="add mod">
          <ac:chgData name="Marcos Moreno Verdu" userId="e16f21d8-7ade-4398-a799-6875fecfb860" providerId="ADAL" clId="{16C0E43C-2166-48FF-A5CE-8274CB4CCF47}" dt="2023-12-19T13:15:00.027" v="397" actId="1038"/>
          <ac:picMkLst>
            <pc:docMk/>
            <pc:sldMk cId="2329150342" sldId="293"/>
            <ac:picMk id="67" creationId="{E4B299CE-70B4-43DA-EFBE-8FC65E8EB229}"/>
          </ac:picMkLst>
        </pc:picChg>
      </pc:sldChg>
      <pc:sldChg chg="delSp modSp add mod ord">
        <pc:chgData name="Marcos Moreno Verdu" userId="e16f21d8-7ade-4398-a799-6875fecfb860" providerId="ADAL" clId="{16C0E43C-2166-48FF-A5CE-8274CB4CCF47}" dt="2024-01-16T09:06:21.342" v="560"/>
        <pc:sldMkLst>
          <pc:docMk/>
          <pc:sldMk cId="32910706" sldId="294"/>
        </pc:sldMkLst>
        <pc:spChg chg="mod">
          <ac:chgData name="Marcos Moreno Verdu" userId="e16f21d8-7ade-4398-a799-6875fecfb860" providerId="ADAL" clId="{16C0E43C-2166-48FF-A5CE-8274CB4CCF47}" dt="2023-12-19T13:06:42.734" v="248" actId="1076"/>
          <ac:spMkLst>
            <pc:docMk/>
            <pc:sldMk cId="32910706" sldId="294"/>
            <ac:spMk id="12" creationId="{E29ECF5C-B62B-959D-87D3-D4B247B71ABD}"/>
          </ac:spMkLst>
        </pc:spChg>
        <pc:spChg chg="mod">
          <ac:chgData name="Marcos Moreno Verdu" userId="e16f21d8-7ade-4398-a799-6875fecfb860" providerId="ADAL" clId="{16C0E43C-2166-48FF-A5CE-8274CB4CCF47}" dt="2023-12-19T13:06:42.734" v="248" actId="1076"/>
          <ac:spMkLst>
            <pc:docMk/>
            <pc:sldMk cId="32910706" sldId="294"/>
            <ac:spMk id="13" creationId="{1A5D38B4-EF77-5F7F-AE5D-F0978CEEA8AA}"/>
          </ac:spMkLst>
        </pc:spChg>
        <pc:spChg chg="mod">
          <ac:chgData name="Marcos Moreno Verdu" userId="e16f21d8-7ade-4398-a799-6875fecfb860" providerId="ADAL" clId="{16C0E43C-2166-48FF-A5CE-8274CB4CCF47}" dt="2023-12-19T13:06:42.734" v="248" actId="1076"/>
          <ac:spMkLst>
            <pc:docMk/>
            <pc:sldMk cId="32910706" sldId="294"/>
            <ac:spMk id="14" creationId="{C04D2BFD-D2A4-E6B8-3718-BBF34BA8F330}"/>
          </ac:spMkLst>
        </pc:spChg>
        <pc:spChg chg="mod">
          <ac:chgData name="Marcos Moreno Verdu" userId="e16f21d8-7ade-4398-a799-6875fecfb860" providerId="ADAL" clId="{16C0E43C-2166-48FF-A5CE-8274CB4CCF47}" dt="2023-12-19T13:06:42.734" v="248" actId="1076"/>
          <ac:spMkLst>
            <pc:docMk/>
            <pc:sldMk cId="32910706" sldId="294"/>
            <ac:spMk id="18" creationId="{429C09F4-9C82-791A-C17D-EC4B6A60B5AE}"/>
          </ac:spMkLst>
        </pc:spChg>
        <pc:spChg chg="del">
          <ac:chgData name="Marcos Moreno Verdu" userId="e16f21d8-7ade-4398-a799-6875fecfb860" providerId="ADAL" clId="{16C0E43C-2166-48FF-A5CE-8274CB4CCF47}" dt="2023-12-19T13:06:03.722" v="235" actId="478"/>
          <ac:spMkLst>
            <pc:docMk/>
            <pc:sldMk cId="32910706" sldId="294"/>
            <ac:spMk id="21" creationId="{A715C501-A2B4-2A28-3B74-DD2CE4AAC8FA}"/>
          </ac:spMkLst>
        </pc:spChg>
        <pc:grpChg chg="del">
          <ac:chgData name="Marcos Moreno Verdu" userId="e16f21d8-7ade-4398-a799-6875fecfb860" providerId="ADAL" clId="{16C0E43C-2166-48FF-A5CE-8274CB4CCF47}" dt="2023-12-19T13:06:03.722" v="235" actId="478"/>
          <ac:grpSpMkLst>
            <pc:docMk/>
            <pc:sldMk cId="32910706" sldId="294"/>
            <ac:grpSpMk id="9" creationId="{907FCD7C-B20E-8EC5-0214-849059992F82}"/>
          </ac:grpSpMkLst>
        </pc:grpChg>
        <pc:picChg chg="mod">
          <ac:chgData name="Marcos Moreno Verdu" userId="e16f21d8-7ade-4398-a799-6875fecfb860" providerId="ADAL" clId="{16C0E43C-2166-48FF-A5CE-8274CB4CCF47}" dt="2023-12-19T13:06:42.734" v="248" actId="1076"/>
          <ac:picMkLst>
            <pc:docMk/>
            <pc:sldMk cId="32910706" sldId="294"/>
            <ac:picMk id="6" creationId="{A6EFD697-251E-14B2-6944-110B93629CC9}"/>
          </ac:picMkLst>
        </pc:picChg>
        <pc:picChg chg="mod">
          <ac:chgData name="Marcos Moreno Verdu" userId="e16f21d8-7ade-4398-a799-6875fecfb860" providerId="ADAL" clId="{16C0E43C-2166-48FF-A5CE-8274CB4CCF47}" dt="2023-12-19T13:06:42.734" v="248" actId="1076"/>
          <ac:picMkLst>
            <pc:docMk/>
            <pc:sldMk cId="32910706" sldId="294"/>
            <ac:picMk id="7" creationId="{74209B4D-E987-E2DD-7268-DF3495BBB00E}"/>
          </ac:picMkLst>
        </pc:picChg>
        <pc:picChg chg="mod">
          <ac:chgData name="Marcos Moreno Verdu" userId="e16f21d8-7ade-4398-a799-6875fecfb860" providerId="ADAL" clId="{16C0E43C-2166-48FF-A5CE-8274CB4CCF47}" dt="2023-12-19T13:06:42.734" v="248" actId="1076"/>
          <ac:picMkLst>
            <pc:docMk/>
            <pc:sldMk cId="32910706" sldId="294"/>
            <ac:picMk id="8" creationId="{CDB538B7-08F0-FEB7-ED41-6F1A608C39A6}"/>
          </ac:picMkLst>
        </pc:picChg>
        <pc:picChg chg="del">
          <ac:chgData name="Marcos Moreno Verdu" userId="e16f21d8-7ade-4398-a799-6875fecfb860" providerId="ADAL" clId="{16C0E43C-2166-48FF-A5CE-8274CB4CCF47}" dt="2023-12-19T13:06:03.722" v="235" actId="478"/>
          <ac:picMkLst>
            <pc:docMk/>
            <pc:sldMk cId="32910706" sldId="294"/>
            <ac:picMk id="19" creationId="{4368BB8F-27A5-9E99-3033-ACA403579309}"/>
          </ac:picMkLst>
        </pc:picChg>
        <pc:cxnChg chg="mod">
          <ac:chgData name="Marcos Moreno Verdu" userId="e16f21d8-7ade-4398-a799-6875fecfb860" providerId="ADAL" clId="{16C0E43C-2166-48FF-A5CE-8274CB4CCF47}" dt="2023-12-19T13:06:42.734" v="248" actId="1076"/>
          <ac:cxnSpMkLst>
            <pc:docMk/>
            <pc:sldMk cId="32910706" sldId="294"/>
            <ac:cxnSpMk id="3" creationId="{60F306CC-1A7A-F995-0FC9-F110754E23FD}"/>
          </ac:cxnSpMkLst>
        </pc:cxnChg>
        <pc:cxnChg chg="mod">
          <ac:chgData name="Marcos Moreno Verdu" userId="e16f21d8-7ade-4398-a799-6875fecfb860" providerId="ADAL" clId="{16C0E43C-2166-48FF-A5CE-8274CB4CCF47}" dt="2023-12-19T13:06:42.734" v="248" actId="1076"/>
          <ac:cxnSpMkLst>
            <pc:docMk/>
            <pc:sldMk cId="32910706" sldId="294"/>
            <ac:cxnSpMk id="4" creationId="{155D7D67-4F69-E7E2-2CF4-7EFC18573560}"/>
          </ac:cxnSpMkLst>
        </pc:cxnChg>
        <pc:cxnChg chg="mod">
          <ac:chgData name="Marcos Moreno Verdu" userId="e16f21d8-7ade-4398-a799-6875fecfb860" providerId="ADAL" clId="{16C0E43C-2166-48FF-A5CE-8274CB4CCF47}" dt="2023-12-19T13:06:42.734" v="248" actId="1076"/>
          <ac:cxnSpMkLst>
            <pc:docMk/>
            <pc:sldMk cId="32910706" sldId="294"/>
            <ac:cxnSpMk id="5" creationId="{9AC345AF-1865-65C6-293F-297DE51CD19E}"/>
          </ac:cxnSpMkLst>
        </pc:cxnChg>
        <pc:cxnChg chg="mod">
          <ac:chgData name="Marcos Moreno Verdu" userId="e16f21d8-7ade-4398-a799-6875fecfb860" providerId="ADAL" clId="{16C0E43C-2166-48FF-A5CE-8274CB4CCF47}" dt="2023-12-19T13:06:42.734" v="248" actId="1076"/>
          <ac:cxnSpMkLst>
            <pc:docMk/>
            <pc:sldMk cId="32910706" sldId="294"/>
            <ac:cxnSpMk id="20" creationId="{934735C3-C348-02AD-0ABF-4B34E7BD2E4D}"/>
          </ac:cxnSpMkLst>
        </pc:cxnChg>
      </pc:sldChg>
      <pc:sldChg chg="del">
        <pc:chgData name="Marcos Moreno Verdu" userId="e16f21d8-7ade-4398-a799-6875fecfb860" providerId="ADAL" clId="{16C0E43C-2166-48FF-A5CE-8274CB4CCF47}" dt="2023-12-19T13:07:43.633" v="255" actId="47"/>
        <pc:sldMkLst>
          <pc:docMk/>
          <pc:sldMk cId="1621387786" sldId="296"/>
        </pc:sldMkLst>
      </pc:sldChg>
      <pc:sldChg chg="del">
        <pc:chgData name="Marcos Moreno Verdu" userId="e16f21d8-7ade-4398-a799-6875fecfb860" providerId="ADAL" clId="{16C0E43C-2166-48FF-A5CE-8274CB4CCF47}" dt="2023-12-19T13:07:44.985" v="256" actId="47"/>
        <pc:sldMkLst>
          <pc:docMk/>
          <pc:sldMk cId="1035634415" sldId="297"/>
        </pc:sldMkLst>
      </pc:sldChg>
      <pc:sldChg chg="del">
        <pc:chgData name="Marcos Moreno Verdu" userId="e16f21d8-7ade-4398-a799-6875fecfb860" providerId="ADAL" clId="{16C0E43C-2166-48FF-A5CE-8274CB4CCF47}" dt="2023-12-19T13:07:28.478" v="253" actId="47"/>
        <pc:sldMkLst>
          <pc:docMk/>
          <pc:sldMk cId="852348220" sldId="298"/>
        </pc:sldMkLst>
      </pc:sldChg>
      <pc:sldChg chg="del">
        <pc:chgData name="Marcos Moreno Verdu" userId="e16f21d8-7ade-4398-a799-6875fecfb860" providerId="ADAL" clId="{16C0E43C-2166-48FF-A5CE-8274CB4CCF47}" dt="2023-12-19T13:07:27.556" v="252" actId="47"/>
        <pc:sldMkLst>
          <pc:docMk/>
          <pc:sldMk cId="2995984061" sldId="303"/>
        </pc:sldMkLst>
      </pc:sldChg>
      <pc:sldChg chg="del">
        <pc:chgData name="Marcos Moreno Verdu" userId="e16f21d8-7ade-4398-a799-6875fecfb860" providerId="ADAL" clId="{16C0E43C-2166-48FF-A5CE-8274CB4CCF47}" dt="2023-12-19T13:07:26.982" v="251" actId="47"/>
        <pc:sldMkLst>
          <pc:docMk/>
          <pc:sldMk cId="2265439946" sldId="304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292757033" sldId="305"/>
        </pc:sldMkLst>
      </pc:sldChg>
      <pc:sldChg chg="del">
        <pc:chgData name="Marcos Moreno Verdu" userId="e16f21d8-7ade-4398-a799-6875fecfb860" providerId="ADAL" clId="{16C0E43C-2166-48FF-A5CE-8274CB4CCF47}" dt="2023-12-19T13:07:25.393" v="250" actId="47"/>
        <pc:sldMkLst>
          <pc:docMk/>
          <pc:sldMk cId="439681354" sldId="306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619065667" sldId="307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1063221991" sldId="308"/>
        </pc:sldMkLst>
      </pc:sldChg>
      <pc:sldChg chg="del">
        <pc:chgData name="Marcos Moreno Verdu" userId="e16f21d8-7ade-4398-a799-6875fecfb860" providerId="ADAL" clId="{16C0E43C-2166-48FF-A5CE-8274CB4CCF47}" dt="2023-12-19T13:07:46.007" v="257" actId="47"/>
        <pc:sldMkLst>
          <pc:docMk/>
          <pc:sldMk cId="2257738130" sldId="309"/>
        </pc:sldMkLst>
      </pc:sldChg>
      <pc:sldChg chg="add del">
        <pc:chgData name="Marcos Moreno Verdu" userId="e16f21d8-7ade-4398-a799-6875fecfb860" providerId="ADAL" clId="{16C0E43C-2166-48FF-A5CE-8274CB4CCF47}" dt="2023-12-19T13:10:07.536" v="261" actId="47"/>
        <pc:sldMkLst>
          <pc:docMk/>
          <pc:sldMk cId="3818030964" sldId="310"/>
        </pc:sldMkLst>
      </pc:sldChg>
      <pc:sldChg chg="addSp delSp modSp mod">
        <pc:chgData name="Marcos Moreno Verdu" userId="e16f21d8-7ade-4398-a799-6875fecfb860" providerId="ADAL" clId="{16C0E43C-2166-48FF-A5CE-8274CB4CCF47}" dt="2024-01-16T08:49:26.780" v="414" actId="1076"/>
        <pc:sldMkLst>
          <pc:docMk/>
          <pc:sldMk cId="1396042250" sldId="311"/>
        </pc:sldMkLst>
        <pc:spChg chg="mod">
          <ac:chgData name="Marcos Moreno Verdu" userId="e16f21d8-7ade-4398-a799-6875fecfb860" providerId="ADAL" clId="{16C0E43C-2166-48FF-A5CE-8274CB4CCF47}" dt="2023-12-19T13:03:13.884" v="156" actId="164"/>
          <ac:spMkLst>
            <pc:docMk/>
            <pc:sldMk cId="1396042250" sldId="311"/>
            <ac:spMk id="3" creationId="{67CD7B72-B511-344C-7F27-BD198A4A5E55}"/>
          </ac:spMkLst>
        </pc:spChg>
        <pc:spChg chg="add mod ord">
          <ac:chgData name="Marcos Moreno Verdu" userId="e16f21d8-7ade-4398-a799-6875fecfb860" providerId="ADAL" clId="{16C0E43C-2166-48FF-A5CE-8274CB4CCF47}" dt="2023-12-19T13:01:40.938" v="132" actId="164"/>
          <ac:spMkLst>
            <pc:docMk/>
            <pc:sldMk cId="1396042250" sldId="311"/>
            <ac:spMk id="5" creationId="{6AAA23CE-5FC1-EBB2-A769-5A435C9C2008}"/>
          </ac:spMkLst>
        </pc:spChg>
        <pc:spChg chg="add mod">
          <ac:chgData name="Marcos Moreno Verdu" userId="e16f21d8-7ade-4398-a799-6875fecfb860" providerId="ADAL" clId="{16C0E43C-2166-48FF-A5CE-8274CB4CCF47}" dt="2023-12-19T13:03:18.478" v="157" actId="164"/>
          <ac:spMkLst>
            <pc:docMk/>
            <pc:sldMk cId="1396042250" sldId="311"/>
            <ac:spMk id="9" creationId="{5305D057-F704-5835-F001-3DACECA7C07B}"/>
          </ac:spMkLst>
        </pc:spChg>
        <pc:spChg chg="mod">
          <ac:chgData name="Marcos Moreno Verdu" userId="e16f21d8-7ade-4398-a799-6875fecfb860" providerId="ADAL" clId="{16C0E43C-2166-48FF-A5CE-8274CB4CCF47}" dt="2023-12-19T13:04:45.481" v="227" actId="208"/>
          <ac:spMkLst>
            <pc:docMk/>
            <pc:sldMk cId="1396042250" sldId="311"/>
            <ac:spMk id="14" creationId="{4546932E-FF33-BEE9-FB66-6BF7E9D95ECD}"/>
          </ac:spMkLst>
        </pc:spChg>
        <pc:spChg chg="mod">
          <ac:chgData name="Marcos Moreno Verdu" userId="e16f21d8-7ade-4398-a799-6875fecfb860" providerId="ADAL" clId="{16C0E43C-2166-48FF-A5CE-8274CB4CCF47}" dt="2023-12-19T13:03:13.884" v="156" actId="164"/>
          <ac:spMkLst>
            <pc:docMk/>
            <pc:sldMk cId="1396042250" sldId="311"/>
            <ac:spMk id="15" creationId="{2D524F16-7DDF-B474-AEAD-4B87261DC704}"/>
          </ac:spMkLst>
        </pc:spChg>
        <pc:spChg chg="mod">
          <ac:chgData name="Marcos Moreno Verdu" userId="e16f21d8-7ade-4398-a799-6875fecfb860" providerId="ADAL" clId="{16C0E43C-2166-48FF-A5CE-8274CB4CCF47}" dt="2023-12-19T13:03:55.750" v="183" actId="1076"/>
          <ac:spMkLst>
            <pc:docMk/>
            <pc:sldMk cId="1396042250" sldId="311"/>
            <ac:spMk id="20" creationId="{DC4593E4-FAC7-A444-0460-AF441069FA4D}"/>
          </ac:spMkLst>
        </pc:spChg>
        <pc:spChg chg="mod">
          <ac:chgData name="Marcos Moreno Verdu" userId="e16f21d8-7ade-4398-a799-6875fecfb860" providerId="ADAL" clId="{16C0E43C-2166-48FF-A5CE-8274CB4CCF47}" dt="2023-12-19T13:03:22.563" v="158"/>
          <ac:spMkLst>
            <pc:docMk/>
            <pc:sldMk cId="1396042250" sldId="311"/>
            <ac:spMk id="21" creationId="{CF5B9A31-6B93-F785-3823-B95E64E2AAEA}"/>
          </ac:spMkLst>
        </pc:spChg>
        <pc:spChg chg="mod">
          <ac:chgData name="Marcos Moreno Verdu" userId="e16f21d8-7ade-4398-a799-6875fecfb860" providerId="ADAL" clId="{16C0E43C-2166-48FF-A5CE-8274CB4CCF47}" dt="2023-12-19T13:03:22.563" v="158"/>
          <ac:spMkLst>
            <pc:docMk/>
            <pc:sldMk cId="1396042250" sldId="311"/>
            <ac:spMk id="23" creationId="{AED696DD-D5E3-61B3-0BBE-323AAF466556}"/>
          </ac:spMkLst>
        </pc:spChg>
        <pc:spChg chg="mod">
          <ac:chgData name="Marcos Moreno Verdu" userId="e16f21d8-7ade-4398-a799-6875fecfb860" providerId="ADAL" clId="{16C0E43C-2166-48FF-A5CE-8274CB4CCF47}" dt="2023-12-19T13:04:55.428" v="231" actId="208"/>
          <ac:spMkLst>
            <pc:docMk/>
            <pc:sldMk cId="1396042250" sldId="311"/>
            <ac:spMk id="24" creationId="{91F99795-5177-1F9C-EA58-767450128099}"/>
          </ac:spMkLst>
        </pc:spChg>
        <pc:spChg chg="mod">
          <ac:chgData name="Marcos Moreno Verdu" userId="e16f21d8-7ade-4398-a799-6875fecfb860" providerId="ADAL" clId="{16C0E43C-2166-48FF-A5CE-8274CB4CCF47}" dt="2023-12-19T13:03:22.563" v="158"/>
          <ac:spMkLst>
            <pc:docMk/>
            <pc:sldMk cId="1396042250" sldId="311"/>
            <ac:spMk id="25" creationId="{FA57787D-EE47-B1F1-7F48-6383EE269003}"/>
          </ac:spMkLst>
        </pc:spChg>
        <pc:spChg chg="mod">
          <ac:chgData name="Marcos Moreno Verdu" userId="e16f21d8-7ade-4398-a799-6875fecfb860" providerId="ADAL" clId="{16C0E43C-2166-48FF-A5CE-8274CB4CCF47}" dt="2023-12-19T13:03:43.241" v="170" actId="207"/>
          <ac:spMkLst>
            <pc:docMk/>
            <pc:sldMk cId="1396042250" sldId="311"/>
            <ac:spMk id="29" creationId="{06BBA3F7-6B00-302C-29EE-1CF6FDBA9BB8}"/>
          </ac:spMkLst>
        </pc:spChg>
        <pc:spChg chg="mod">
          <ac:chgData name="Marcos Moreno Verdu" userId="e16f21d8-7ade-4398-a799-6875fecfb860" providerId="ADAL" clId="{16C0E43C-2166-48FF-A5CE-8274CB4CCF47}" dt="2023-12-19T13:03:26.962" v="160"/>
          <ac:spMkLst>
            <pc:docMk/>
            <pc:sldMk cId="1396042250" sldId="311"/>
            <ac:spMk id="31" creationId="{1197198A-F9EE-9C8D-AAE5-78D4680823B8}"/>
          </ac:spMkLst>
        </pc:spChg>
        <pc:spChg chg="mod">
          <ac:chgData name="Marcos Moreno Verdu" userId="e16f21d8-7ade-4398-a799-6875fecfb860" providerId="ADAL" clId="{16C0E43C-2166-48FF-A5CE-8274CB4CCF47}" dt="2023-12-19T13:03:26.962" v="160"/>
          <ac:spMkLst>
            <pc:docMk/>
            <pc:sldMk cId="1396042250" sldId="311"/>
            <ac:spMk id="33" creationId="{784B3629-1C07-50FF-5EAB-5A9883E05036}"/>
          </ac:spMkLst>
        </pc:spChg>
        <pc:spChg chg="mod">
          <ac:chgData name="Marcos Moreno Verdu" userId="e16f21d8-7ade-4398-a799-6875fecfb860" providerId="ADAL" clId="{16C0E43C-2166-48FF-A5CE-8274CB4CCF47}" dt="2023-12-19T13:04:51.526" v="229" actId="208"/>
          <ac:spMkLst>
            <pc:docMk/>
            <pc:sldMk cId="1396042250" sldId="311"/>
            <ac:spMk id="34" creationId="{264A9CC9-8D3E-5E26-A643-A7825EAB4466}"/>
          </ac:spMkLst>
        </pc:spChg>
        <pc:spChg chg="mod">
          <ac:chgData name="Marcos Moreno Verdu" userId="e16f21d8-7ade-4398-a799-6875fecfb860" providerId="ADAL" clId="{16C0E43C-2166-48FF-A5CE-8274CB4CCF47}" dt="2023-12-19T13:03:26.962" v="160"/>
          <ac:spMkLst>
            <pc:docMk/>
            <pc:sldMk cId="1396042250" sldId="311"/>
            <ac:spMk id="35" creationId="{6D6DF9D8-3A6B-BE77-8D30-3A7AD13D8DF6}"/>
          </ac:spMkLst>
        </pc:spChg>
        <pc:spChg chg="mod">
          <ac:chgData name="Marcos Moreno Verdu" userId="e16f21d8-7ade-4398-a799-6875fecfb860" providerId="ADAL" clId="{16C0E43C-2166-48FF-A5CE-8274CB4CCF47}" dt="2024-01-16T08:49:26.780" v="414" actId="1076"/>
          <ac:spMkLst>
            <pc:docMk/>
            <pc:sldMk cId="1396042250" sldId="311"/>
            <ac:spMk id="39" creationId="{9F0AB4CC-9A02-D586-D491-D7AC68536E0C}"/>
          </ac:spMkLst>
        </pc:spChg>
        <pc:spChg chg="del mod">
          <ac:chgData name="Marcos Moreno Verdu" userId="e16f21d8-7ade-4398-a799-6875fecfb860" providerId="ADAL" clId="{16C0E43C-2166-48FF-A5CE-8274CB4CCF47}" dt="2024-01-16T08:49:07.773" v="410" actId="478"/>
          <ac:spMkLst>
            <pc:docMk/>
            <pc:sldMk cId="1396042250" sldId="311"/>
            <ac:spMk id="40" creationId="{EF338838-2264-0B72-A612-85C13F02A465}"/>
          </ac:spMkLst>
        </pc:spChg>
        <pc:spChg chg="mod">
          <ac:chgData name="Marcos Moreno Verdu" userId="e16f21d8-7ade-4398-a799-6875fecfb860" providerId="ADAL" clId="{16C0E43C-2166-48FF-A5CE-8274CB4CCF47}" dt="2023-12-19T13:04:01.223" v="184"/>
          <ac:spMkLst>
            <pc:docMk/>
            <pc:sldMk cId="1396042250" sldId="311"/>
            <ac:spMk id="53" creationId="{AB4728A9-1D86-5C2E-C1BE-215FE9CAF25E}"/>
          </ac:spMkLst>
        </pc:spChg>
        <pc:spChg chg="mod">
          <ac:chgData name="Marcos Moreno Verdu" userId="e16f21d8-7ade-4398-a799-6875fecfb860" providerId="ADAL" clId="{16C0E43C-2166-48FF-A5CE-8274CB4CCF47}" dt="2024-01-16T08:49:20.755" v="413" actId="208"/>
          <ac:spMkLst>
            <pc:docMk/>
            <pc:sldMk cId="1396042250" sldId="311"/>
            <ac:spMk id="54" creationId="{77C6A3DF-5CA8-A33B-64F9-19036287E583}"/>
          </ac:spMkLst>
        </pc:spChg>
        <pc:spChg chg="mod">
          <ac:chgData name="Marcos Moreno Verdu" userId="e16f21d8-7ade-4398-a799-6875fecfb860" providerId="ADAL" clId="{16C0E43C-2166-48FF-A5CE-8274CB4CCF47}" dt="2023-12-19T13:04:01.223" v="184"/>
          <ac:spMkLst>
            <pc:docMk/>
            <pc:sldMk cId="1396042250" sldId="311"/>
            <ac:spMk id="55" creationId="{420AEE79-D61D-1C0A-7F3F-1B17BF069BC1}"/>
          </ac:spMkLst>
        </pc:spChg>
        <pc:grpChg chg="mod ord">
          <ac:chgData name="Marcos Moreno Verdu" userId="e16f21d8-7ade-4398-a799-6875fecfb860" providerId="ADAL" clId="{16C0E43C-2166-48FF-A5CE-8274CB4CCF47}" dt="2023-12-19T13:03:18.478" v="157" actId="164"/>
          <ac:grpSpMkLst>
            <pc:docMk/>
            <pc:sldMk cId="1396042250" sldId="311"/>
            <ac:grpSpMk id="6" creationId="{0B33372E-5A81-B00B-F98D-986B465772A7}"/>
          </ac:grpSpMkLst>
        </pc:grpChg>
        <pc:grpChg chg="add mod">
          <ac:chgData name="Marcos Moreno Verdu" userId="e16f21d8-7ade-4398-a799-6875fecfb860" providerId="ADAL" clId="{16C0E43C-2166-48FF-A5CE-8274CB4CCF47}" dt="2023-12-19T13:03:18.478" v="157" actId="164"/>
          <ac:grpSpMkLst>
            <pc:docMk/>
            <pc:sldMk cId="1396042250" sldId="311"/>
            <ac:grpSpMk id="7" creationId="{516B69FD-C107-F1F1-775C-16C3E0B760BE}"/>
          </ac:grpSpMkLst>
        </pc:grpChg>
        <pc:grpChg chg="del">
          <ac:chgData name="Marcos Moreno Verdu" userId="e16f21d8-7ade-4398-a799-6875fecfb860" providerId="ADAL" clId="{16C0E43C-2166-48FF-A5CE-8274CB4CCF47}" dt="2023-12-19T13:02:50.358" v="153" actId="478"/>
          <ac:grpSpMkLst>
            <pc:docMk/>
            <pc:sldMk cId="1396042250" sldId="311"/>
            <ac:grpSpMk id="8" creationId="{1EBE5A09-C4D5-C263-B76E-0A311DFFE74A}"/>
          </ac:grpSpMkLst>
        </pc:grpChg>
        <pc:grpChg chg="add mod">
          <ac:chgData name="Marcos Moreno Verdu" userId="e16f21d8-7ade-4398-a799-6875fecfb860" providerId="ADAL" clId="{16C0E43C-2166-48FF-A5CE-8274CB4CCF47}" dt="2023-12-19T13:03:13.884" v="156" actId="164"/>
          <ac:grpSpMkLst>
            <pc:docMk/>
            <pc:sldMk cId="1396042250" sldId="311"/>
            <ac:grpSpMk id="10" creationId="{52E386F2-3162-0C43-BAE1-C5723BFB2AC7}"/>
          </ac:grpSpMkLst>
        </pc:grpChg>
        <pc:grpChg chg="add mod">
          <ac:chgData name="Marcos Moreno Verdu" userId="e16f21d8-7ade-4398-a799-6875fecfb860" providerId="ADAL" clId="{16C0E43C-2166-48FF-A5CE-8274CB4CCF47}" dt="2023-12-19T13:04:27.460" v="225" actId="1076"/>
          <ac:grpSpMkLst>
            <pc:docMk/>
            <pc:sldMk cId="1396042250" sldId="311"/>
            <ac:grpSpMk id="11" creationId="{499A3C8F-06B1-A7D3-1878-1E10D87B4889}"/>
          </ac:grpSpMkLst>
        </pc:grpChg>
        <pc:grpChg chg="add mod">
          <ac:chgData name="Marcos Moreno Verdu" userId="e16f21d8-7ade-4398-a799-6875fecfb860" providerId="ADAL" clId="{16C0E43C-2166-48FF-A5CE-8274CB4CCF47}" dt="2023-12-19T13:03:25.658" v="159" actId="1076"/>
          <ac:grpSpMkLst>
            <pc:docMk/>
            <pc:sldMk cId="1396042250" sldId="311"/>
            <ac:grpSpMk id="12" creationId="{5CF75852-1814-0C74-322E-0371F9523650}"/>
          </ac:grpSpMkLst>
        </pc:grpChg>
        <pc:grpChg chg="mod">
          <ac:chgData name="Marcos Moreno Verdu" userId="e16f21d8-7ade-4398-a799-6875fecfb860" providerId="ADAL" clId="{16C0E43C-2166-48FF-A5CE-8274CB4CCF47}" dt="2023-12-19T13:03:22.563" v="158"/>
          <ac:grpSpMkLst>
            <pc:docMk/>
            <pc:sldMk cId="1396042250" sldId="311"/>
            <ac:grpSpMk id="17" creationId="{4EE87C8E-C9B7-F467-04D4-A43BF9DE34AE}"/>
          </ac:grpSpMkLst>
        </pc:grpChg>
        <pc:grpChg chg="mod">
          <ac:chgData name="Marcos Moreno Verdu" userId="e16f21d8-7ade-4398-a799-6875fecfb860" providerId="ADAL" clId="{16C0E43C-2166-48FF-A5CE-8274CB4CCF47}" dt="2023-12-19T13:03:22.563" v="158"/>
          <ac:grpSpMkLst>
            <pc:docMk/>
            <pc:sldMk cId="1396042250" sldId="311"/>
            <ac:grpSpMk id="19" creationId="{9769F93F-2F81-E9E1-A801-72EEB6347184}"/>
          </ac:grpSpMkLst>
        </pc:grpChg>
        <pc:grpChg chg="add mod">
          <ac:chgData name="Marcos Moreno Verdu" userId="e16f21d8-7ade-4398-a799-6875fecfb860" providerId="ADAL" clId="{16C0E43C-2166-48FF-A5CE-8274CB4CCF47}" dt="2023-12-19T13:03:30.658" v="161" actId="1076"/>
          <ac:grpSpMkLst>
            <pc:docMk/>
            <pc:sldMk cId="1396042250" sldId="311"/>
            <ac:grpSpMk id="26" creationId="{93EE61FE-A726-9898-9E78-78F4FDF8E317}"/>
          </ac:grpSpMkLst>
        </pc:grpChg>
        <pc:grpChg chg="mod">
          <ac:chgData name="Marcos Moreno Verdu" userId="e16f21d8-7ade-4398-a799-6875fecfb860" providerId="ADAL" clId="{16C0E43C-2166-48FF-A5CE-8274CB4CCF47}" dt="2023-12-19T13:03:26.962" v="160"/>
          <ac:grpSpMkLst>
            <pc:docMk/>
            <pc:sldMk cId="1396042250" sldId="311"/>
            <ac:grpSpMk id="27" creationId="{43BE51E1-F24B-28CE-CCDE-9799F3108146}"/>
          </ac:grpSpMkLst>
        </pc:grpChg>
        <pc:grpChg chg="mod">
          <ac:chgData name="Marcos Moreno Verdu" userId="e16f21d8-7ade-4398-a799-6875fecfb860" providerId="ADAL" clId="{16C0E43C-2166-48FF-A5CE-8274CB4CCF47}" dt="2023-12-19T13:03:26.962" v="160"/>
          <ac:grpSpMkLst>
            <pc:docMk/>
            <pc:sldMk cId="1396042250" sldId="311"/>
            <ac:grpSpMk id="28" creationId="{19912171-24B1-7322-67D2-AFA3598919D6}"/>
          </ac:grpSpMkLst>
        </pc:grpChg>
        <pc:grpChg chg="add mod">
          <ac:chgData name="Marcos Moreno Verdu" userId="e16f21d8-7ade-4398-a799-6875fecfb860" providerId="ADAL" clId="{16C0E43C-2166-48FF-A5CE-8274CB4CCF47}" dt="2023-12-19T13:04:06.154" v="185" actId="1076"/>
          <ac:grpSpMkLst>
            <pc:docMk/>
            <pc:sldMk cId="1396042250" sldId="311"/>
            <ac:grpSpMk id="36" creationId="{9D04855B-FACA-C71C-508A-B25B507273D0}"/>
          </ac:grpSpMkLst>
        </pc:grpChg>
        <pc:grpChg chg="mod">
          <ac:chgData name="Marcos Moreno Verdu" userId="e16f21d8-7ade-4398-a799-6875fecfb860" providerId="ADAL" clId="{16C0E43C-2166-48FF-A5CE-8274CB4CCF47}" dt="2023-12-19T13:04:01.223" v="184"/>
          <ac:grpSpMkLst>
            <pc:docMk/>
            <pc:sldMk cId="1396042250" sldId="311"/>
            <ac:grpSpMk id="37" creationId="{ABC14605-78AD-60B3-6D8B-15ACA11E1407}"/>
          </ac:grpSpMkLst>
        </pc:grpChg>
        <pc:grpChg chg="del mod">
          <ac:chgData name="Marcos Moreno Verdu" userId="e16f21d8-7ade-4398-a799-6875fecfb860" providerId="ADAL" clId="{16C0E43C-2166-48FF-A5CE-8274CB4CCF47}" dt="2024-01-16T08:49:06.364" v="409" actId="478"/>
          <ac:grpSpMkLst>
            <pc:docMk/>
            <pc:sldMk cId="1396042250" sldId="311"/>
            <ac:grpSpMk id="38" creationId="{1624DBC1-035A-B03F-FB93-29A69E5DC88A}"/>
          </ac:grpSpMkLst>
        </pc:grpChg>
        <pc:grpChg chg="del">
          <ac:chgData name="Marcos Moreno Verdu" userId="e16f21d8-7ade-4398-a799-6875fecfb860" providerId="ADAL" clId="{16C0E43C-2166-48FF-A5CE-8274CB4CCF47}" dt="2023-12-19T13:02:46.998" v="148" actId="478"/>
          <ac:grpSpMkLst>
            <pc:docMk/>
            <pc:sldMk cId="1396042250" sldId="311"/>
            <ac:grpSpMk id="43" creationId="{6FA8CAE4-FD54-FE02-DD18-AA3493E3BA72}"/>
          </ac:grpSpMkLst>
        </pc:grpChg>
        <pc:grpChg chg="del">
          <ac:chgData name="Marcos Moreno Verdu" userId="e16f21d8-7ade-4398-a799-6875fecfb860" providerId="ADAL" clId="{16C0E43C-2166-48FF-A5CE-8274CB4CCF47}" dt="2023-12-19T13:02:48.268" v="150" actId="478"/>
          <ac:grpSpMkLst>
            <pc:docMk/>
            <pc:sldMk cId="1396042250" sldId="311"/>
            <ac:grpSpMk id="47" creationId="{5BFF347E-DEBD-9A97-1FF9-7BEC7E20C8F3}"/>
          </ac:grpSpMkLst>
        </pc:grpChg>
        <pc:picChg chg="add mod">
          <ac:chgData name="Marcos Moreno Verdu" userId="e16f21d8-7ade-4398-a799-6875fecfb860" providerId="ADAL" clId="{16C0E43C-2166-48FF-A5CE-8274CB4CCF47}" dt="2023-12-19T13:01:40.938" v="132" actId="164"/>
          <ac:picMkLst>
            <pc:docMk/>
            <pc:sldMk cId="1396042250" sldId="311"/>
            <ac:picMk id="4" creationId="{725D7806-1835-9039-426F-E1906D4C82E3}"/>
          </ac:picMkLst>
        </pc:picChg>
        <pc:picChg chg="mod">
          <ac:chgData name="Marcos Moreno Verdu" userId="e16f21d8-7ade-4398-a799-6875fecfb860" providerId="ADAL" clId="{16C0E43C-2166-48FF-A5CE-8274CB4CCF47}" dt="2023-12-19T13:03:22.563" v="158"/>
          <ac:picMkLst>
            <pc:docMk/>
            <pc:sldMk cId="1396042250" sldId="311"/>
            <ac:picMk id="22" creationId="{12D069B3-54C9-D80C-F11B-32DCA187719C}"/>
          </ac:picMkLst>
        </pc:picChg>
        <pc:picChg chg="del">
          <ac:chgData name="Marcos Moreno Verdu" userId="e16f21d8-7ade-4398-a799-6875fecfb860" providerId="ADAL" clId="{16C0E43C-2166-48FF-A5CE-8274CB4CCF47}" dt="2023-12-19T13:02:49.663" v="152" actId="478"/>
          <ac:picMkLst>
            <pc:docMk/>
            <pc:sldMk cId="1396042250" sldId="311"/>
            <ac:picMk id="30" creationId="{011F7BF7-0370-E50E-3092-664662318C3F}"/>
          </ac:picMkLst>
        </pc:picChg>
        <pc:picChg chg="mod">
          <ac:chgData name="Marcos Moreno Verdu" userId="e16f21d8-7ade-4398-a799-6875fecfb860" providerId="ADAL" clId="{16C0E43C-2166-48FF-A5CE-8274CB4CCF47}" dt="2023-12-19T13:03:26.962" v="160"/>
          <ac:picMkLst>
            <pc:docMk/>
            <pc:sldMk cId="1396042250" sldId="311"/>
            <ac:picMk id="32" creationId="{36349777-3F56-6FB8-BA88-3A7EE9B80C74}"/>
          </ac:picMkLst>
        </pc:picChg>
        <pc:picChg chg="del mod">
          <ac:chgData name="Marcos Moreno Verdu" userId="e16f21d8-7ade-4398-a799-6875fecfb860" providerId="ADAL" clId="{16C0E43C-2166-48FF-A5CE-8274CB4CCF47}" dt="2024-01-16T08:49:06.364" v="409" actId="478"/>
          <ac:picMkLst>
            <pc:docMk/>
            <pc:sldMk cId="1396042250" sldId="311"/>
            <ac:picMk id="41" creationId="{44F3442C-4FDE-CE4F-1F84-CA663111B773}"/>
          </ac:picMkLst>
        </pc:picChg>
        <pc:picChg chg="del">
          <ac:chgData name="Marcos Moreno Verdu" userId="e16f21d8-7ade-4398-a799-6875fecfb860" providerId="ADAL" clId="{16C0E43C-2166-48FF-A5CE-8274CB4CCF47}" dt="2023-12-19T12:59:56.598" v="120" actId="478"/>
          <ac:picMkLst>
            <pc:docMk/>
            <pc:sldMk cId="1396042250" sldId="311"/>
            <ac:picMk id="42" creationId="{7787F069-3CD2-E2EC-4CCA-535DB4830877}"/>
          </ac:picMkLst>
        </pc:picChg>
        <pc:picChg chg="del">
          <ac:chgData name="Marcos Moreno Verdu" userId="e16f21d8-7ade-4398-a799-6875fecfb860" providerId="ADAL" clId="{16C0E43C-2166-48FF-A5CE-8274CB4CCF47}" dt="2023-12-19T13:02:47.620" v="149" actId="478"/>
          <ac:picMkLst>
            <pc:docMk/>
            <pc:sldMk cId="1396042250" sldId="311"/>
            <ac:picMk id="51" creationId="{B32EF79C-D38F-D7AC-70F2-E24363F046CC}"/>
          </ac:picMkLst>
        </pc:picChg>
        <pc:picChg chg="del">
          <ac:chgData name="Marcos Moreno Verdu" userId="e16f21d8-7ade-4398-a799-6875fecfb860" providerId="ADAL" clId="{16C0E43C-2166-48FF-A5CE-8274CB4CCF47}" dt="2023-12-19T13:02:48.838" v="151" actId="478"/>
          <ac:picMkLst>
            <pc:docMk/>
            <pc:sldMk cId="1396042250" sldId="311"/>
            <ac:picMk id="52" creationId="{2926CC52-57CD-2734-D743-97CB353ACB7D}"/>
          </ac:picMkLst>
        </pc:picChg>
      </pc:sldChg>
      <pc:sldChg chg="add del">
        <pc:chgData name="Marcos Moreno Verdu" userId="e16f21d8-7ade-4398-a799-6875fecfb860" providerId="ADAL" clId="{16C0E43C-2166-48FF-A5CE-8274CB4CCF47}" dt="2023-12-19T13:07:43.010" v="254" actId="47"/>
        <pc:sldMkLst>
          <pc:docMk/>
          <pc:sldMk cId="3054545447" sldId="312"/>
        </pc:sldMkLst>
      </pc:sldChg>
      <pc:sldChg chg="delSp modSp add mod">
        <pc:chgData name="Marcos Moreno Verdu" userId="e16f21d8-7ade-4398-a799-6875fecfb860" providerId="ADAL" clId="{16C0E43C-2166-48FF-A5CE-8274CB4CCF47}" dt="2023-12-19T08:40:29.923" v="12" actId="1076"/>
        <pc:sldMkLst>
          <pc:docMk/>
          <pc:sldMk cId="830652082" sldId="313"/>
        </pc:sldMkLst>
        <pc:spChg chg="mod">
          <ac:chgData name="Marcos Moreno Verdu" userId="e16f21d8-7ade-4398-a799-6875fecfb860" providerId="ADAL" clId="{16C0E43C-2166-48FF-A5CE-8274CB4CCF47}" dt="2023-12-19T08:40:29.923" v="12" actId="1076"/>
          <ac:spMkLst>
            <pc:docMk/>
            <pc:sldMk cId="830652082" sldId="313"/>
            <ac:spMk id="13" creationId="{A2D3DD87-74CE-4D2C-D339-D27991D2E1DC}"/>
          </ac:spMkLst>
        </pc:spChg>
        <pc:spChg chg="mod">
          <ac:chgData name="Marcos Moreno Verdu" userId="e16f21d8-7ade-4398-a799-6875fecfb860" providerId="ADAL" clId="{16C0E43C-2166-48FF-A5CE-8274CB4CCF47}" dt="2023-12-19T08:40:29.923" v="12" actId="1076"/>
          <ac:spMkLst>
            <pc:docMk/>
            <pc:sldMk cId="830652082" sldId="313"/>
            <ac:spMk id="14" creationId="{3A98795A-84D6-1047-697B-36F299EC8544}"/>
          </ac:spMkLst>
        </pc:spChg>
        <pc:spChg chg="del">
          <ac:chgData name="Marcos Moreno Verdu" userId="e16f21d8-7ade-4398-a799-6875fecfb860" providerId="ADAL" clId="{16C0E43C-2166-48FF-A5CE-8274CB4CCF47}" dt="2023-12-19T08:40:19.518" v="11" actId="478"/>
          <ac:spMkLst>
            <pc:docMk/>
            <pc:sldMk cId="830652082" sldId="313"/>
            <ac:spMk id="15" creationId="{7160C371-D7B0-5EBE-27A2-5ECA63EBE7F6}"/>
          </ac:spMkLst>
        </pc:spChg>
        <pc:spChg chg="del">
          <ac:chgData name="Marcos Moreno Verdu" userId="e16f21d8-7ade-4398-a799-6875fecfb860" providerId="ADAL" clId="{16C0E43C-2166-48FF-A5CE-8274CB4CCF47}" dt="2023-12-19T08:40:10.658" v="9" actId="478"/>
          <ac:spMkLst>
            <pc:docMk/>
            <pc:sldMk cId="830652082" sldId="313"/>
            <ac:spMk id="18" creationId="{BAE115C1-6447-5B8D-61E6-6A9BDAE33944}"/>
          </ac:spMkLst>
        </pc:spChg>
        <pc:picChg chg="del">
          <ac:chgData name="Marcos Moreno Verdu" userId="e16f21d8-7ade-4398-a799-6875fecfb860" providerId="ADAL" clId="{16C0E43C-2166-48FF-A5CE-8274CB4CCF47}" dt="2023-12-19T08:40:16.692" v="10" actId="478"/>
          <ac:picMkLst>
            <pc:docMk/>
            <pc:sldMk cId="830652082" sldId="313"/>
            <ac:picMk id="4" creationId="{C5D95A27-6858-DBB0-7862-846F5F1CE8A6}"/>
          </ac:picMkLst>
        </pc:picChg>
        <pc:picChg chg="mod">
          <ac:chgData name="Marcos Moreno Verdu" userId="e16f21d8-7ade-4398-a799-6875fecfb860" providerId="ADAL" clId="{16C0E43C-2166-48FF-A5CE-8274CB4CCF47}" dt="2023-12-19T08:40:29.923" v="12" actId="1076"/>
          <ac:picMkLst>
            <pc:docMk/>
            <pc:sldMk cId="830652082" sldId="313"/>
            <ac:picMk id="9" creationId="{CF7A799B-DA42-12D7-7319-35B7006C0CC5}"/>
          </ac:picMkLst>
        </pc:picChg>
        <pc:picChg chg="mod">
          <ac:chgData name="Marcos Moreno Verdu" userId="e16f21d8-7ade-4398-a799-6875fecfb860" providerId="ADAL" clId="{16C0E43C-2166-48FF-A5CE-8274CB4CCF47}" dt="2023-12-19T08:40:29.923" v="12" actId="1076"/>
          <ac:picMkLst>
            <pc:docMk/>
            <pc:sldMk cId="830652082" sldId="313"/>
            <ac:picMk id="11" creationId="{2E502D3F-933C-3C87-F49B-6B0FF5761874}"/>
          </ac:picMkLst>
        </pc:picChg>
      </pc:sldChg>
      <pc:sldChg chg="modSp add mod">
        <pc:chgData name="Marcos Moreno Verdu" userId="e16f21d8-7ade-4398-a799-6875fecfb860" providerId="ADAL" clId="{16C0E43C-2166-48FF-A5CE-8274CB4CCF47}" dt="2023-12-19T08:42:00.275" v="118" actId="1035"/>
        <pc:sldMkLst>
          <pc:docMk/>
          <pc:sldMk cId="1218456179" sldId="314"/>
        </pc:sldMkLst>
        <pc:spChg chg="mod">
          <ac:chgData name="Marcos Moreno Verdu" userId="e16f21d8-7ade-4398-a799-6875fecfb860" providerId="ADAL" clId="{16C0E43C-2166-48FF-A5CE-8274CB4CCF47}" dt="2023-12-19T08:41:22.287" v="20" actId="20577"/>
          <ac:spMkLst>
            <pc:docMk/>
            <pc:sldMk cId="1218456179" sldId="314"/>
            <ac:spMk id="13" creationId="{A2D3DD87-74CE-4D2C-D339-D27991D2E1DC}"/>
          </ac:spMkLst>
        </pc:spChg>
        <pc:spChg chg="mod">
          <ac:chgData name="Marcos Moreno Verdu" userId="e16f21d8-7ade-4398-a799-6875fecfb860" providerId="ADAL" clId="{16C0E43C-2166-48FF-A5CE-8274CB4CCF47}" dt="2023-12-19T08:41:31.211" v="25" actId="20577"/>
          <ac:spMkLst>
            <pc:docMk/>
            <pc:sldMk cId="1218456179" sldId="314"/>
            <ac:spMk id="14" creationId="{3A98795A-84D6-1047-697B-36F299EC8544}"/>
          </ac:spMkLst>
        </pc:spChg>
        <pc:spChg chg="mod">
          <ac:chgData name="Marcos Moreno Verdu" userId="e16f21d8-7ade-4398-a799-6875fecfb860" providerId="ADAL" clId="{16C0E43C-2166-48FF-A5CE-8274CB4CCF47}" dt="2023-12-19T08:42:00.275" v="118" actId="1035"/>
          <ac:spMkLst>
            <pc:docMk/>
            <pc:sldMk cId="1218456179" sldId="314"/>
            <ac:spMk id="16" creationId="{B1D663C6-C7E0-3C0A-FC35-A1DF0F235711}"/>
          </ac:spMkLst>
        </pc:spChg>
        <pc:spChg chg="mod">
          <ac:chgData name="Marcos Moreno Verdu" userId="e16f21d8-7ade-4398-a799-6875fecfb860" providerId="ADAL" clId="{16C0E43C-2166-48FF-A5CE-8274CB4CCF47}" dt="2023-12-19T08:41:49.071" v="80" actId="1038"/>
          <ac:spMkLst>
            <pc:docMk/>
            <pc:sldMk cId="1218456179" sldId="314"/>
            <ac:spMk id="17" creationId="{1F25C19C-541F-2B0E-B18E-AC2A356601A8}"/>
          </ac:spMkLst>
        </pc:spChg>
        <pc:picChg chg="mod">
          <ac:chgData name="Marcos Moreno Verdu" userId="e16f21d8-7ade-4398-a799-6875fecfb860" providerId="ADAL" clId="{16C0E43C-2166-48FF-A5CE-8274CB4CCF47}" dt="2023-12-19T08:41:08.139" v="16" actId="1076"/>
          <ac:picMkLst>
            <pc:docMk/>
            <pc:sldMk cId="1218456179" sldId="314"/>
            <ac:picMk id="9" creationId="{CF7A799B-DA42-12D7-7319-35B7006C0CC5}"/>
          </ac:picMkLst>
        </pc:picChg>
        <pc:picChg chg="mod">
          <ac:chgData name="Marcos Moreno Verdu" userId="e16f21d8-7ade-4398-a799-6875fecfb860" providerId="ADAL" clId="{16C0E43C-2166-48FF-A5CE-8274CB4CCF47}" dt="2023-12-19T08:41:13.843" v="17" actId="1076"/>
          <ac:picMkLst>
            <pc:docMk/>
            <pc:sldMk cId="1218456179" sldId="314"/>
            <ac:picMk id="11" creationId="{2E502D3F-933C-3C87-F49B-6B0FF5761874}"/>
          </ac:picMkLst>
        </pc:picChg>
      </pc:sldChg>
      <pc:sldChg chg="addSp delSp modSp add mod ord">
        <pc:chgData name="Marcos Moreno Verdu" userId="e16f21d8-7ade-4398-a799-6875fecfb860" providerId="ADAL" clId="{16C0E43C-2166-48FF-A5CE-8274CB4CCF47}" dt="2024-01-16T08:56:32.252" v="456"/>
        <pc:sldMkLst>
          <pc:docMk/>
          <pc:sldMk cId="3846955532" sldId="315"/>
        </pc:sldMkLst>
        <pc:spChg chg="add mod">
          <ac:chgData name="Marcos Moreno Verdu" userId="e16f21d8-7ade-4398-a799-6875fecfb860" providerId="ADAL" clId="{16C0E43C-2166-48FF-A5CE-8274CB4CCF47}" dt="2024-01-16T08:50:30.090" v="421" actId="1076"/>
          <ac:spMkLst>
            <pc:docMk/>
            <pc:sldMk cId="3846955532" sldId="315"/>
            <ac:spMk id="4" creationId="{A6277A82-359D-2AEA-AF65-91319F217BFC}"/>
          </ac:spMkLst>
        </pc:spChg>
        <pc:spChg chg="add del mod">
          <ac:chgData name="Marcos Moreno Verdu" userId="e16f21d8-7ade-4398-a799-6875fecfb860" providerId="ADAL" clId="{16C0E43C-2166-48FF-A5CE-8274CB4CCF47}" dt="2024-01-16T08:50:49.695" v="426" actId="478"/>
          <ac:spMkLst>
            <pc:docMk/>
            <pc:sldMk cId="3846955532" sldId="315"/>
            <ac:spMk id="7" creationId="{619BA3E7-50B4-6CAA-608C-E0354C7147D8}"/>
          </ac:spMkLst>
        </pc:spChg>
        <pc:spChg chg="add mod">
          <ac:chgData name="Marcos Moreno Verdu" userId="e16f21d8-7ade-4398-a799-6875fecfb860" providerId="ADAL" clId="{16C0E43C-2166-48FF-A5CE-8274CB4CCF47}" dt="2024-01-16T08:50:56.510" v="428" actId="1076"/>
          <ac:spMkLst>
            <pc:docMk/>
            <pc:sldMk cId="3846955532" sldId="315"/>
            <ac:spMk id="9" creationId="{8A73AA1D-7A8E-D3EA-0658-21F3B13E5150}"/>
          </ac:spMkLst>
        </pc:spChg>
        <pc:spChg chg="add mod">
          <ac:chgData name="Marcos Moreno Verdu" userId="e16f21d8-7ade-4398-a799-6875fecfb860" providerId="ADAL" clId="{16C0E43C-2166-48FF-A5CE-8274CB4CCF47}" dt="2024-01-16T08:51:13.821" v="432" actId="1076"/>
          <ac:spMkLst>
            <pc:docMk/>
            <pc:sldMk cId="3846955532" sldId="315"/>
            <ac:spMk id="11" creationId="{051ACB2C-16A8-2CAF-4331-867503773C0B}"/>
          </ac:spMkLst>
        </pc:spChg>
        <pc:spChg chg="add mod">
          <ac:chgData name="Marcos Moreno Verdu" userId="e16f21d8-7ade-4398-a799-6875fecfb860" providerId="ADAL" clId="{16C0E43C-2166-48FF-A5CE-8274CB4CCF47}" dt="2024-01-16T08:51:28.288" v="435" actId="1076"/>
          <ac:spMkLst>
            <pc:docMk/>
            <pc:sldMk cId="3846955532" sldId="315"/>
            <ac:spMk id="17" creationId="{471E172C-74EA-F445-2D40-C376448270F2}"/>
          </ac:spMkLst>
        </pc:spChg>
        <pc:picChg chg="add del mod">
          <ac:chgData name="Marcos Moreno Verdu" userId="e16f21d8-7ade-4398-a799-6875fecfb860" providerId="ADAL" clId="{16C0E43C-2166-48FF-A5CE-8274CB4CCF47}" dt="2024-01-16T08:50:24.751" v="419" actId="478"/>
          <ac:picMkLst>
            <pc:docMk/>
            <pc:sldMk cId="3846955532" sldId="315"/>
            <ac:picMk id="2" creationId="{C997D1B6-2ED1-028E-4F4A-51E09758823C}"/>
          </ac:picMkLst>
        </pc:picChg>
        <pc:picChg chg="add mod">
          <ac:chgData name="Marcos Moreno Verdu" userId="e16f21d8-7ade-4398-a799-6875fecfb860" providerId="ADAL" clId="{16C0E43C-2166-48FF-A5CE-8274CB4CCF47}" dt="2024-01-16T08:50:35.741" v="422" actId="688"/>
          <ac:picMkLst>
            <pc:docMk/>
            <pc:sldMk cId="3846955532" sldId="315"/>
            <ac:picMk id="5" creationId="{C0339F8D-EC69-422A-2435-83BCDC07CE7D}"/>
          </ac:picMkLst>
        </pc:picChg>
        <pc:picChg chg="add mod">
          <ac:chgData name="Marcos Moreno Verdu" userId="e16f21d8-7ade-4398-a799-6875fecfb860" providerId="ADAL" clId="{16C0E43C-2166-48FF-A5CE-8274CB4CCF47}" dt="2024-01-16T08:51:03.082" v="429" actId="688"/>
          <ac:picMkLst>
            <pc:docMk/>
            <pc:sldMk cId="3846955532" sldId="315"/>
            <ac:picMk id="10" creationId="{EE8227B6-27F1-62C0-20DC-336BDF889C81}"/>
          </ac:picMkLst>
        </pc:picChg>
        <pc:picChg chg="add mod">
          <ac:chgData name="Marcos Moreno Verdu" userId="e16f21d8-7ade-4398-a799-6875fecfb860" providerId="ADAL" clId="{16C0E43C-2166-48FF-A5CE-8274CB4CCF47}" dt="2024-01-16T08:51:13.821" v="432" actId="1076"/>
          <ac:picMkLst>
            <pc:docMk/>
            <pc:sldMk cId="3846955532" sldId="315"/>
            <ac:picMk id="12" creationId="{AA48628C-2C2F-E0C3-4C30-5209A00505E4}"/>
          </ac:picMkLst>
        </pc:picChg>
        <pc:picChg chg="add mod">
          <ac:chgData name="Marcos Moreno Verdu" userId="e16f21d8-7ade-4398-a799-6875fecfb860" providerId="ADAL" clId="{16C0E43C-2166-48FF-A5CE-8274CB4CCF47}" dt="2024-01-16T08:51:28.288" v="435" actId="1076"/>
          <ac:picMkLst>
            <pc:docMk/>
            <pc:sldMk cId="3846955532" sldId="315"/>
            <ac:picMk id="19" creationId="{04AE7A81-C051-6355-82E5-2A86C7E4E0D6}"/>
          </ac:picMkLst>
        </pc:picChg>
        <pc:picChg chg="del">
          <ac:chgData name="Marcos Moreno Verdu" userId="e16f21d8-7ade-4398-a799-6875fecfb860" providerId="ADAL" clId="{16C0E43C-2166-48FF-A5CE-8274CB4CCF47}" dt="2024-01-16T08:51:08.325" v="430" actId="478"/>
          <ac:picMkLst>
            <pc:docMk/>
            <pc:sldMk cId="3846955532" sldId="315"/>
            <ac:picMk id="30" creationId="{011F7BF7-0370-E50E-3092-664662318C3F}"/>
          </ac:picMkLst>
        </pc:picChg>
        <pc:picChg chg="del">
          <ac:chgData name="Marcos Moreno Verdu" userId="e16f21d8-7ade-4398-a799-6875fecfb860" providerId="ADAL" clId="{16C0E43C-2166-48FF-A5CE-8274CB4CCF47}" dt="2024-01-16T08:50:10.167" v="416" actId="478"/>
          <ac:picMkLst>
            <pc:docMk/>
            <pc:sldMk cId="3846955532" sldId="315"/>
            <ac:picMk id="42" creationId="{7787F069-3CD2-E2EC-4CCA-535DB4830877}"/>
          </ac:picMkLst>
        </pc:picChg>
        <pc:picChg chg="del mod">
          <ac:chgData name="Marcos Moreno Verdu" userId="e16f21d8-7ade-4398-a799-6875fecfb860" providerId="ADAL" clId="{16C0E43C-2166-48FF-A5CE-8274CB4CCF47}" dt="2024-01-16T08:50:46.536" v="424" actId="478"/>
          <ac:picMkLst>
            <pc:docMk/>
            <pc:sldMk cId="3846955532" sldId="315"/>
            <ac:picMk id="51" creationId="{B32EF79C-D38F-D7AC-70F2-E24363F046CC}"/>
          </ac:picMkLst>
        </pc:picChg>
        <pc:picChg chg="del">
          <ac:chgData name="Marcos Moreno Verdu" userId="e16f21d8-7ade-4398-a799-6875fecfb860" providerId="ADAL" clId="{16C0E43C-2166-48FF-A5CE-8274CB4CCF47}" dt="2024-01-16T08:51:20.575" v="434" actId="478"/>
          <ac:picMkLst>
            <pc:docMk/>
            <pc:sldMk cId="3846955532" sldId="315"/>
            <ac:picMk id="52" creationId="{2926CC52-57CD-2734-D743-97CB353ACB7D}"/>
          </ac:picMkLst>
        </pc:picChg>
      </pc:sldChg>
      <pc:sldChg chg="delSp modSp add mod">
        <pc:chgData name="Marcos Moreno Verdu" userId="e16f21d8-7ade-4398-a799-6875fecfb860" providerId="ADAL" clId="{16C0E43C-2166-48FF-A5CE-8274CB4CCF47}" dt="2024-01-16T08:48:34.900" v="405" actId="1076"/>
        <pc:sldMkLst>
          <pc:docMk/>
          <pc:sldMk cId="3742747837" sldId="316"/>
        </pc:sldMkLst>
        <pc:spChg chg="mod">
          <ac:chgData name="Marcos Moreno Verdu" userId="e16f21d8-7ade-4398-a799-6875fecfb860" providerId="ADAL" clId="{16C0E43C-2166-48FF-A5CE-8274CB4CCF47}" dt="2024-01-16T08:48:34.900" v="405" actId="1076"/>
          <ac:spMkLst>
            <pc:docMk/>
            <pc:sldMk cId="3742747837" sldId="316"/>
            <ac:spMk id="9" creationId="{AE9488DC-4DA6-67A9-F8D6-B39A66AA23D0}"/>
          </ac:spMkLst>
        </pc:spChg>
        <pc:spChg chg="del">
          <ac:chgData name="Marcos Moreno Verdu" userId="e16f21d8-7ade-4398-a799-6875fecfb860" providerId="ADAL" clId="{16C0E43C-2166-48FF-A5CE-8274CB4CCF47}" dt="2024-01-16T08:48:23.344" v="403" actId="478"/>
          <ac:spMkLst>
            <pc:docMk/>
            <pc:sldMk cId="3742747837" sldId="316"/>
            <ac:spMk id="12" creationId="{615BBC65-A101-542E-257F-7129F43E4F02}"/>
          </ac:spMkLst>
        </pc:spChg>
        <pc:spChg chg="del">
          <ac:chgData name="Marcos Moreno Verdu" userId="e16f21d8-7ade-4398-a799-6875fecfb860" providerId="ADAL" clId="{16C0E43C-2166-48FF-A5CE-8274CB4CCF47}" dt="2024-01-16T08:48:23.344" v="403" actId="478"/>
          <ac:spMkLst>
            <pc:docMk/>
            <pc:sldMk cId="3742747837" sldId="316"/>
            <ac:spMk id="21" creationId="{1026075C-7801-67E0-3D39-B677E8959781}"/>
          </ac:spMkLst>
        </pc:spChg>
        <pc:spChg chg="mod">
          <ac:chgData name="Marcos Moreno Verdu" userId="e16f21d8-7ade-4398-a799-6875fecfb860" providerId="ADAL" clId="{16C0E43C-2166-48FF-A5CE-8274CB4CCF47}" dt="2024-01-16T08:48:34.900" v="405" actId="1076"/>
          <ac:spMkLst>
            <pc:docMk/>
            <pc:sldMk cId="3742747837" sldId="316"/>
            <ac:spMk id="46" creationId="{B5CACC12-564B-A345-6B5F-BAD3618B880B}"/>
          </ac:spMkLst>
        </pc:spChg>
        <pc:spChg chg="mod">
          <ac:chgData name="Marcos Moreno Verdu" userId="e16f21d8-7ade-4398-a799-6875fecfb860" providerId="ADAL" clId="{16C0E43C-2166-48FF-A5CE-8274CB4CCF47}" dt="2024-01-16T08:48:34.900" v="405" actId="1076"/>
          <ac:spMkLst>
            <pc:docMk/>
            <pc:sldMk cId="3742747837" sldId="316"/>
            <ac:spMk id="53" creationId="{B1E50365-7E1E-DBF4-B56E-A06CBC789481}"/>
          </ac:spMkLst>
        </pc:spChg>
        <pc:spChg chg="del">
          <ac:chgData name="Marcos Moreno Verdu" userId="e16f21d8-7ade-4398-a799-6875fecfb860" providerId="ADAL" clId="{16C0E43C-2166-48FF-A5CE-8274CB4CCF47}" dt="2024-01-16T08:48:18.183" v="402" actId="478"/>
          <ac:spMkLst>
            <pc:docMk/>
            <pc:sldMk cId="3742747837" sldId="316"/>
            <ac:spMk id="63" creationId="{2D6CD49B-3EC5-6667-BE64-5C647E86023A}"/>
          </ac:spMkLst>
        </pc:spChg>
        <pc:spChg chg="del">
          <ac:chgData name="Marcos Moreno Verdu" userId="e16f21d8-7ade-4398-a799-6875fecfb860" providerId="ADAL" clId="{16C0E43C-2166-48FF-A5CE-8274CB4CCF47}" dt="2024-01-16T08:48:25.152" v="404" actId="478"/>
          <ac:spMkLst>
            <pc:docMk/>
            <pc:sldMk cId="3742747837" sldId="316"/>
            <ac:spMk id="64" creationId="{45317EF4-4CE4-B654-73C8-C1A0EF8D547B}"/>
          </ac:spMkLst>
        </pc:spChg>
        <pc:grpChg chg="del">
          <ac:chgData name="Marcos Moreno Verdu" userId="e16f21d8-7ade-4398-a799-6875fecfb860" providerId="ADAL" clId="{16C0E43C-2166-48FF-A5CE-8274CB4CCF47}" dt="2024-01-16T08:48:23.344" v="403" actId="478"/>
          <ac:grpSpMkLst>
            <pc:docMk/>
            <pc:sldMk cId="3742747837" sldId="316"/>
            <ac:grpSpMk id="6" creationId="{21A8A47B-A170-31F7-7786-ECF632FD6166}"/>
          </ac:grpSpMkLst>
        </pc:grpChg>
        <pc:grpChg chg="del">
          <ac:chgData name="Marcos Moreno Verdu" userId="e16f21d8-7ade-4398-a799-6875fecfb860" providerId="ADAL" clId="{16C0E43C-2166-48FF-A5CE-8274CB4CCF47}" dt="2024-01-16T08:48:23.344" v="403" actId="478"/>
          <ac:grpSpMkLst>
            <pc:docMk/>
            <pc:sldMk cId="3742747837" sldId="316"/>
            <ac:grpSpMk id="8" creationId="{E4968E53-7802-E5F1-C073-F85B00242A7C}"/>
          </ac:grpSpMkLst>
        </pc:grpChg>
        <pc:grpChg chg="del">
          <ac:chgData name="Marcos Moreno Verdu" userId="e16f21d8-7ade-4398-a799-6875fecfb860" providerId="ADAL" clId="{16C0E43C-2166-48FF-A5CE-8274CB4CCF47}" dt="2024-01-16T08:48:23.344" v="403" actId="478"/>
          <ac:grpSpMkLst>
            <pc:docMk/>
            <pc:sldMk cId="3742747837" sldId="316"/>
            <ac:grpSpMk id="13" creationId="{4CC22A90-623A-E730-D83D-EEE46B27E4E9}"/>
          </ac:grpSpMkLst>
        </pc:grpChg>
        <pc:grpChg chg="del">
          <ac:chgData name="Marcos Moreno Verdu" userId="e16f21d8-7ade-4398-a799-6875fecfb860" providerId="ADAL" clId="{16C0E43C-2166-48FF-A5CE-8274CB4CCF47}" dt="2024-01-16T08:48:23.344" v="403" actId="478"/>
          <ac:grpSpMkLst>
            <pc:docMk/>
            <pc:sldMk cId="3742747837" sldId="316"/>
            <ac:grpSpMk id="28" creationId="{5FF459BC-6FB0-E4E0-E03C-3FAE8C31BFE9}"/>
          </ac:grpSpMkLst>
        </pc:grpChg>
        <pc:grpChg chg="mod">
          <ac:chgData name="Marcos Moreno Verdu" userId="e16f21d8-7ade-4398-a799-6875fecfb860" providerId="ADAL" clId="{16C0E43C-2166-48FF-A5CE-8274CB4CCF47}" dt="2024-01-16T08:48:34.900" v="405" actId="1076"/>
          <ac:grpSpMkLst>
            <pc:docMk/>
            <pc:sldMk cId="3742747837" sldId="316"/>
            <ac:grpSpMk id="43" creationId="{6B8AB3A4-D86A-97B3-E84E-3FD4F7AEA761}"/>
          </ac:grpSpMkLst>
        </pc:grpChg>
        <pc:grpChg chg="mod">
          <ac:chgData name="Marcos Moreno Verdu" userId="e16f21d8-7ade-4398-a799-6875fecfb860" providerId="ADAL" clId="{16C0E43C-2166-48FF-A5CE-8274CB4CCF47}" dt="2024-01-16T08:48:34.900" v="405" actId="1076"/>
          <ac:grpSpMkLst>
            <pc:docMk/>
            <pc:sldMk cId="3742747837" sldId="316"/>
            <ac:grpSpMk id="47" creationId="{CAC7B911-272B-2A6E-B7A6-3C733EEA08C9}"/>
          </ac:grpSpMkLst>
        </pc:grpChg>
        <pc:grpChg chg="mod">
          <ac:chgData name="Marcos Moreno Verdu" userId="e16f21d8-7ade-4398-a799-6875fecfb860" providerId="ADAL" clId="{16C0E43C-2166-48FF-A5CE-8274CB4CCF47}" dt="2024-01-16T08:48:34.900" v="405" actId="1076"/>
          <ac:grpSpMkLst>
            <pc:docMk/>
            <pc:sldMk cId="3742747837" sldId="316"/>
            <ac:grpSpMk id="54" creationId="{5FB6700F-C607-2CA6-70B2-4DB6A29216E3}"/>
          </ac:grpSpMkLst>
        </pc:grpChg>
        <pc:grpChg chg="mod">
          <ac:chgData name="Marcos Moreno Verdu" userId="e16f21d8-7ade-4398-a799-6875fecfb860" providerId="ADAL" clId="{16C0E43C-2166-48FF-A5CE-8274CB4CCF47}" dt="2024-01-16T08:48:34.900" v="405" actId="1076"/>
          <ac:grpSpMkLst>
            <pc:docMk/>
            <pc:sldMk cId="3742747837" sldId="316"/>
            <ac:grpSpMk id="57" creationId="{2C6A3CD1-434A-DBF7-18AC-424909AB996E}"/>
          </ac:grpSpMkLst>
        </pc:grpChg>
        <pc:picChg chg="mod">
          <ac:chgData name="Marcos Moreno Verdu" userId="e16f21d8-7ade-4398-a799-6875fecfb860" providerId="ADAL" clId="{16C0E43C-2166-48FF-A5CE-8274CB4CCF47}" dt="2024-01-16T08:48:34.900" v="405" actId="1076"/>
          <ac:picMkLst>
            <pc:docMk/>
            <pc:sldMk cId="3742747837" sldId="316"/>
            <ac:picMk id="66" creationId="{DFE86590-3E35-8D21-147A-665762F5D595}"/>
          </ac:picMkLst>
        </pc:picChg>
        <pc:picChg chg="mod">
          <ac:chgData name="Marcos Moreno Verdu" userId="e16f21d8-7ade-4398-a799-6875fecfb860" providerId="ADAL" clId="{16C0E43C-2166-48FF-A5CE-8274CB4CCF47}" dt="2024-01-16T08:48:34.900" v="405" actId="1076"/>
          <ac:picMkLst>
            <pc:docMk/>
            <pc:sldMk cId="3742747837" sldId="316"/>
            <ac:picMk id="67" creationId="{E4B299CE-70B4-43DA-EFBE-8FC65E8EB229}"/>
          </ac:picMkLst>
        </pc:picChg>
      </pc:sldChg>
      <pc:sldChg chg="delSp modSp add mod">
        <pc:chgData name="Marcos Moreno Verdu" userId="e16f21d8-7ade-4398-a799-6875fecfb860" providerId="ADAL" clId="{16C0E43C-2166-48FF-A5CE-8274CB4CCF47}" dt="2024-01-16T08:48:53.073" v="408" actId="1076"/>
        <pc:sldMkLst>
          <pc:docMk/>
          <pc:sldMk cId="3714346260" sldId="317"/>
        </pc:sldMkLst>
        <pc:spChg chg="del">
          <ac:chgData name="Marcos Moreno Verdu" userId="e16f21d8-7ade-4398-a799-6875fecfb860" providerId="ADAL" clId="{16C0E43C-2166-48FF-A5CE-8274CB4CCF47}" dt="2024-01-16T08:48:41.545" v="406" actId="478"/>
          <ac:spMkLst>
            <pc:docMk/>
            <pc:sldMk cId="3714346260" sldId="317"/>
            <ac:spMk id="9" creationId="{AE9488DC-4DA6-67A9-F8D6-B39A66AA23D0}"/>
          </ac:spMkLst>
        </pc:spChg>
        <pc:spChg chg="mod">
          <ac:chgData name="Marcos Moreno Verdu" userId="e16f21d8-7ade-4398-a799-6875fecfb860" providerId="ADAL" clId="{16C0E43C-2166-48FF-A5CE-8274CB4CCF47}" dt="2024-01-16T08:48:53.073" v="408" actId="1076"/>
          <ac:spMkLst>
            <pc:docMk/>
            <pc:sldMk cId="3714346260" sldId="317"/>
            <ac:spMk id="12" creationId="{615BBC65-A101-542E-257F-7129F43E4F02}"/>
          </ac:spMkLst>
        </pc:spChg>
        <pc:spChg chg="mod">
          <ac:chgData name="Marcos Moreno Verdu" userId="e16f21d8-7ade-4398-a799-6875fecfb860" providerId="ADAL" clId="{16C0E43C-2166-48FF-A5CE-8274CB4CCF47}" dt="2024-01-16T08:48:53.073" v="408" actId="1076"/>
          <ac:spMkLst>
            <pc:docMk/>
            <pc:sldMk cId="3714346260" sldId="317"/>
            <ac:spMk id="21" creationId="{1026075C-7801-67E0-3D39-B677E8959781}"/>
          </ac:spMkLst>
        </pc:spChg>
        <pc:spChg chg="del">
          <ac:chgData name="Marcos Moreno Verdu" userId="e16f21d8-7ade-4398-a799-6875fecfb860" providerId="ADAL" clId="{16C0E43C-2166-48FF-A5CE-8274CB4CCF47}" dt="2024-01-16T08:48:41.545" v="406" actId="478"/>
          <ac:spMkLst>
            <pc:docMk/>
            <pc:sldMk cId="3714346260" sldId="317"/>
            <ac:spMk id="46" creationId="{B5CACC12-564B-A345-6B5F-BAD3618B880B}"/>
          </ac:spMkLst>
        </pc:spChg>
        <pc:spChg chg="del">
          <ac:chgData name="Marcos Moreno Verdu" userId="e16f21d8-7ade-4398-a799-6875fecfb860" providerId="ADAL" clId="{16C0E43C-2166-48FF-A5CE-8274CB4CCF47}" dt="2024-01-16T08:48:41.545" v="406" actId="478"/>
          <ac:spMkLst>
            <pc:docMk/>
            <pc:sldMk cId="3714346260" sldId="317"/>
            <ac:spMk id="53" creationId="{B1E50365-7E1E-DBF4-B56E-A06CBC789481}"/>
          </ac:spMkLst>
        </pc:spChg>
        <pc:spChg chg="del">
          <ac:chgData name="Marcos Moreno Verdu" userId="e16f21d8-7ade-4398-a799-6875fecfb860" providerId="ADAL" clId="{16C0E43C-2166-48FF-A5CE-8274CB4CCF47}" dt="2024-01-16T08:48:41.545" v="406" actId="478"/>
          <ac:spMkLst>
            <pc:docMk/>
            <pc:sldMk cId="3714346260" sldId="317"/>
            <ac:spMk id="63" creationId="{2D6CD49B-3EC5-6667-BE64-5C647E86023A}"/>
          </ac:spMkLst>
        </pc:spChg>
        <pc:spChg chg="del">
          <ac:chgData name="Marcos Moreno Verdu" userId="e16f21d8-7ade-4398-a799-6875fecfb860" providerId="ADAL" clId="{16C0E43C-2166-48FF-A5CE-8274CB4CCF47}" dt="2024-01-16T08:48:43.895" v="407" actId="478"/>
          <ac:spMkLst>
            <pc:docMk/>
            <pc:sldMk cId="3714346260" sldId="317"/>
            <ac:spMk id="64" creationId="{45317EF4-4CE4-B654-73C8-C1A0EF8D547B}"/>
          </ac:spMkLst>
        </pc:spChg>
        <pc:grpChg chg="mod">
          <ac:chgData name="Marcos Moreno Verdu" userId="e16f21d8-7ade-4398-a799-6875fecfb860" providerId="ADAL" clId="{16C0E43C-2166-48FF-A5CE-8274CB4CCF47}" dt="2024-01-16T08:48:53.073" v="408" actId="1076"/>
          <ac:grpSpMkLst>
            <pc:docMk/>
            <pc:sldMk cId="3714346260" sldId="317"/>
            <ac:grpSpMk id="6" creationId="{21A8A47B-A170-31F7-7786-ECF632FD6166}"/>
          </ac:grpSpMkLst>
        </pc:grpChg>
        <pc:grpChg chg="mod">
          <ac:chgData name="Marcos Moreno Verdu" userId="e16f21d8-7ade-4398-a799-6875fecfb860" providerId="ADAL" clId="{16C0E43C-2166-48FF-A5CE-8274CB4CCF47}" dt="2024-01-16T08:48:53.073" v="408" actId="1076"/>
          <ac:grpSpMkLst>
            <pc:docMk/>
            <pc:sldMk cId="3714346260" sldId="317"/>
            <ac:grpSpMk id="8" creationId="{E4968E53-7802-E5F1-C073-F85B00242A7C}"/>
          </ac:grpSpMkLst>
        </pc:grpChg>
        <pc:grpChg chg="mod">
          <ac:chgData name="Marcos Moreno Verdu" userId="e16f21d8-7ade-4398-a799-6875fecfb860" providerId="ADAL" clId="{16C0E43C-2166-48FF-A5CE-8274CB4CCF47}" dt="2024-01-16T08:48:53.073" v="408" actId="1076"/>
          <ac:grpSpMkLst>
            <pc:docMk/>
            <pc:sldMk cId="3714346260" sldId="317"/>
            <ac:grpSpMk id="13" creationId="{4CC22A90-623A-E730-D83D-EEE46B27E4E9}"/>
          </ac:grpSpMkLst>
        </pc:grpChg>
        <pc:grpChg chg="mod">
          <ac:chgData name="Marcos Moreno Verdu" userId="e16f21d8-7ade-4398-a799-6875fecfb860" providerId="ADAL" clId="{16C0E43C-2166-48FF-A5CE-8274CB4CCF47}" dt="2024-01-16T08:48:53.073" v="408" actId="1076"/>
          <ac:grpSpMkLst>
            <pc:docMk/>
            <pc:sldMk cId="3714346260" sldId="317"/>
            <ac:grpSpMk id="28" creationId="{5FF459BC-6FB0-E4E0-E03C-3FAE8C31BFE9}"/>
          </ac:grpSpMkLst>
        </pc:grpChg>
        <pc:grpChg chg="del">
          <ac:chgData name="Marcos Moreno Verdu" userId="e16f21d8-7ade-4398-a799-6875fecfb860" providerId="ADAL" clId="{16C0E43C-2166-48FF-A5CE-8274CB4CCF47}" dt="2024-01-16T08:48:41.545" v="406" actId="478"/>
          <ac:grpSpMkLst>
            <pc:docMk/>
            <pc:sldMk cId="3714346260" sldId="317"/>
            <ac:grpSpMk id="43" creationId="{6B8AB3A4-D86A-97B3-E84E-3FD4F7AEA761}"/>
          </ac:grpSpMkLst>
        </pc:grpChg>
        <pc:grpChg chg="del">
          <ac:chgData name="Marcos Moreno Verdu" userId="e16f21d8-7ade-4398-a799-6875fecfb860" providerId="ADAL" clId="{16C0E43C-2166-48FF-A5CE-8274CB4CCF47}" dt="2024-01-16T08:48:41.545" v="406" actId="478"/>
          <ac:grpSpMkLst>
            <pc:docMk/>
            <pc:sldMk cId="3714346260" sldId="317"/>
            <ac:grpSpMk id="47" creationId="{CAC7B911-272B-2A6E-B7A6-3C733EEA08C9}"/>
          </ac:grpSpMkLst>
        </pc:grpChg>
        <pc:grpChg chg="del">
          <ac:chgData name="Marcos Moreno Verdu" userId="e16f21d8-7ade-4398-a799-6875fecfb860" providerId="ADAL" clId="{16C0E43C-2166-48FF-A5CE-8274CB4CCF47}" dt="2024-01-16T08:48:41.545" v="406" actId="478"/>
          <ac:grpSpMkLst>
            <pc:docMk/>
            <pc:sldMk cId="3714346260" sldId="317"/>
            <ac:grpSpMk id="54" creationId="{5FB6700F-C607-2CA6-70B2-4DB6A29216E3}"/>
          </ac:grpSpMkLst>
        </pc:grpChg>
        <pc:grpChg chg="del">
          <ac:chgData name="Marcos Moreno Verdu" userId="e16f21d8-7ade-4398-a799-6875fecfb860" providerId="ADAL" clId="{16C0E43C-2166-48FF-A5CE-8274CB4CCF47}" dt="2024-01-16T08:48:41.545" v="406" actId="478"/>
          <ac:grpSpMkLst>
            <pc:docMk/>
            <pc:sldMk cId="3714346260" sldId="317"/>
            <ac:grpSpMk id="57" creationId="{2C6A3CD1-434A-DBF7-18AC-424909AB996E}"/>
          </ac:grpSpMkLst>
        </pc:grpChg>
        <pc:picChg chg="del">
          <ac:chgData name="Marcos Moreno Verdu" userId="e16f21d8-7ade-4398-a799-6875fecfb860" providerId="ADAL" clId="{16C0E43C-2166-48FF-A5CE-8274CB4CCF47}" dt="2024-01-16T08:48:41.545" v="406" actId="478"/>
          <ac:picMkLst>
            <pc:docMk/>
            <pc:sldMk cId="3714346260" sldId="317"/>
            <ac:picMk id="66" creationId="{DFE86590-3E35-8D21-147A-665762F5D595}"/>
          </ac:picMkLst>
        </pc:picChg>
        <pc:picChg chg="del">
          <ac:chgData name="Marcos Moreno Verdu" userId="e16f21d8-7ade-4398-a799-6875fecfb860" providerId="ADAL" clId="{16C0E43C-2166-48FF-A5CE-8274CB4CCF47}" dt="2024-01-16T08:48:41.545" v="406" actId="478"/>
          <ac:picMkLst>
            <pc:docMk/>
            <pc:sldMk cId="3714346260" sldId="317"/>
            <ac:picMk id="67" creationId="{E4B299CE-70B4-43DA-EFBE-8FC65E8EB229}"/>
          </ac:picMkLst>
        </pc:picChg>
      </pc:sldChg>
      <pc:sldChg chg="add ord">
        <pc:chgData name="Marcos Moreno Verdu" userId="e16f21d8-7ade-4398-a799-6875fecfb860" providerId="ADAL" clId="{16C0E43C-2166-48FF-A5CE-8274CB4CCF47}" dt="2024-01-16T08:56:32.252" v="456"/>
        <pc:sldMkLst>
          <pc:docMk/>
          <pc:sldMk cId="238192065" sldId="318"/>
        </pc:sldMkLst>
      </pc:sldChg>
      <pc:sldChg chg="addSp delSp modSp add mod ord">
        <pc:chgData name="Marcos Moreno Verdu" userId="e16f21d8-7ade-4398-a799-6875fecfb860" providerId="ADAL" clId="{16C0E43C-2166-48FF-A5CE-8274CB4CCF47}" dt="2024-01-16T08:56:44.013" v="460"/>
        <pc:sldMkLst>
          <pc:docMk/>
          <pc:sldMk cId="578255552" sldId="319"/>
        </pc:sldMkLst>
        <pc:spChg chg="del">
          <ac:chgData name="Marcos Moreno Verdu" userId="e16f21d8-7ade-4398-a799-6875fecfb860" providerId="ADAL" clId="{16C0E43C-2166-48FF-A5CE-8274CB4CCF47}" dt="2024-01-16T08:55:47.622" v="449" actId="478"/>
          <ac:spMkLst>
            <pc:docMk/>
            <pc:sldMk cId="578255552" sldId="319"/>
            <ac:spMk id="5" creationId="{6AAA23CE-5FC1-EBB2-A769-5A435C9C2008}"/>
          </ac:spMkLst>
        </pc:spChg>
        <pc:spChg chg="del">
          <ac:chgData name="Marcos Moreno Verdu" userId="e16f21d8-7ade-4398-a799-6875fecfb860" providerId="ADAL" clId="{16C0E43C-2166-48FF-A5CE-8274CB4CCF47}" dt="2024-01-16T08:55:08.405" v="440" actId="478"/>
          <ac:spMkLst>
            <pc:docMk/>
            <pc:sldMk cId="578255552" sldId="319"/>
            <ac:spMk id="21" creationId="{CF5B9A31-6B93-F785-3823-B95E64E2AAEA}"/>
          </ac:spMkLst>
        </pc:spChg>
        <pc:spChg chg="del">
          <ac:chgData name="Marcos Moreno Verdu" userId="e16f21d8-7ade-4398-a799-6875fecfb860" providerId="ADAL" clId="{16C0E43C-2166-48FF-A5CE-8274CB4CCF47}" dt="2024-01-16T08:55:56.943" v="453" actId="478"/>
          <ac:spMkLst>
            <pc:docMk/>
            <pc:sldMk cId="578255552" sldId="319"/>
            <ac:spMk id="31" creationId="{1197198A-F9EE-9C8D-AAE5-78D4680823B8}"/>
          </ac:spMkLst>
        </pc:spChg>
        <pc:grpChg chg="del">
          <ac:chgData name="Marcos Moreno Verdu" userId="e16f21d8-7ade-4398-a799-6875fecfb860" providerId="ADAL" clId="{16C0E43C-2166-48FF-A5CE-8274CB4CCF47}" dt="2024-01-16T08:55:46.207" v="448" actId="478"/>
          <ac:grpSpMkLst>
            <pc:docMk/>
            <pc:sldMk cId="578255552" sldId="319"/>
            <ac:grpSpMk id="7" creationId="{516B69FD-C107-F1F1-775C-16C3E0B760BE}"/>
          </ac:grpSpMkLst>
        </pc:grpChg>
        <pc:grpChg chg="mod">
          <ac:chgData name="Marcos Moreno Verdu" userId="e16f21d8-7ade-4398-a799-6875fecfb860" providerId="ADAL" clId="{16C0E43C-2166-48FF-A5CE-8274CB4CCF47}" dt="2024-01-16T08:55:04.720" v="438" actId="1076"/>
          <ac:grpSpMkLst>
            <pc:docMk/>
            <pc:sldMk cId="578255552" sldId="319"/>
            <ac:grpSpMk id="12" creationId="{5CF75852-1814-0C74-322E-0371F9523650}"/>
          </ac:grpSpMkLst>
        </pc:grpChg>
        <pc:grpChg chg="del">
          <ac:chgData name="Marcos Moreno Verdu" userId="e16f21d8-7ade-4398-a799-6875fecfb860" providerId="ADAL" clId="{16C0E43C-2166-48FF-A5CE-8274CB4CCF47}" dt="2024-01-16T08:55:06.917" v="439" actId="478"/>
          <ac:grpSpMkLst>
            <pc:docMk/>
            <pc:sldMk cId="578255552" sldId="319"/>
            <ac:grpSpMk id="19" creationId="{9769F93F-2F81-E9E1-A801-72EEB6347184}"/>
          </ac:grpSpMkLst>
        </pc:grpChg>
        <pc:grpChg chg="del">
          <ac:chgData name="Marcos Moreno Verdu" userId="e16f21d8-7ade-4398-a799-6875fecfb860" providerId="ADAL" clId="{16C0E43C-2166-48FF-A5CE-8274CB4CCF47}" dt="2024-01-16T08:55:55.478" v="452" actId="478"/>
          <ac:grpSpMkLst>
            <pc:docMk/>
            <pc:sldMk cId="578255552" sldId="319"/>
            <ac:grpSpMk id="28" creationId="{19912171-24B1-7322-67D2-AFA3598919D6}"/>
          </ac:grpSpMkLst>
        </pc:grpChg>
        <pc:picChg chg="add del mod">
          <ac:chgData name="Marcos Moreno Verdu" userId="e16f21d8-7ade-4398-a799-6875fecfb860" providerId="ADAL" clId="{16C0E43C-2166-48FF-A5CE-8274CB4CCF47}" dt="2024-01-16T08:55:35.791" v="445" actId="478"/>
          <ac:picMkLst>
            <pc:docMk/>
            <pc:sldMk cId="578255552" sldId="319"/>
            <ac:picMk id="2" creationId="{CEA96917-2F64-0A15-2979-01FF83B0C49A}"/>
          </ac:picMkLst>
        </pc:picChg>
        <pc:picChg chg="del">
          <ac:chgData name="Marcos Moreno Verdu" userId="e16f21d8-7ade-4398-a799-6875fecfb860" providerId="ADAL" clId="{16C0E43C-2166-48FF-A5CE-8274CB4CCF47}" dt="2024-01-16T08:55:46.207" v="448" actId="478"/>
          <ac:picMkLst>
            <pc:docMk/>
            <pc:sldMk cId="578255552" sldId="319"/>
            <ac:picMk id="4" creationId="{725D7806-1835-9039-426F-E1906D4C82E3}"/>
          </ac:picMkLst>
        </pc:picChg>
        <pc:picChg chg="add mod">
          <ac:chgData name="Marcos Moreno Verdu" userId="e16f21d8-7ade-4398-a799-6875fecfb860" providerId="ADAL" clId="{16C0E43C-2166-48FF-A5CE-8274CB4CCF47}" dt="2024-01-16T08:55:42.165" v="446" actId="1076"/>
          <ac:picMkLst>
            <pc:docMk/>
            <pc:sldMk cId="578255552" sldId="319"/>
            <ac:picMk id="8" creationId="{F22DD712-CC7B-1ED7-A683-F1EBAB71D83B}"/>
          </ac:picMkLst>
        </pc:picChg>
        <pc:picChg chg="add mod">
          <ac:chgData name="Marcos Moreno Verdu" userId="e16f21d8-7ade-4398-a799-6875fecfb860" providerId="ADAL" clId="{16C0E43C-2166-48FF-A5CE-8274CB4CCF47}" dt="2024-01-16T08:55:51.629" v="450" actId="1076"/>
          <ac:picMkLst>
            <pc:docMk/>
            <pc:sldMk cId="578255552" sldId="319"/>
            <ac:picMk id="10" creationId="{EC432DF0-E9EB-4E3B-0F44-D4AF202D0CF8}"/>
          </ac:picMkLst>
        </pc:picChg>
        <pc:picChg chg="add mod">
          <ac:chgData name="Marcos Moreno Verdu" userId="e16f21d8-7ade-4398-a799-6875fecfb860" providerId="ADAL" clId="{16C0E43C-2166-48FF-A5CE-8274CB4CCF47}" dt="2024-01-16T08:55:59.666" v="454" actId="1076"/>
          <ac:picMkLst>
            <pc:docMk/>
            <pc:sldMk cId="578255552" sldId="319"/>
            <ac:picMk id="13" creationId="{3FCD3327-FAD6-5E9F-5E19-6CEFB83A7AB4}"/>
          </ac:picMkLst>
        </pc:picChg>
        <pc:picChg chg="del">
          <ac:chgData name="Marcos Moreno Verdu" userId="e16f21d8-7ade-4398-a799-6875fecfb860" providerId="ADAL" clId="{16C0E43C-2166-48FF-A5CE-8274CB4CCF47}" dt="2024-01-16T08:55:06.917" v="439" actId="478"/>
          <ac:picMkLst>
            <pc:docMk/>
            <pc:sldMk cId="578255552" sldId="319"/>
            <ac:picMk id="22" creationId="{12D069B3-54C9-D80C-F11B-32DCA187719C}"/>
          </ac:picMkLst>
        </pc:picChg>
        <pc:picChg chg="del">
          <ac:chgData name="Marcos Moreno Verdu" userId="e16f21d8-7ade-4398-a799-6875fecfb860" providerId="ADAL" clId="{16C0E43C-2166-48FF-A5CE-8274CB4CCF47}" dt="2024-01-16T08:55:55.478" v="452" actId="478"/>
          <ac:picMkLst>
            <pc:docMk/>
            <pc:sldMk cId="578255552" sldId="319"/>
            <ac:picMk id="32" creationId="{36349777-3F56-6FB8-BA88-3A7EE9B80C74}"/>
          </ac:picMkLst>
        </pc:picChg>
      </pc:sldChg>
      <pc:sldChg chg="delSp modSp add mod ord">
        <pc:chgData name="Marcos Moreno Verdu" userId="e16f21d8-7ade-4398-a799-6875fecfb860" providerId="ADAL" clId="{16C0E43C-2166-48FF-A5CE-8274CB4CCF47}" dt="2024-01-16T09:06:51.827" v="580" actId="478"/>
        <pc:sldMkLst>
          <pc:docMk/>
          <pc:sldMk cId="1451970046" sldId="320"/>
        </pc:sldMkLst>
        <pc:spChg chg="del">
          <ac:chgData name="Marcos Moreno Verdu" userId="e16f21d8-7ade-4398-a799-6875fecfb860" providerId="ADAL" clId="{16C0E43C-2166-48FF-A5CE-8274CB4CCF47}" dt="2024-01-16T09:06:44.101" v="564" actId="478"/>
          <ac:spMkLst>
            <pc:docMk/>
            <pc:sldMk cId="1451970046" sldId="320"/>
            <ac:spMk id="2" creationId="{60EE8CB6-7B89-479B-B687-B1C82983262F}"/>
          </ac:spMkLst>
        </pc:spChg>
        <pc:spChg chg="del">
          <ac:chgData name="Marcos Moreno Verdu" userId="e16f21d8-7ade-4398-a799-6875fecfb860" providerId="ADAL" clId="{16C0E43C-2166-48FF-A5CE-8274CB4CCF47}" dt="2024-01-16T09:06:44.844" v="565" actId="478"/>
          <ac:spMkLst>
            <pc:docMk/>
            <pc:sldMk cId="1451970046" sldId="320"/>
            <ac:spMk id="3" creationId="{D3C859AA-43D6-00E7-9A10-881DBB993F88}"/>
          </ac:spMkLst>
        </pc:spChg>
        <pc:spChg chg="del">
          <ac:chgData name="Marcos Moreno Verdu" userId="e16f21d8-7ade-4398-a799-6875fecfb860" providerId="ADAL" clId="{16C0E43C-2166-48FF-A5CE-8274CB4CCF47}" dt="2024-01-16T09:06:50.554" v="577" actId="478"/>
          <ac:spMkLst>
            <pc:docMk/>
            <pc:sldMk cId="1451970046" sldId="320"/>
            <ac:spMk id="4" creationId="{A95C8AA4-F60F-0958-12ED-64488D82A2E4}"/>
          </ac:spMkLst>
        </pc:spChg>
        <pc:spChg chg="del">
          <ac:chgData name="Marcos Moreno Verdu" userId="e16f21d8-7ade-4398-a799-6875fecfb860" providerId="ADAL" clId="{16C0E43C-2166-48FF-A5CE-8274CB4CCF47}" dt="2024-01-16T09:06:45.276" v="566" actId="478"/>
          <ac:spMkLst>
            <pc:docMk/>
            <pc:sldMk cId="1451970046" sldId="320"/>
            <ac:spMk id="6" creationId="{E169C7DC-5B14-E1DB-2EB9-3E7614AC3F13}"/>
          </ac:spMkLst>
        </pc:spChg>
        <pc:spChg chg="del">
          <ac:chgData name="Marcos Moreno Verdu" userId="e16f21d8-7ade-4398-a799-6875fecfb860" providerId="ADAL" clId="{16C0E43C-2166-48FF-A5CE-8274CB4CCF47}" dt="2024-01-16T09:06:45.676" v="567" actId="478"/>
          <ac:spMkLst>
            <pc:docMk/>
            <pc:sldMk cId="1451970046" sldId="320"/>
            <ac:spMk id="7" creationId="{496B9988-6891-01EB-A0F7-C1CEF69401C3}"/>
          </ac:spMkLst>
        </pc:spChg>
        <pc:spChg chg="del">
          <ac:chgData name="Marcos Moreno Verdu" userId="e16f21d8-7ade-4398-a799-6875fecfb860" providerId="ADAL" clId="{16C0E43C-2166-48FF-A5CE-8274CB4CCF47}" dt="2024-01-16T09:06:46.477" v="568" actId="478"/>
          <ac:spMkLst>
            <pc:docMk/>
            <pc:sldMk cId="1451970046" sldId="320"/>
            <ac:spMk id="8" creationId="{2CA62869-1B7F-0DC8-A0DD-E216ED519F2C}"/>
          </ac:spMkLst>
        </pc:spChg>
        <pc:spChg chg="del">
          <ac:chgData name="Marcos Moreno Verdu" userId="e16f21d8-7ade-4398-a799-6875fecfb860" providerId="ADAL" clId="{16C0E43C-2166-48FF-A5CE-8274CB4CCF47}" dt="2024-01-16T09:06:47.219" v="569" actId="478"/>
          <ac:spMkLst>
            <pc:docMk/>
            <pc:sldMk cId="1451970046" sldId="320"/>
            <ac:spMk id="9" creationId="{38EB370A-8285-DE2A-F011-7C155E52F118}"/>
          </ac:spMkLst>
        </pc:spChg>
        <pc:spChg chg="del">
          <ac:chgData name="Marcos Moreno Verdu" userId="e16f21d8-7ade-4398-a799-6875fecfb860" providerId="ADAL" clId="{16C0E43C-2166-48FF-A5CE-8274CB4CCF47}" dt="2024-01-16T09:06:47.708" v="570" actId="478"/>
          <ac:spMkLst>
            <pc:docMk/>
            <pc:sldMk cId="1451970046" sldId="320"/>
            <ac:spMk id="10" creationId="{3A1DE85E-D5E0-3D5C-6E8D-60E14298A4CB}"/>
          </ac:spMkLst>
        </pc:spChg>
        <pc:spChg chg="del">
          <ac:chgData name="Marcos Moreno Verdu" userId="e16f21d8-7ade-4398-a799-6875fecfb860" providerId="ADAL" clId="{16C0E43C-2166-48FF-A5CE-8274CB4CCF47}" dt="2024-01-16T09:06:48.107" v="571" actId="478"/>
          <ac:spMkLst>
            <pc:docMk/>
            <pc:sldMk cId="1451970046" sldId="320"/>
            <ac:spMk id="11" creationId="{ABC83049-4686-BA61-7E7C-587E9531993C}"/>
          </ac:spMkLst>
        </pc:spChg>
        <pc:spChg chg="del mod">
          <ac:chgData name="Marcos Moreno Verdu" userId="e16f21d8-7ade-4398-a799-6875fecfb860" providerId="ADAL" clId="{16C0E43C-2166-48FF-A5CE-8274CB4CCF47}" dt="2024-01-16T09:06:48.492" v="573" actId="478"/>
          <ac:spMkLst>
            <pc:docMk/>
            <pc:sldMk cId="1451970046" sldId="320"/>
            <ac:spMk id="12" creationId="{C69B23D5-E406-30FC-AAF7-16C2612AF756}"/>
          </ac:spMkLst>
        </pc:spChg>
        <pc:spChg chg="del">
          <ac:chgData name="Marcos Moreno Verdu" userId="e16f21d8-7ade-4398-a799-6875fecfb860" providerId="ADAL" clId="{16C0E43C-2166-48FF-A5CE-8274CB4CCF47}" dt="2024-01-16T09:06:48.859" v="574" actId="478"/>
          <ac:spMkLst>
            <pc:docMk/>
            <pc:sldMk cId="1451970046" sldId="320"/>
            <ac:spMk id="13" creationId="{1950EF1B-63A3-6116-315B-BA4EB9787417}"/>
          </ac:spMkLst>
        </pc:spChg>
        <pc:spChg chg="del">
          <ac:chgData name="Marcos Moreno Verdu" userId="e16f21d8-7ade-4398-a799-6875fecfb860" providerId="ADAL" clId="{16C0E43C-2166-48FF-A5CE-8274CB4CCF47}" dt="2024-01-16T09:06:49.859" v="576" actId="478"/>
          <ac:spMkLst>
            <pc:docMk/>
            <pc:sldMk cId="1451970046" sldId="320"/>
            <ac:spMk id="14" creationId="{56B21161-16A2-DD28-F619-57A5D039F9CF}"/>
          </ac:spMkLst>
        </pc:spChg>
        <pc:spChg chg="del">
          <ac:chgData name="Marcos Moreno Verdu" userId="e16f21d8-7ade-4398-a799-6875fecfb860" providerId="ADAL" clId="{16C0E43C-2166-48FF-A5CE-8274CB4CCF47}" dt="2024-01-16T09:06:49.459" v="575" actId="478"/>
          <ac:spMkLst>
            <pc:docMk/>
            <pc:sldMk cId="1451970046" sldId="320"/>
            <ac:spMk id="15" creationId="{D615C267-A60F-4588-C870-996E1041803C}"/>
          </ac:spMkLst>
        </pc:spChg>
        <pc:spChg chg="del">
          <ac:chgData name="Marcos Moreno Verdu" userId="e16f21d8-7ade-4398-a799-6875fecfb860" providerId="ADAL" clId="{16C0E43C-2166-48FF-A5CE-8274CB4CCF47}" dt="2024-01-16T09:06:51.106" v="578" actId="478"/>
          <ac:spMkLst>
            <pc:docMk/>
            <pc:sldMk cId="1451970046" sldId="320"/>
            <ac:spMk id="16" creationId="{825D1855-4364-3FDF-AC9E-FFABFC766168}"/>
          </ac:spMkLst>
        </pc:spChg>
        <pc:spChg chg="del">
          <ac:chgData name="Marcos Moreno Verdu" userId="e16f21d8-7ade-4398-a799-6875fecfb860" providerId="ADAL" clId="{16C0E43C-2166-48FF-A5CE-8274CB4CCF47}" dt="2024-01-16T09:06:51.445" v="579" actId="478"/>
          <ac:spMkLst>
            <pc:docMk/>
            <pc:sldMk cId="1451970046" sldId="320"/>
            <ac:spMk id="17" creationId="{9BC24649-F74A-47A5-933E-830441779E20}"/>
          </ac:spMkLst>
        </pc:spChg>
        <pc:spChg chg="del">
          <ac:chgData name="Marcos Moreno Verdu" userId="e16f21d8-7ade-4398-a799-6875fecfb860" providerId="ADAL" clId="{16C0E43C-2166-48FF-A5CE-8274CB4CCF47}" dt="2024-01-16T09:06:51.827" v="580" actId="478"/>
          <ac:spMkLst>
            <pc:docMk/>
            <pc:sldMk cId="1451970046" sldId="320"/>
            <ac:spMk id="18" creationId="{27E199B9-8958-4498-D350-29BC3FB5CC45}"/>
          </ac:spMkLst>
        </pc:spChg>
      </pc:sldChg>
    </pc:docChg>
  </pc:docChgLst>
  <pc:docChgLst>
    <pc:chgData name="Marcos Moreno Verdu" userId="e16f21d8-7ade-4398-a799-6875fecfb860" providerId="ADAL" clId="{D72CB070-DD02-4A3E-9D43-45B49005C7DA}"/>
    <pc:docChg chg="undo custSel addSld delSld modSld sldOrd modMainMaster">
      <pc:chgData name="Marcos Moreno Verdu" userId="e16f21d8-7ade-4398-a799-6875fecfb860" providerId="ADAL" clId="{D72CB070-DD02-4A3E-9D43-45B49005C7DA}" dt="2023-12-06T10:24:24.400" v="1340" actId="1076"/>
      <pc:docMkLst>
        <pc:docMk/>
      </pc:docMkLst>
      <pc:sldChg chg="addSp delSp modSp new mod">
        <pc:chgData name="Marcos Moreno Verdu" userId="e16f21d8-7ade-4398-a799-6875fecfb860" providerId="ADAL" clId="{D72CB070-DD02-4A3E-9D43-45B49005C7DA}" dt="2023-12-06T09:44:31.164" v="962"/>
        <pc:sldMkLst>
          <pc:docMk/>
          <pc:sldMk cId="3051121938" sldId="256"/>
        </pc:sldMkLst>
        <pc:spChg chg="del">
          <ac:chgData name="Marcos Moreno Verdu" userId="e16f21d8-7ade-4398-a799-6875fecfb860" providerId="ADAL" clId="{D72CB070-DD02-4A3E-9D43-45B49005C7DA}" dt="2023-11-21T10:46:43.230" v="1" actId="478"/>
          <ac:spMkLst>
            <pc:docMk/>
            <pc:sldMk cId="3051121938" sldId="256"/>
            <ac:spMk id="2" creationId="{091BEF81-1FEA-EC0A-A7BD-9A39904815AB}"/>
          </ac:spMkLst>
        </pc:spChg>
        <pc:spChg chg="add mod ord">
          <ac:chgData name="Marcos Moreno Verdu" userId="e16f21d8-7ade-4398-a799-6875fecfb860" providerId="ADAL" clId="{D72CB070-DD02-4A3E-9D43-45B49005C7DA}" dt="2023-12-06T09:44:31.164" v="962"/>
          <ac:spMkLst>
            <pc:docMk/>
            <pc:sldMk cId="3051121938" sldId="256"/>
            <ac:spMk id="2" creationId="{7AB3FC59-0010-4AA1-94FE-FE760FAEDE15}"/>
          </ac:spMkLst>
        </pc:spChg>
        <pc:spChg chg="del">
          <ac:chgData name="Marcos Moreno Verdu" userId="e16f21d8-7ade-4398-a799-6875fecfb860" providerId="ADAL" clId="{D72CB070-DD02-4A3E-9D43-45B49005C7DA}" dt="2023-11-21T10:46:44.603" v="2" actId="478"/>
          <ac:spMkLst>
            <pc:docMk/>
            <pc:sldMk cId="3051121938" sldId="256"/>
            <ac:spMk id="3" creationId="{8DF08D15-FD1A-F702-8E8C-B2E1E862DB01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3051121938" sldId="256"/>
            <ac:spMk id="3" creationId="{EAAF7BE3-B802-8619-5B70-CC4E14A31347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3051121938" sldId="256"/>
            <ac:spMk id="7" creationId="{F2788DFB-4516-8F86-F104-7D1C2DAABF77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3051121938" sldId="256"/>
            <ac:spMk id="9" creationId="{F1905BDE-D05A-8DAC-BB60-1F10C347F923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3051121938" sldId="256"/>
            <ac:spMk id="10" creationId="{3D751572-945E-9C49-D7FE-09BB73260CE5}"/>
          </ac:spMkLst>
        </pc:spChg>
        <pc:grpChg chg="add mod">
          <ac:chgData name="Marcos Moreno Verdu" userId="e16f21d8-7ade-4398-a799-6875fecfb860" providerId="ADAL" clId="{D72CB070-DD02-4A3E-9D43-45B49005C7DA}" dt="2023-12-06T09:44:31.164" v="962"/>
          <ac:grpSpMkLst>
            <pc:docMk/>
            <pc:sldMk cId="3051121938" sldId="256"/>
            <ac:grpSpMk id="8" creationId="{4D0F8D6A-DD6E-E9E1-46D4-20A96340871C}"/>
          </ac:grpSpMkLst>
        </pc:grpChg>
        <pc:picChg chg="add mod">
          <ac:chgData name="Marcos Moreno Verdu" userId="e16f21d8-7ade-4398-a799-6875fecfb860" providerId="ADAL" clId="{D72CB070-DD02-4A3E-9D43-45B49005C7DA}" dt="2023-12-06T09:44:31.164" v="962"/>
          <ac:picMkLst>
            <pc:docMk/>
            <pc:sldMk cId="3051121938" sldId="256"/>
            <ac:picMk id="4" creationId="{078839E8-DC01-A257-6166-B24798D605F4}"/>
          </ac:picMkLst>
        </pc:picChg>
        <pc:picChg chg="add del">
          <ac:chgData name="Marcos Moreno Verdu" userId="e16f21d8-7ade-4398-a799-6875fecfb860" providerId="ADAL" clId="{D72CB070-DD02-4A3E-9D43-45B49005C7DA}" dt="2023-11-21T10:47:23.241" v="6" actId="478"/>
          <ac:picMkLst>
            <pc:docMk/>
            <pc:sldMk cId="3051121938" sldId="256"/>
            <ac:picMk id="4" creationId="{BFC98F5E-AD0C-B28E-264F-4371C25860CF}"/>
          </ac:picMkLst>
        </pc:picChg>
        <pc:picChg chg="add mod">
          <ac:chgData name="Marcos Moreno Verdu" userId="e16f21d8-7ade-4398-a799-6875fecfb860" providerId="ADAL" clId="{D72CB070-DD02-4A3E-9D43-45B49005C7DA}" dt="2023-12-06T09:44:31.164" v="962"/>
          <ac:picMkLst>
            <pc:docMk/>
            <pc:sldMk cId="3051121938" sldId="256"/>
            <ac:picMk id="5" creationId="{9BA4AB86-86DE-AD45-7750-A94CC707871F}"/>
          </ac:picMkLst>
        </pc:picChg>
        <pc:picChg chg="add mod ord modCrop">
          <ac:chgData name="Marcos Moreno Verdu" userId="e16f21d8-7ade-4398-a799-6875fecfb860" providerId="ADAL" clId="{D72CB070-DD02-4A3E-9D43-45B49005C7DA}" dt="2023-12-06T09:44:31.164" v="962"/>
          <ac:picMkLst>
            <pc:docMk/>
            <pc:sldMk cId="3051121938" sldId="256"/>
            <ac:picMk id="6" creationId="{DE30AB89-C78A-5806-6878-75D3E0F28820}"/>
          </ac:picMkLst>
        </pc:picChg>
        <pc:picChg chg="add del mod">
          <ac:chgData name="Marcos Moreno Verdu" userId="e16f21d8-7ade-4398-a799-6875fecfb860" providerId="ADAL" clId="{D72CB070-DD02-4A3E-9D43-45B49005C7DA}" dt="2023-11-23T12:48:14.206" v="576" actId="478"/>
          <ac:picMkLst>
            <pc:docMk/>
            <pc:sldMk cId="3051121938" sldId="256"/>
            <ac:picMk id="8" creationId="{74DE1684-2D42-BA6D-F3C1-E771AFEFDC0B}"/>
          </ac:picMkLst>
        </pc:picChg>
        <pc:picChg chg="del">
          <ac:chgData name="Marcos Moreno Verdu" userId="e16f21d8-7ade-4398-a799-6875fecfb860" providerId="ADAL" clId="{D72CB070-DD02-4A3E-9D43-45B49005C7DA}" dt="2023-11-30T09:45:22.251" v="602"/>
          <ac:picMkLst>
            <pc:docMk/>
            <pc:sldMk cId="3051121938" sldId="256"/>
            <ac:picMk id="11" creationId="{81FCC87E-E217-7E64-37DF-8CDF6968CCF4}"/>
          </ac:picMkLst>
        </pc:picChg>
      </pc:sldChg>
      <pc:sldChg chg="addSp delSp modSp new mod ord">
        <pc:chgData name="Marcos Moreno Verdu" userId="e16f21d8-7ade-4398-a799-6875fecfb860" providerId="ADAL" clId="{D72CB070-DD02-4A3E-9D43-45B49005C7DA}" dt="2023-12-06T09:44:31.164" v="962"/>
        <pc:sldMkLst>
          <pc:docMk/>
          <pc:sldMk cId="4017419373" sldId="257"/>
        </pc:sldMkLst>
        <pc:spChg chg="del">
          <ac:chgData name="Marcos Moreno Verdu" userId="e16f21d8-7ade-4398-a799-6875fecfb860" providerId="ADAL" clId="{D72CB070-DD02-4A3E-9D43-45B49005C7DA}" dt="2023-11-21T11:14:07.311" v="68" actId="478"/>
          <ac:spMkLst>
            <pc:docMk/>
            <pc:sldMk cId="4017419373" sldId="257"/>
            <ac:spMk id="2" creationId="{9B97B0E3-6461-2FF3-4476-0C45E6F71742}"/>
          </ac:spMkLst>
        </pc:spChg>
        <pc:spChg chg="del">
          <ac:chgData name="Marcos Moreno Verdu" userId="e16f21d8-7ade-4398-a799-6875fecfb860" providerId="ADAL" clId="{D72CB070-DD02-4A3E-9D43-45B49005C7DA}" dt="2023-11-21T11:14:08.408" v="69" actId="478"/>
          <ac:spMkLst>
            <pc:docMk/>
            <pc:sldMk cId="4017419373" sldId="257"/>
            <ac:spMk id="3" creationId="{A86A2462-F44B-5945-4BD3-1A081D889570}"/>
          </ac:spMkLst>
        </pc:spChg>
        <pc:picChg chg="add mod">
          <ac:chgData name="Marcos Moreno Verdu" userId="e16f21d8-7ade-4398-a799-6875fecfb860" providerId="ADAL" clId="{D72CB070-DD02-4A3E-9D43-45B49005C7DA}" dt="2023-12-06T09:44:31.164" v="962"/>
          <ac:picMkLst>
            <pc:docMk/>
            <pc:sldMk cId="4017419373" sldId="257"/>
            <ac:picMk id="5" creationId="{88DACC6B-4550-5500-28AA-02C355FC74FC}"/>
          </ac:picMkLst>
        </pc:picChg>
      </pc:sldChg>
      <pc:sldChg chg="addSp modSp new del mod">
        <pc:chgData name="Marcos Moreno Verdu" userId="e16f21d8-7ade-4398-a799-6875fecfb860" providerId="ADAL" clId="{D72CB070-DD02-4A3E-9D43-45B49005C7DA}" dt="2023-11-21T11:23:24.782" v="142" actId="47"/>
        <pc:sldMkLst>
          <pc:docMk/>
          <pc:sldMk cId="227185382" sldId="258"/>
        </pc:sldMkLst>
        <pc:picChg chg="add mod">
          <ac:chgData name="Marcos Moreno Verdu" userId="e16f21d8-7ade-4398-a799-6875fecfb860" providerId="ADAL" clId="{D72CB070-DD02-4A3E-9D43-45B49005C7DA}" dt="2023-11-21T11:23:13.553" v="141" actId="14100"/>
          <ac:picMkLst>
            <pc:docMk/>
            <pc:sldMk cId="227185382" sldId="258"/>
            <ac:picMk id="3" creationId="{22C1E019-AF10-6731-750E-0AE7CE5D4A13}"/>
          </ac:picMkLst>
        </pc:picChg>
      </pc:sldChg>
      <pc:sldChg chg="modSp add mod ord">
        <pc:chgData name="Marcos Moreno Verdu" userId="e16f21d8-7ade-4398-a799-6875fecfb860" providerId="ADAL" clId="{D72CB070-DD02-4A3E-9D43-45B49005C7DA}" dt="2023-12-06T09:44:31.164" v="962"/>
        <pc:sldMkLst>
          <pc:docMk/>
          <pc:sldMk cId="440760548" sldId="258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440760548" sldId="258"/>
            <ac:picMk id="5" creationId="{88DACC6B-4550-5500-28AA-02C355FC74FC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2591598859" sldId="259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2591598859" sldId="259"/>
            <ac:picMk id="5" creationId="{88DACC6B-4550-5500-28AA-02C355FC74FC}"/>
          </ac:picMkLst>
        </pc:picChg>
      </pc:sldChg>
      <pc:sldChg chg="modSp add mod ord">
        <pc:chgData name="Marcos Moreno Verdu" userId="e16f21d8-7ade-4398-a799-6875fecfb860" providerId="ADAL" clId="{D72CB070-DD02-4A3E-9D43-45B49005C7DA}" dt="2023-12-06T09:44:31.164" v="962"/>
        <pc:sldMkLst>
          <pc:docMk/>
          <pc:sldMk cId="1492134226" sldId="260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492134226" sldId="260"/>
            <ac:picMk id="5" creationId="{88DACC6B-4550-5500-28AA-02C355FC74FC}"/>
          </ac:picMkLst>
        </pc:picChg>
      </pc:sldChg>
      <pc:sldChg chg="modSp add mod ord">
        <pc:chgData name="Marcos Moreno Verdu" userId="e16f21d8-7ade-4398-a799-6875fecfb860" providerId="ADAL" clId="{D72CB070-DD02-4A3E-9D43-45B49005C7DA}" dt="2023-12-06T09:44:31.164" v="962"/>
        <pc:sldMkLst>
          <pc:docMk/>
          <pc:sldMk cId="879574488" sldId="261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879574488" sldId="261"/>
            <ac:picMk id="5" creationId="{88DACC6B-4550-5500-28AA-02C355FC74FC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54317695" sldId="262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54317695" sldId="262"/>
            <ac:picMk id="5" creationId="{88DACC6B-4550-5500-28AA-02C355FC74FC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3425849738" sldId="263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3425849738" sldId="263"/>
            <ac:picMk id="5" creationId="{88DACC6B-4550-5500-28AA-02C355FC74FC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2681931807" sldId="264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2681931807" sldId="264"/>
            <ac:picMk id="5" creationId="{88DACC6B-4550-5500-28AA-02C355FC74FC}"/>
          </ac:picMkLst>
        </pc:picChg>
      </pc:sldChg>
      <pc:sldChg chg="addSp modSp new mod">
        <pc:chgData name="Marcos Moreno Verdu" userId="e16f21d8-7ade-4398-a799-6875fecfb860" providerId="ADAL" clId="{D72CB070-DD02-4A3E-9D43-45B49005C7DA}" dt="2023-12-06T09:44:31.164" v="962"/>
        <pc:sldMkLst>
          <pc:docMk/>
          <pc:sldMk cId="3339029238" sldId="265"/>
        </pc:sldMkLst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3339029238" sldId="265"/>
            <ac:spMk id="2" creationId="{D7A0235A-5119-5E62-C878-68608644D812}"/>
          </ac:spMkLst>
        </pc:sp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3618655648" sldId="266"/>
        </pc:sldMkLst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3618655648" sldId="266"/>
            <ac:spMk id="2" creationId="{D7A0235A-5119-5E62-C878-68608644D812}"/>
          </ac:spMkLst>
        </pc:spChg>
      </pc:sldChg>
      <pc:sldChg chg="addSp delSp 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2631207497" sldId="267"/>
        </pc:sldMkLst>
        <pc:spChg chg="del">
          <ac:chgData name="Marcos Moreno Verdu" userId="e16f21d8-7ade-4398-a799-6875fecfb860" providerId="ADAL" clId="{D72CB070-DD02-4A3E-9D43-45B49005C7DA}" dt="2023-11-21T11:27:07.342" v="205" actId="478"/>
          <ac:spMkLst>
            <pc:docMk/>
            <pc:sldMk cId="2631207497" sldId="267"/>
            <ac:spMk id="2" creationId="{D7A0235A-5119-5E62-C878-68608644D812}"/>
          </ac:spMkLst>
        </pc:spChg>
        <pc:picChg chg="add del mod">
          <ac:chgData name="Marcos Moreno Verdu" userId="e16f21d8-7ade-4398-a799-6875fecfb860" providerId="ADAL" clId="{D72CB070-DD02-4A3E-9D43-45B49005C7DA}" dt="2023-12-06T09:44:31.164" v="962"/>
          <ac:picMkLst>
            <pc:docMk/>
            <pc:sldMk cId="2631207497" sldId="267"/>
            <ac:picMk id="4" creationId="{CB7F49B0-362B-6793-BDC2-C12A1A152527}"/>
          </ac:picMkLst>
        </pc:picChg>
      </pc:sldChg>
      <pc:sldChg chg="modSp add mod ord">
        <pc:chgData name="Marcos Moreno Verdu" userId="e16f21d8-7ade-4398-a799-6875fecfb860" providerId="ADAL" clId="{D72CB070-DD02-4A3E-9D43-45B49005C7DA}" dt="2023-12-06T09:44:31.164" v="962"/>
        <pc:sldMkLst>
          <pc:docMk/>
          <pc:sldMk cId="545437120" sldId="268"/>
        </pc:sldMkLst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545437120" sldId="268"/>
            <ac:spMk id="2" creationId="{D7A0235A-5119-5E62-C878-68608644D812}"/>
          </ac:spMkLst>
        </pc:sp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2419540641" sldId="269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2419540641" sldId="269"/>
            <ac:picMk id="4" creationId="{CB7F49B0-362B-6793-BDC2-C12A1A152527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907872293" sldId="270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907872293" sldId="270"/>
            <ac:picMk id="4" creationId="{CB7F49B0-362B-6793-BDC2-C12A1A152527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1803109341" sldId="271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803109341" sldId="271"/>
            <ac:picMk id="4" creationId="{CB7F49B0-362B-6793-BDC2-C12A1A152527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2821624675" sldId="272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2821624675" sldId="272"/>
            <ac:picMk id="4" creationId="{CB7F49B0-362B-6793-BDC2-C12A1A152527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1132908451" sldId="273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132908451" sldId="273"/>
            <ac:picMk id="4" creationId="{CB7F49B0-362B-6793-BDC2-C12A1A152527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1773094305" sldId="274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773094305" sldId="274"/>
            <ac:picMk id="4" creationId="{CB7F49B0-362B-6793-BDC2-C12A1A152527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526396899" sldId="275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526396899" sldId="275"/>
            <ac:picMk id="4" creationId="{CB7F49B0-362B-6793-BDC2-C12A1A152527}"/>
          </ac:picMkLst>
        </pc:picChg>
      </pc:sldChg>
      <pc:sldChg chg="add del">
        <pc:chgData name="Marcos Moreno Verdu" userId="e16f21d8-7ade-4398-a799-6875fecfb860" providerId="ADAL" clId="{D72CB070-DD02-4A3E-9D43-45B49005C7DA}" dt="2023-11-21T11:32:29.796" v="263" actId="47"/>
        <pc:sldMkLst>
          <pc:docMk/>
          <pc:sldMk cId="3682555190" sldId="276"/>
        </pc:sldMkLst>
      </pc:sldChg>
      <pc:sldChg chg="addSp delSp 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3753353563" sldId="276"/>
        </pc:sldMkLst>
        <pc:spChg chg="del">
          <ac:chgData name="Marcos Moreno Verdu" userId="e16f21d8-7ade-4398-a799-6875fecfb860" providerId="ADAL" clId="{D72CB070-DD02-4A3E-9D43-45B49005C7DA}" dt="2023-11-21T11:32:39.519" v="265" actId="478"/>
          <ac:spMkLst>
            <pc:docMk/>
            <pc:sldMk cId="3753353563" sldId="276"/>
            <ac:spMk id="2" creationId="{D7A0235A-5119-5E62-C878-68608644D812}"/>
          </ac:spMkLst>
        </pc:spChg>
        <pc:picChg chg="add mod">
          <ac:chgData name="Marcos Moreno Verdu" userId="e16f21d8-7ade-4398-a799-6875fecfb860" providerId="ADAL" clId="{D72CB070-DD02-4A3E-9D43-45B49005C7DA}" dt="2023-12-06T09:44:31.164" v="962"/>
          <ac:picMkLst>
            <pc:docMk/>
            <pc:sldMk cId="3753353563" sldId="276"/>
            <ac:picMk id="4" creationId="{5F40A2B1-D556-61DD-71CC-1E720723B7ED}"/>
          </ac:picMkLst>
        </pc:picChg>
      </pc:sldChg>
      <pc:sldChg chg="modSp add mod ord">
        <pc:chgData name="Marcos Moreno Verdu" userId="e16f21d8-7ade-4398-a799-6875fecfb860" providerId="ADAL" clId="{D72CB070-DD02-4A3E-9D43-45B49005C7DA}" dt="2023-12-06T09:44:31.164" v="962"/>
        <pc:sldMkLst>
          <pc:docMk/>
          <pc:sldMk cId="1170481691" sldId="277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170481691" sldId="277"/>
            <ac:picMk id="4" creationId="{5F40A2B1-D556-61DD-71CC-1E720723B7ED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682852179" sldId="278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682852179" sldId="278"/>
            <ac:picMk id="4" creationId="{5F40A2B1-D556-61DD-71CC-1E720723B7ED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285025387" sldId="279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285025387" sldId="279"/>
            <ac:picMk id="4" creationId="{5F40A2B1-D556-61DD-71CC-1E720723B7ED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3476961116" sldId="280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3476961116" sldId="280"/>
            <ac:picMk id="4" creationId="{5F40A2B1-D556-61DD-71CC-1E720723B7ED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3606472047" sldId="281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3606472047" sldId="281"/>
            <ac:picMk id="4" creationId="{5F40A2B1-D556-61DD-71CC-1E720723B7ED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4253557552" sldId="282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4253557552" sldId="282"/>
            <ac:picMk id="4" creationId="{5F40A2B1-D556-61DD-71CC-1E720723B7ED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3935361884" sldId="283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3935361884" sldId="283"/>
            <ac:picMk id="4" creationId="{5F40A2B1-D556-61DD-71CC-1E720723B7ED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473622403" sldId="284"/>
        </pc:sldMkLst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473622403" sldId="284"/>
            <ac:spMk id="2" creationId="{D7A0235A-5119-5E62-C878-68608644D812}"/>
          </ac:spMkLst>
        </pc:spChg>
      </pc:sldChg>
      <pc:sldChg chg="addSp delSp modSp add mod ord">
        <pc:chgData name="Marcos Moreno Verdu" userId="e16f21d8-7ade-4398-a799-6875fecfb860" providerId="ADAL" clId="{D72CB070-DD02-4A3E-9D43-45B49005C7DA}" dt="2023-12-06T09:44:31.164" v="962"/>
        <pc:sldMkLst>
          <pc:docMk/>
          <pc:sldMk cId="1935944237" sldId="285"/>
        </pc:sldMkLst>
        <pc:picChg chg="add 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935944237" sldId="285"/>
            <ac:picMk id="3" creationId="{6BF497B4-C61B-8E2D-6069-718723A94E5A}"/>
          </ac:picMkLst>
        </pc:picChg>
        <pc:picChg chg="del">
          <ac:chgData name="Marcos Moreno Verdu" userId="e16f21d8-7ade-4398-a799-6875fecfb860" providerId="ADAL" clId="{D72CB070-DD02-4A3E-9D43-45B49005C7DA}" dt="2023-11-21T11:35:27.805" v="310" actId="478"/>
          <ac:picMkLst>
            <pc:docMk/>
            <pc:sldMk cId="1935944237" sldId="285"/>
            <ac:picMk id="4" creationId="{5F40A2B1-D556-61DD-71CC-1E720723B7ED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2828969164" sldId="286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2828969164" sldId="286"/>
            <ac:picMk id="3" creationId="{6BF497B4-C61B-8E2D-6069-718723A94E5A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865051783" sldId="287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865051783" sldId="287"/>
            <ac:picMk id="3" creationId="{6BF497B4-C61B-8E2D-6069-718723A94E5A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1418724929" sldId="288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418724929" sldId="288"/>
            <ac:picMk id="3" creationId="{6BF497B4-C61B-8E2D-6069-718723A94E5A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2007383108" sldId="289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2007383108" sldId="289"/>
            <ac:picMk id="3" creationId="{6BF497B4-C61B-8E2D-6069-718723A94E5A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834030882" sldId="290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834030882" sldId="290"/>
            <ac:picMk id="3" creationId="{6BF497B4-C61B-8E2D-6069-718723A94E5A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1570575724" sldId="291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570575724" sldId="291"/>
            <ac:picMk id="3" creationId="{6BF497B4-C61B-8E2D-6069-718723A94E5A}"/>
          </ac:picMkLst>
        </pc:picChg>
      </pc:sldChg>
      <pc:sldChg chg="modSp add del mod">
        <pc:chgData name="Marcos Moreno Verdu" userId="e16f21d8-7ade-4398-a799-6875fecfb860" providerId="ADAL" clId="{D72CB070-DD02-4A3E-9D43-45B49005C7DA}" dt="2023-12-06T09:47:10.514" v="970" actId="47"/>
        <pc:sldMkLst>
          <pc:docMk/>
          <pc:sldMk cId="3373502346" sldId="292"/>
        </pc:sldMkLst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3373502346" sldId="292"/>
            <ac:picMk id="3" creationId="{6BF497B4-C61B-8E2D-6069-718723A94E5A}"/>
          </ac:picMkLst>
        </pc:picChg>
      </pc:sldChg>
      <pc:sldChg chg="addSp delSp modSp new mod ord">
        <pc:chgData name="Marcos Moreno Verdu" userId="e16f21d8-7ade-4398-a799-6875fecfb860" providerId="ADAL" clId="{D72CB070-DD02-4A3E-9D43-45B49005C7DA}" dt="2023-12-06T09:44:31.164" v="962"/>
        <pc:sldMkLst>
          <pc:docMk/>
          <pc:sldMk cId="2329150342" sldId="293"/>
        </pc:sldMkLst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2329150342" sldId="293"/>
            <ac:spMk id="2" creationId="{51DD6CC7-A8E8-9871-CF34-28159B0386CB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2329150342" sldId="293"/>
            <ac:spMk id="3" creationId="{67CD7B72-B511-344C-7F27-BD198A4A5E55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2329150342" sldId="293"/>
            <ac:spMk id="4" creationId="{485654F8-3E96-6BC9-B9F3-FF5CF1F14F4B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2329150342" sldId="293"/>
            <ac:spMk id="5" creationId="{84BAC0C7-402A-A825-D9C1-FCF503C734C0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2329150342" sldId="293"/>
            <ac:spMk id="7" creationId="{67A45890-7D5A-CB3D-CF1E-2B60201F023D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2329150342" sldId="293"/>
            <ac:spMk id="9" creationId="{AE9488DC-4DA6-67A9-F8D6-B39A66AA23D0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2329150342" sldId="293"/>
            <ac:spMk id="10" creationId="{E877B5BD-940F-A82F-7C2A-DF0821489307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2329150342" sldId="293"/>
            <ac:spMk id="11" creationId="{19A6DE4F-79D5-6D04-356B-8E77679EF2BD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2329150342" sldId="293"/>
            <ac:spMk id="12" creationId="{615BBC65-A101-542E-257F-7129F43E4F02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2329150342" sldId="293"/>
            <ac:spMk id="14" creationId="{4546932E-FF33-BEE9-FB66-6BF7E9D95ECD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2329150342" sldId="293"/>
            <ac:spMk id="15" creationId="{2D524F16-7DDF-B474-AEAD-4B87261DC704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2329150342" sldId="293"/>
            <ac:spMk id="20" creationId="{301C0C18-B4D6-146A-70F7-DF7E5290FB7E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2329150342" sldId="293"/>
            <ac:spMk id="21" creationId="{1026075C-7801-67E0-3D39-B677E8959781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2329150342" sldId="293"/>
            <ac:spMk id="22" creationId="{D0CB4EE7-FD11-33F4-D28B-5D88242339C1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2329150342" sldId="293"/>
            <ac:spMk id="24" creationId="{2C2F2AE0-2966-58C8-E175-5420D40B4BE1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2329150342" sldId="293"/>
            <ac:spMk id="25" creationId="{265C12E5-962B-18FA-6CAB-C66C7FE97E26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2329150342" sldId="293"/>
            <ac:spMk id="26" creationId="{942AC18A-FF98-ECB5-523B-377E3734EF90}"/>
          </ac:spMkLst>
        </pc:spChg>
        <pc:spChg chg="add mod">
          <ac:chgData name="Marcos Moreno Verdu" userId="e16f21d8-7ade-4398-a799-6875fecfb860" providerId="ADAL" clId="{D72CB070-DD02-4A3E-9D43-45B49005C7DA}" dt="2023-12-06T09:44:31.164" v="962"/>
          <ac:spMkLst>
            <pc:docMk/>
            <pc:sldMk cId="2329150342" sldId="293"/>
            <ac:spMk id="27" creationId="{36051F83-F4D5-B58C-AF62-DF7BF1EF043B}"/>
          </ac:spMkLst>
        </pc:spChg>
        <pc:picChg chg="add del mod">
          <ac:chgData name="Marcos Moreno Verdu" userId="e16f21d8-7ade-4398-a799-6875fecfb860" providerId="ADAL" clId="{D72CB070-DD02-4A3E-9D43-45B49005C7DA}" dt="2023-11-23T12:44:35.317" v="530" actId="478"/>
          <ac:picMkLst>
            <pc:docMk/>
            <pc:sldMk cId="2329150342" sldId="293"/>
            <ac:picMk id="6" creationId="{79E342E8-8DDB-F690-A16B-E23ACD60E586}"/>
          </ac:picMkLst>
        </pc:picChg>
        <pc:picChg chg="add del mod">
          <ac:chgData name="Marcos Moreno Verdu" userId="e16f21d8-7ade-4398-a799-6875fecfb860" providerId="ADAL" clId="{D72CB070-DD02-4A3E-9D43-45B49005C7DA}" dt="2023-11-23T12:45:27.349" v="542" actId="478"/>
          <ac:picMkLst>
            <pc:docMk/>
            <pc:sldMk cId="2329150342" sldId="293"/>
            <ac:picMk id="8" creationId="{7A4D494B-9667-3CBA-BC1B-DEC88035BBA8}"/>
          </ac:picMkLst>
        </pc:picChg>
        <pc:picChg chg="add del mod">
          <ac:chgData name="Marcos Moreno Verdu" userId="e16f21d8-7ade-4398-a799-6875fecfb860" providerId="ADAL" clId="{D72CB070-DD02-4A3E-9D43-45B49005C7DA}" dt="2023-11-23T12:45:34.261" v="545" actId="478"/>
          <ac:picMkLst>
            <pc:docMk/>
            <pc:sldMk cId="2329150342" sldId="293"/>
            <ac:picMk id="13" creationId="{06FFB585-58E1-4CB0-C676-A3DDD55C6158}"/>
          </ac:picMkLst>
        </pc:picChg>
        <pc:picChg chg="add del mod">
          <ac:chgData name="Marcos Moreno Verdu" userId="e16f21d8-7ade-4398-a799-6875fecfb860" providerId="ADAL" clId="{D72CB070-DD02-4A3E-9D43-45B49005C7DA}" dt="2023-11-22T08:26:15.624" v="459" actId="478"/>
          <ac:picMkLst>
            <pc:docMk/>
            <pc:sldMk cId="2329150342" sldId="293"/>
            <ac:picMk id="14" creationId="{1A74549A-2D9C-0E73-A4DF-0C6AB14524EA}"/>
          </ac:picMkLst>
        </pc:picChg>
        <pc:picChg chg="add mod ord">
          <ac:chgData name="Marcos Moreno Verdu" userId="e16f21d8-7ade-4398-a799-6875fecfb860" providerId="ADAL" clId="{D72CB070-DD02-4A3E-9D43-45B49005C7DA}" dt="2023-12-06T09:44:31.164" v="962"/>
          <ac:picMkLst>
            <pc:docMk/>
            <pc:sldMk cId="2329150342" sldId="293"/>
            <ac:picMk id="17" creationId="{CE2EF762-39B5-3FB2-6ACC-33C414FB2548}"/>
          </ac:picMkLst>
        </pc:picChg>
        <pc:picChg chg="add mod ord">
          <ac:chgData name="Marcos Moreno Verdu" userId="e16f21d8-7ade-4398-a799-6875fecfb860" providerId="ADAL" clId="{D72CB070-DD02-4A3E-9D43-45B49005C7DA}" dt="2023-12-06T09:44:31.164" v="962"/>
          <ac:picMkLst>
            <pc:docMk/>
            <pc:sldMk cId="2329150342" sldId="293"/>
            <ac:picMk id="19" creationId="{C2B926DE-5A28-4F78-D7EE-EE6CAAB18C25}"/>
          </ac:picMkLst>
        </pc:picChg>
        <pc:picChg chg="add mod">
          <ac:chgData name="Marcos Moreno Verdu" userId="e16f21d8-7ade-4398-a799-6875fecfb860" providerId="ADAL" clId="{D72CB070-DD02-4A3E-9D43-45B49005C7DA}" dt="2023-12-06T09:44:31.164" v="962"/>
          <ac:picMkLst>
            <pc:docMk/>
            <pc:sldMk cId="2329150342" sldId="293"/>
            <ac:picMk id="23" creationId="{B5437707-755D-7AAC-76BB-DCAA66D97931}"/>
          </ac:picMkLst>
        </pc:picChg>
      </pc:sldChg>
      <pc:sldChg chg="modSp add del mod">
        <pc:chgData name="Marcos Moreno Verdu" userId="e16f21d8-7ade-4398-a799-6875fecfb860" providerId="ADAL" clId="{D72CB070-DD02-4A3E-9D43-45B49005C7DA}" dt="2023-11-30T10:14:40.828" v="847" actId="47"/>
        <pc:sldMkLst>
          <pc:docMk/>
          <pc:sldMk cId="1901055699" sldId="294"/>
        </pc:sldMkLst>
        <pc:spChg chg="mod">
          <ac:chgData name="Marcos Moreno Verdu" userId="e16f21d8-7ade-4398-a799-6875fecfb860" providerId="ADAL" clId="{D72CB070-DD02-4A3E-9D43-45B49005C7DA}" dt="2023-11-30T09:45:30.675" v="604" actId="207"/>
          <ac:spMkLst>
            <pc:docMk/>
            <pc:sldMk cId="1901055699" sldId="294"/>
            <ac:spMk id="9" creationId="{F1905BDE-D05A-8DAC-BB60-1F10C347F923}"/>
          </ac:spMkLst>
        </pc:spChg>
        <pc:picChg chg="mod">
          <ac:chgData name="Marcos Moreno Verdu" userId="e16f21d8-7ade-4398-a799-6875fecfb860" providerId="ADAL" clId="{D72CB070-DD02-4A3E-9D43-45B49005C7DA}" dt="2023-11-30T10:01:03.379" v="728" actId="1076"/>
          <ac:picMkLst>
            <pc:docMk/>
            <pc:sldMk cId="1901055699" sldId="294"/>
            <ac:picMk id="5" creationId="{9BA4AB86-86DE-AD45-7750-A94CC707871F}"/>
          </ac:picMkLst>
        </pc:picChg>
      </pc:sldChg>
      <pc:sldChg chg="addSp delSp modSp add del mod">
        <pc:chgData name="Marcos Moreno Verdu" userId="e16f21d8-7ade-4398-a799-6875fecfb860" providerId="ADAL" clId="{D72CB070-DD02-4A3E-9D43-45B49005C7DA}" dt="2023-12-06T09:47:43.441" v="972" actId="47"/>
        <pc:sldMkLst>
          <pc:docMk/>
          <pc:sldMk cId="249251106" sldId="295"/>
        </pc:sldMkLst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249251106" sldId="295"/>
            <ac:spMk id="2" creationId="{7AB3FC59-0010-4AA1-94FE-FE760FAEDE15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249251106" sldId="295"/>
            <ac:spMk id="3" creationId="{EAAF7BE3-B802-8619-5B70-CC4E14A31347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249251106" sldId="295"/>
            <ac:spMk id="7" creationId="{F2788DFB-4516-8F86-F104-7D1C2DAABF77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249251106" sldId="295"/>
            <ac:spMk id="9" creationId="{F1905BDE-D05A-8DAC-BB60-1F10C347F923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249251106" sldId="295"/>
            <ac:spMk id="10" creationId="{3D751572-945E-9C49-D7FE-09BB73260CE5}"/>
          </ac:spMkLst>
        </pc:spChg>
        <pc:grpChg chg="mod">
          <ac:chgData name="Marcos Moreno Verdu" userId="e16f21d8-7ade-4398-a799-6875fecfb860" providerId="ADAL" clId="{D72CB070-DD02-4A3E-9D43-45B49005C7DA}" dt="2023-12-06T09:44:31.164" v="962"/>
          <ac:grpSpMkLst>
            <pc:docMk/>
            <pc:sldMk cId="249251106" sldId="295"/>
            <ac:grpSpMk id="8" creationId="{4D0F8D6A-DD6E-E9E1-46D4-20A96340871C}"/>
          </ac:grpSpMkLst>
        </pc:grp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249251106" sldId="295"/>
            <ac:picMk id="4" creationId="{078839E8-DC01-A257-6166-B24798D605F4}"/>
          </ac:picMkLst>
        </pc:picChg>
        <pc:picChg chg="del">
          <ac:chgData name="Marcos Moreno Verdu" userId="e16f21d8-7ade-4398-a799-6875fecfb860" providerId="ADAL" clId="{D72CB070-DD02-4A3E-9D43-45B49005C7DA}" dt="2023-11-30T10:05:35.007" v="771" actId="478"/>
          <ac:picMkLst>
            <pc:docMk/>
            <pc:sldMk cId="249251106" sldId="295"/>
            <ac:picMk id="5" creationId="{9BA4AB86-86DE-AD45-7750-A94CC707871F}"/>
          </ac:picMkLst>
        </pc:pic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249251106" sldId="295"/>
            <ac:picMk id="6" creationId="{DE30AB89-C78A-5806-6878-75D3E0F28820}"/>
          </ac:picMkLst>
        </pc:picChg>
        <pc:picChg chg="add mod ord modCrop">
          <ac:chgData name="Marcos Moreno Verdu" userId="e16f21d8-7ade-4398-a799-6875fecfb860" providerId="ADAL" clId="{D72CB070-DD02-4A3E-9D43-45B49005C7DA}" dt="2023-12-06T09:44:31.164" v="962"/>
          <ac:picMkLst>
            <pc:docMk/>
            <pc:sldMk cId="249251106" sldId="295"/>
            <ac:picMk id="11" creationId="{282F52C9-580E-779F-4080-CD9DC02C8E98}"/>
          </ac:picMkLst>
        </pc:picChg>
        <pc:picChg chg="add mod">
          <ac:chgData name="Marcos Moreno Verdu" userId="e16f21d8-7ade-4398-a799-6875fecfb860" providerId="ADAL" clId="{D72CB070-DD02-4A3E-9D43-45B49005C7DA}" dt="2023-12-06T09:44:31.164" v="962"/>
          <ac:picMkLst>
            <pc:docMk/>
            <pc:sldMk cId="249251106" sldId="295"/>
            <ac:picMk id="12" creationId="{ED4533CC-C1D0-1DB4-3C8A-3E11E9527725}"/>
          </ac:picMkLst>
        </pc:picChg>
        <pc:picChg chg="add del mod">
          <ac:chgData name="Marcos Moreno Verdu" userId="e16f21d8-7ade-4398-a799-6875fecfb860" providerId="ADAL" clId="{D72CB070-DD02-4A3E-9D43-45B49005C7DA}" dt="2023-11-30T10:09:12.788" v="787" actId="478"/>
          <ac:picMkLst>
            <pc:docMk/>
            <pc:sldMk cId="249251106" sldId="295"/>
            <ac:picMk id="14" creationId="{F38FD286-78F9-816C-4C27-48A1DE27FDC5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1621387786" sldId="296"/>
        </pc:sldMkLst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621387786" sldId="296"/>
            <ac:spMk id="2" creationId="{7AB3FC59-0010-4AA1-94FE-FE760FAEDE15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621387786" sldId="296"/>
            <ac:spMk id="3" creationId="{EAAF7BE3-B802-8619-5B70-CC4E14A31347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621387786" sldId="296"/>
            <ac:spMk id="7" creationId="{F2788DFB-4516-8F86-F104-7D1C2DAABF77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621387786" sldId="296"/>
            <ac:spMk id="9" creationId="{F1905BDE-D05A-8DAC-BB60-1F10C347F923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621387786" sldId="296"/>
            <ac:spMk id="10" creationId="{3D751572-945E-9C49-D7FE-09BB73260CE5}"/>
          </ac:spMkLst>
        </pc:spChg>
        <pc:grpChg chg="mod">
          <ac:chgData name="Marcos Moreno Verdu" userId="e16f21d8-7ade-4398-a799-6875fecfb860" providerId="ADAL" clId="{D72CB070-DD02-4A3E-9D43-45B49005C7DA}" dt="2023-12-06T09:44:31.164" v="962"/>
          <ac:grpSpMkLst>
            <pc:docMk/>
            <pc:sldMk cId="1621387786" sldId="296"/>
            <ac:grpSpMk id="8" creationId="{4D0F8D6A-DD6E-E9E1-46D4-20A96340871C}"/>
          </ac:grpSpMkLst>
        </pc:grp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621387786" sldId="296"/>
            <ac:picMk id="4" creationId="{078839E8-DC01-A257-6166-B24798D605F4}"/>
          </ac:picMkLst>
        </pc:pic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621387786" sldId="296"/>
            <ac:picMk id="5" creationId="{9BA4AB86-86DE-AD45-7750-A94CC707871F}"/>
          </ac:picMkLst>
        </pc:pic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621387786" sldId="296"/>
            <ac:picMk id="6" creationId="{DE30AB89-C78A-5806-6878-75D3E0F28820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1035634415" sldId="297"/>
        </pc:sldMkLst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035634415" sldId="297"/>
            <ac:spMk id="2" creationId="{7AB3FC59-0010-4AA1-94FE-FE760FAEDE15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035634415" sldId="297"/>
            <ac:spMk id="3" creationId="{EAAF7BE3-B802-8619-5B70-CC4E14A31347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035634415" sldId="297"/>
            <ac:spMk id="7" creationId="{F2788DFB-4516-8F86-F104-7D1C2DAABF77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035634415" sldId="297"/>
            <ac:spMk id="9" creationId="{F1905BDE-D05A-8DAC-BB60-1F10C347F923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035634415" sldId="297"/>
            <ac:spMk id="10" creationId="{3D751572-945E-9C49-D7FE-09BB73260CE5}"/>
          </ac:spMkLst>
        </pc:spChg>
        <pc:grpChg chg="mod">
          <ac:chgData name="Marcos Moreno Verdu" userId="e16f21d8-7ade-4398-a799-6875fecfb860" providerId="ADAL" clId="{D72CB070-DD02-4A3E-9D43-45B49005C7DA}" dt="2023-12-06T09:44:31.164" v="962"/>
          <ac:grpSpMkLst>
            <pc:docMk/>
            <pc:sldMk cId="1035634415" sldId="297"/>
            <ac:grpSpMk id="8" creationId="{4D0F8D6A-DD6E-E9E1-46D4-20A96340871C}"/>
          </ac:grpSpMkLst>
        </pc:grp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035634415" sldId="297"/>
            <ac:picMk id="4" creationId="{078839E8-DC01-A257-6166-B24798D605F4}"/>
          </ac:picMkLst>
        </pc:pic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035634415" sldId="297"/>
            <ac:picMk id="5" creationId="{9BA4AB86-86DE-AD45-7750-A94CC707871F}"/>
          </ac:picMkLst>
        </pc:pic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035634415" sldId="297"/>
            <ac:picMk id="6" creationId="{DE30AB89-C78A-5806-6878-75D3E0F28820}"/>
          </ac:picMkLst>
        </pc:picChg>
      </pc:sldChg>
      <pc:sldChg chg="addSp modSp add mod">
        <pc:chgData name="Marcos Moreno Verdu" userId="e16f21d8-7ade-4398-a799-6875fecfb860" providerId="ADAL" clId="{D72CB070-DD02-4A3E-9D43-45B49005C7DA}" dt="2023-12-06T09:49:23.071" v="1052" actId="20577"/>
        <pc:sldMkLst>
          <pc:docMk/>
          <pc:sldMk cId="852348220" sldId="298"/>
        </pc:sldMkLst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852348220" sldId="298"/>
            <ac:spMk id="2" creationId="{7AB3FC59-0010-4AA1-94FE-FE760FAEDE15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852348220" sldId="298"/>
            <ac:spMk id="3" creationId="{EAAF7BE3-B802-8619-5B70-CC4E14A31347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852348220" sldId="298"/>
            <ac:spMk id="7" creationId="{F2788DFB-4516-8F86-F104-7D1C2DAABF77}"/>
          </ac:spMkLst>
        </pc:spChg>
        <pc:spChg chg="mod">
          <ac:chgData name="Marcos Moreno Verdu" userId="e16f21d8-7ade-4398-a799-6875fecfb860" providerId="ADAL" clId="{D72CB070-DD02-4A3E-9D43-45B49005C7DA}" dt="2023-12-06T09:49:23.071" v="1052" actId="20577"/>
          <ac:spMkLst>
            <pc:docMk/>
            <pc:sldMk cId="852348220" sldId="298"/>
            <ac:spMk id="9" creationId="{F1905BDE-D05A-8DAC-BB60-1F10C347F923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852348220" sldId="298"/>
            <ac:spMk id="10" creationId="{3D751572-945E-9C49-D7FE-09BB73260CE5}"/>
          </ac:spMkLst>
        </pc:spChg>
        <pc:grpChg chg="add mod">
          <ac:chgData name="Marcos Moreno Verdu" userId="e16f21d8-7ade-4398-a799-6875fecfb860" providerId="ADAL" clId="{D72CB070-DD02-4A3E-9D43-45B49005C7DA}" dt="2023-12-06T09:44:31.164" v="962"/>
          <ac:grpSpMkLst>
            <pc:docMk/>
            <pc:sldMk cId="852348220" sldId="298"/>
            <ac:grpSpMk id="5" creationId="{43639064-4721-1F3B-4E8E-DFADEFF9DE99}"/>
          </ac:grpSpMkLst>
        </pc:grpChg>
        <pc:grpChg chg="mod">
          <ac:chgData name="Marcos Moreno Verdu" userId="e16f21d8-7ade-4398-a799-6875fecfb860" providerId="ADAL" clId="{D72CB070-DD02-4A3E-9D43-45B49005C7DA}" dt="2023-12-06T09:44:31.164" v="962"/>
          <ac:grpSpMkLst>
            <pc:docMk/>
            <pc:sldMk cId="852348220" sldId="298"/>
            <ac:grpSpMk id="8" creationId="{4D0F8D6A-DD6E-E9E1-46D4-20A96340871C}"/>
          </ac:grpSpMkLst>
        </pc:grp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852348220" sldId="298"/>
            <ac:picMk id="4" creationId="{078839E8-DC01-A257-6166-B24798D605F4}"/>
          </ac:picMkLst>
        </pc:picChg>
        <pc:picChg chg="mod modCrop">
          <ac:chgData name="Marcos Moreno Verdu" userId="e16f21d8-7ade-4398-a799-6875fecfb860" providerId="ADAL" clId="{D72CB070-DD02-4A3E-9D43-45B49005C7DA}" dt="2023-12-06T09:44:31.164" v="962"/>
          <ac:picMkLst>
            <pc:docMk/>
            <pc:sldMk cId="852348220" sldId="298"/>
            <ac:picMk id="6" creationId="{DE30AB89-C78A-5806-6878-75D3E0F28820}"/>
          </ac:picMkLst>
        </pc:picChg>
        <pc:picChg chg="mod">
          <ac:chgData name="Marcos Moreno Verdu" userId="e16f21d8-7ade-4398-a799-6875fecfb860" providerId="ADAL" clId="{D72CB070-DD02-4A3E-9D43-45B49005C7DA}" dt="2023-12-06T09:46:35.665" v="969" actId="1076"/>
          <ac:picMkLst>
            <pc:docMk/>
            <pc:sldMk cId="852348220" sldId="298"/>
            <ac:picMk id="11" creationId="{282F52C9-580E-779F-4080-CD9DC02C8E98}"/>
          </ac:picMkLst>
        </pc:picChg>
        <pc:picChg chg="mod">
          <ac:chgData name="Marcos Moreno Verdu" userId="e16f21d8-7ade-4398-a799-6875fecfb860" providerId="ADAL" clId="{D72CB070-DD02-4A3E-9D43-45B49005C7DA}" dt="2023-12-06T09:46:35.665" v="969" actId="1076"/>
          <ac:picMkLst>
            <pc:docMk/>
            <pc:sldMk cId="852348220" sldId="298"/>
            <ac:picMk id="12" creationId="{ED4533CC-C1D0-1DB4-3C8A-3E11E9527725}"/>
          </ac:picMkLst>
        </pc:picChg>
      </pc:sldChg>
      <pc:sldChg chg="modSp add del mod">
        <pc:chgData name="Marcos Moreno Verdu" userId="e16f21d8-7ade-4398-a799-6875fecfb860" providerId="ADAL" clId="{D72CB070-DD02-4A3E-9D43-45B49005C7DA}" dt="2023-12-06T09:47:45.642" v="973" actId="47"/>
        <pc:sldMkLst>
          <pc:docMk/>
          <pc:sldMk cId="665296515" sldId="299"/>
        </pc:sldMkLst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665296515" sldId="299"/>
            <ac:spMk id="2" creationId="{7AB3FC59-0010-4AA1-94FE-FE760FAEDE15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665296515" sldId="299"/>
            <ac:spMk id="3" creationId="{EAAF7BE3-B802-8619-5B70-CC4E14A31347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665296515" sldId="299"/>
            <ac:spMk id="7" creationId="{F2788DFB-4516-8F86-F104-7D1C2DAABF77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665296515" sldId="299"/>
            <ac:spMk id="9" creationId="{F1905BDE-D05A-8DAC-BB60-1F10C347F923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665296515" sldId="299"/>
            <ac:spMk id="10" creationId="{3D751572-945E-9C49-D7FE-09BB73260CE5}"/>
          </ac:spMkLst>
        </pc:spChg>
        <pc:grpChg chg="mod">
          <ac:chgData name="Marcos Moreno Verdu" userId="e16f21d8-7ade-4398-a799-6875fecfb860" providerId="ADAL" clId="{D72CB070-DD02-4A3E-9D43-45B49005C7DA}" dt="2023-12-06T09:44:31.164" v="962"/>
          <ac:grpSpMkLst>
            <pc:docMk/>
            <pc:sldMk cId="665296515" sldId="299"/>
            <ac:grpSpMk id="8" creationId="{4D0F8D6A-DD6E-E9E1-46D4-20A96340871C}"/>
          </ac:grpSpMkLst>
        </pc:grp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665296515" sldId="299"/>
            <ac:picMk id="4" creationId="{078839E8-DC01-A257-6166-B24798D605F4}"/>
          </ac:picMkLst>
        </pc:pic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665296515" sldId="299"/>
            <ac:picMk id="6" creationId="{DE30AB89-C78A-5806-6878-75D3E0F28820}"/>
          </ac:picMkLst>
        </pc:pic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665296515" sldId="299"/>
            <ac:picMk id="11" creationId="{282F52C9-580E-779F-4080-CD9DC02C8E98}"/>
          </ac:picMkLst>
        </pc:pic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665296515" sldId="299"/>
            <ac:picMk id="12" creationId="{ED4533CC-C1D0-1DB4-3C8A-3E11E9527725}"/>
          </ac:picMkLst>
        </pc:picChg>
      </pc:sldChg>
      <pc:sldChg chg="modSp add del mod">
        <pc:chgData name="Marcos Moreno Verdu" userId="e16f21d8-7ade-4398-a799-6875fecfb860" providerId="ADAL" clId="{D72CB070-DD02-4A3E-9D43-45B49005C7DA}" dt="2023-12-06T09:49:36.529" v="1053" actId="47"/>
        <pc:sldMkLst>
          <pc:docMk/>
          <pc:sldMk cId="1893676873" sldId="300"/>
        </pc:sldMkLst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893676873" sldId="300"/>
            <ac:spMk id="2" creationId="{7AB3FC59-0010-4AA1-94FE-FE760FAEDE15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893676873" sldId="300"/>
            <ac:spMk id="3" creationId="{EAAF7BE3-B802-8619-5B70-CC4E14A31347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893676873" sldId="300"/>
            <ac:spMk id="7" creationId="{F2788DFB-4516-8F86-F104-7D1C2DAABF77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893676873" sldId="300"/>
            <ac:spMk id="9" creationId="{F1905BDE-D05A-8DAC-BB60-1F10C347F923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893676873" sldId="300"/>
            <ac:spMk id="10" creationId="{3D751572-945E-9C49-D7FE-09BB73260CE5}"/>
          </ac:spMkLst>
        </pc:spChg>
        <pc:grpChg chg="mod">
          <ac:chgData name="Marcos Moreno Verdu" userId="e16f21d8-7ade-4398-a799-6875fecfb860" providerId="ADAL" clId="{D72CB070-DD02-4A3E-9D43-45B49005C7DA}" dt="2023-12-06T09:44:31.164" v="962"/>
          <ac:grpSpMkLst>
            <pc:docMk/>
            <pc:sldMk cId="1893676873" sldId="300"/>
            <ac:grpSpMk id="8" creationId="{4D0F8D6A-DD6E-E9E1-46D4-20A96340871C}"/>
          </ac:grpSpMkLst>
        </pc:grp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893676873" sldId="300"/>
            <ac:picMk id="4" creationId="{078839E8-DC01-A257-6166-B24798D605F4}"/>
          </ac:picMkLst>
        </pc:pic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893676873" sldId="300"/>
            <ac:picMk id="6" creationId="{DE30AB89-C78A-5806-6878-75D3E0F28820}"/>
          </ac:picMkLst>
        </pc:pic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893676873" sldId="300"/>
            <ac:picMk id="11" creationId="{282F52C9-580E-779F-4080-CD9DC02C8E98}"/>
          </ac:picMkLst>
        </pc:pic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893676873" sldId="300"/>
            <ac:picMk id="12" creationId="{ED4533CC-C1D0-1DB4-3C8A-3E11E9527725}"/>
          </ac:picMkLst>
        </pc:picChg>
      </pc:sldChg>
      <pc:sldChg chg="addSp delSp modSp add del mod">
        <pc:chgData name="Marcos Moreno Verdu" userId="e16f21d8-7ade-4398-a799-6875fecfb860" providerId="ADAL" clId="{D72CB070-DD02-4A3E-9D43-45B49005C7DA}" dt="2023-12-06T09:49:39.359" v="1054" actId="47"/>
        <pc:sldMkLst>
          <pc:docMk/>
          <pc:sldMk cId="3102988109" sldId="301"/>
        </pc:sldMkLst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3102988109" sldId="301"/>
            <ac:spMk id="2" creationId="{7AB3FC59-0010-4AA1-94FE-FE760FAEDE15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3102988109" sldId="301"/>
            <ac:spMk id="3" creationId="{EAAF7BE3-B802-8619-5B70-CC4E14A31347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3102988109" sldId="301"/>
            <ac:spMk id="7" creationId="{F2788DFB-4516-8F86-F104-7D1C2DAABF77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3102988109" sldId="301"/>
            <ac:spMk id="9" creationId="{F1905BDE-D05A-8DAC-BB60-1F10C347F923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3102988109" sldId="301"/>
            <ac:spMk id="10" creationId="{3D751572-945E-9C49-D7FE-09BB73260CE5}"/>
          </ac:spMkLst>
        </pc:spChg>
        <pc:grpChg chg="mod">
          <ac:chgData name="Marcos Moreno Verdu" userId="e16f21d8-7ade-4398-a799-6875fecfb860" providerId="ADAL" clId="{D72CB070-DD02-4A3E-9D43-45B49005C7DA}" dt="2023-12-06T09:44:31.164" v="962"/>
          <ac:grpSpMkLst>
            <pc:docMk/>
            <pc:sldMk cId="3102988109" sldId="301"/>
            <ac:grpSpMk id="8" creationId="{4D0F8D6A-DD6E-E9E1-46D4-20A96340871C}"/>
          </ac:grpSpMkLst>
        </pc:grp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3102988109" sldId="301"/>
            <ac:picMk id="4" creationId="{078839E8-DC01-A257-6166-B24798D605F4}"/>
          </ac:picMkLst>
        </pc:picChg>
        <pc:picChg chg="add mod">
          <ac:chgData name="Marcos Moreno Verdu" userId="e16f21d8-7ade-4398-a799-6875fecfb860" providerId="ADAL" clId="{D72CB070-DD02-4A3E-9D43-45B49005C7DA}" dt="2023-12-06T09:44:31.164" v="962"/>
          <ac:picMkLst>
            <pc:docMk/>
            <pc:sldMk cId="3102988109" sldId="301"/>
            <ac:picMk id="5" creationId="{A07C2D4A-C0F1-C1B2-7373-13CEA49168FB}"/>
          </ac:picMkLst>
        </pc:pic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3102988109" sldId="301"/>
            <ac:picMk id="6" creationId="{DE30AB89-C78A-5806-6878-75D3E0F28820}"/>
          </ac:picMkLst>
        </pc:picChg>
        <pc:picChg chg="del">
          <ac:chgData name="Marcos Moreno Verdu" userId="e16f21d8-7ade-4398-a799-6875fecfb860" providerId="ADAL" clId="{D72CB070-DD02-4A3E-9D43-45B49005C7DA}" dt="2023-11-30T10:16:03.406" v="935" actId="478"/>
          <ac:picMkLst>
            <pc:docMk/>
            <pc:sldMk cId="3102988109" sldId="301"/>
            <ac:picMk id="11" creationId="{282F52C9-580E-779F-4080-CD9DC02C8E98}"/>
          </ac:picMkLst>
        </pc:pic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3102988109" sldId="301"/>
            <ac:picMk id="12" creationId="{ED4533CC-C1D0-1DB4-3C8A-3E11E9527725}"/>
          </ac:picMkLst>
        </pc:picChg>
      </pc:sldChg>
      <pc:sldChg chg="addSp delSp modSp add del mod">
        <pc:chgData name="Marcos Moreno Verdu" userId="e16f21d8-7ade-4398-a799-6875fecfb860" providerId="ADAL" clId="{D72CB070-DD02-4A3E-9D43-45B49005C7DA}" dt="2023-12-06T09:49:40.527" v="1055" actId="47"/>
        <pc:sldMkLst>
          <pc:docMk/>
          <pc:sldMk cId="126474377" sldId="302"/>
        </pc:sldMkLst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26474377" sldId="302"/>
            <ac:spMk id="2" creationId="{7AB3FC59-0010-4AA1-94FE-FE760FAEDE15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26474377" sldId="302"/>
            <ac:spMk id="3" creationId="{EAAF7BE3-B802-8619-5B70-CC4E14A31347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26474377" sldId="302"/>
            <ac:spMk id="7" creationId="{F2788DFB-4516-8F86-F104-7D1C2DAABF77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26474377" sldId="302"/>
            <ac:spMk id="9" creationId="{F1905BDE-D05A-8DAC-BB60-1F10C347F923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k cId="126474377" sldId="302"/>
            <ac:spMk id="10" creationId="{3D751572-945E-9C49-D7FE-09BB73260CE5}"/>
          </ac:spMkLst>
        </pc:spChg>
        <pc:grpChg chg="mod">
          <ac:chgData name="Marcos Moreno Verdu" userId="e16f21d8-7ade-4398-a799-6875fecfb860" providerId="ADAL" clId="{D72CB070-DD02-4A3E-9D43-45B49005C7DA}" dt="2023-12-06T09:44:31.164" v="962"/>
          <ac:grpSpMkLst>
            <pc:docMk/>
            <pc:sldMk cId="126474377" sldId="302"/>
            <ac:grpSpMk id="8" creationId="{4D0F8D6A-DD6E-E9E1-46D4-20A96340871C}"/>
          </ac:grpSpMkLst>
        </pc:grp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26474377" sldId="302"/>
            <ac:picMk id="4" creationId="{078839E8-DC01-A257-6166-B24798D605F4}"/>
          </ac:picMkLst>
        </pc:picChg>
        <pc:picChg chg="add 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26474377" sldId="302"/>
            <ac:picMk id="5" creationId="{1B78908D-940C-5E10-09F4-E7D159B66E73}"/>
          </ac:picMkLst>
        </pc:pic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26474377" sldId="302"/>
            <ac:picMk id="6" creationId="{DE30AB89-C78A-5806-6878-75D3E0F28820}"/>
          </ac:picMkLst>
        </pc:picChg>
        <pc:picChg chg="del">
          <ac:chgData name="Marcos Moreno Verdu" userId="e16f21d8-7ade-4398-a799-6875fecfb860" providerId="ADAL" clId="{D72CB070-DD02-4A3E-9D43-45B49005C7DA}" dt="2023-11-30T10:16:18.724" v="948" actId="478"/>
          <ac:picMkLst>
            <pc:docMk/>
            <pc:sldMk cId="126474377" sldId="302"/>
            <ac:picMk id="11" creationId="{282F52C9-580E-779F-4080-CD9DC02C8E98}"/>
          </ac:picMkLst>
        </pc:picChg>
        <pc:picChg chg="mod">
          <ac:chgData name="Marcos Moreno Verdu" userId="e16f21d8-7ade-4398-a799-6875fecfb860" providerId="ADAL" clId="{D72CB070-DD02-4A3E-9D43-45B49005C7DA}" dt="2023-12-06T09:44:31.164" v="962"/>
          <ac:picMkLst>
            <pc:docMk/>
            <pc:sldMk cId="126474377" sldId="302"/>
            <ac:picMk id="12" creationId="{ED4533CC-C1D0-1DB4-3C8A-3E11E9527725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8:34.407" v="1024" actId="1038"/>
        <pc:sldMkLst>
          <pc:docMk/>
          <pc:sldMk cId="2995984061" sldId="303"/>
        </pc:sldMkLst>
        <pc:spChg chg="mod">
          <ac:chgData name="Marcos Moreno Verdu" userId="e16f21d8-7ade-4398-a799-6875fecfb860" providerId="ADAL" clId="{D72CB070-DD02-4A3E-9D43-45B49005C7DA}" dt="2023-12-06T09:48:34.407" v="1024" actId="1038"/>
          <ac:spMkLst>
            <pc:docMk/>
            <pc:sldMk cId="2995984061" sldId="303"/>
            <ac:spMk id="9" creationId="{F1905BDE-D05A-8DAC-BB60-1F10C347F923}"/>
          </ac:spMkLst>
        </pc:spChg>
      </pc:sldChg>
      <pc:sldChg chg="modSp add mod">
        <pc:chgData name="Marcos Moreno Verdu" userId="e16f21d8-7ade-4398-a799-6875fecfb860" providerId="ADAL" clId="{D72CB070-DD02-4A3E-9D43-45B49005C7DA}" dt="2023-12-06T09:49:12.355" v="1050" actId="20577"/>
        <pc:sldMkLst>
          <pc:docMk/>
          <pc:sldMk cId="2265439946" sldId="304"/>
        </pc:sldMkLst>
        <pc:spChg chg="mod">
          <ac:chgData name="Marcos Moreno Verdu" userId="e16f21d8-7ade-4398-a799-6875fecfb860" providerId="ADAL" clId="{D72CB070-DD02-4A3E-9D43-45B49005C7DA}" dt="2023-12-06T09:49:12.355" v="1050" actId="20577"/>
          <ac:spMkLst>
            <pc:docMk/>
            <pc:sldMk cId="2265439946" sldId="304"/>
            <ac:spMk id="9" creationId="{F1905BDE-D05A-8DAC-BB60-1F10C347F923}"/>
          </ac:spMkLst>
        </pc:spChg>
      </pc:sldChg>
      <pc:sldChg chg="modSp add mod">
        <pc:chgData name="Marcos Moreno Verdu" userId="e16f21d8-7ade-4398-a799-6875fecfb860" providerId="ADAL" clId="{D72CB070-DD02-4A3E-9D43-45B49005C7DA}" dt="2023-12-06T09:51:01.298" v="1138" actId="1038"/>
        <pc:sldMkLst>
          <pc:docMk/>
          <pc:sldMk cId="2292757033" sldId="305"/>
        </pc:sldMkLst>
        <pc:spChg chg="mod">
          <ac:chgData name="Marcos Moreno Verdu" userId="e16f21d8-7ade-4398-a799-6875fecfb860" providerId="ADAL" clId="{D72CB070-DD02-4A3E-9D43-45B49005C7DA}" dt="2023-12-06T09:50:43.909" v="1091" actId="20577"/>
          <ac:spMkLst>
            <pc:docMk/>
            <pc:sldMk cId="2292757033" sldId="305"/>
            <ac:spMk id="9" creationId="{F1905BDE-D05A-8DAC-BB60-1F10C347F923}"/>
          </ac:spMkLst>
        </pc:spChg>
        <pc:picChg chg="mod">
          <ac:chgData name="Marcos Moreno Verdu" userId="e16f21d8-7ade-4398-a799-6875fecfb860" providerId="ADAL" clId="{D72CB070-DD02-4A3E-9D43-45B49005C7DA}" dt="2023-12-06T09:51:01.298" v="1138" actId="1038"/>
          <ac:picMkLst>
            <pc:docMk/>
            <pc:sldMk cId="2292757033" sldId="305"/>
            <ac:picMk id="11" creationId="{282F52C9-580E-779F-4080-CD9DC02C8E98}"/>
          </ac:picMkLst>
        </pc:picChg>
      </pc:sldChg>
      <pc:sldChg chg="modSp add mod">
        <pc:chgData name="Marcos Moreno Verdu" userId="e16f21d8-7ade-4398-a799-6875fecfb860" providerId="ADAL" clId="{D72CB070-DD02-4A3E-9D43-45B49005C7DA}" dt="2023-12-06T09:49:59.345" v="1061" actId="1076"/>
        <pc:sldMkLst>
          <pc:docMk/>
          <pc:sldMk cId="439681354" sldId="306"/>
        </pc:sldMkLst>
        <pc:spChg chg="mod">
          <ac:chgData name="Marcos Moreno Verdu" userId="e16f21d8-7ade-4398-a799-6875fecfb860" providerId="ADAL" clId="{D72CB070-DD02-4A3E-9D43-45B49005C7DA}" dt="2023-12-06T09:49:59.345" v="1061" actId="1076"/>
          <ac:spMkLst>
            <pc:docMk/>
            <pc:sldMk cId="439681354" sldId="306"/>
            <ac:spMk id="2" creationId="{D7A0235A-5119-5E62-C878-68608644D812}"/>
          </ac:spMkLst>
        </pc:spChg>
      </pc:sldChg>
      <pc:sldChg chg="modSp add mod">
        <pc:chgData name="Marcos Moreno Verdu" userId="e16f21d8-7ade-4398-a799-6875fecfb860" providerId="ADAL" clId="{D72CB070-DD02-4A3E-9D43-45B49005C7DA}" dt="2023-12-06T09:51:25.247" v="1189" actId="1038"/>
        <pc:sldMkLst>
          <pc:docMk/>
          <pc:sldMk cId="2619065667" sldId="307"/>
        </pc:sldMkLst>
        <pc:spChg chg="mod">
          <ac:chgData name="Marcos Moreno Verdu" userId="e16f21d8-7ade-4398-a799-6875fecfb860" providerId="ADAL" clId="{D72CB070-DD02-4A3E-9D43-45B49005C7DA}" dt="2023-12-06T09:51:25.247" v="1189" actId="1038"/>
          <ac:spMkLst>
            <pc:docMk/>
            <pc:sldMk cId="2619065667" sldId="307"/>
            <ac:spMk id="9" creationId="{F1905BDE-D05A-8DAC-BB60-1F10C347F923}"/>
          </ac:spMkLst>
        </pc:spChg>
      </pc:sldChg>
      <pc:sldChg chg="modSp add mod">
        <pc:chgData name="Marcos Moreno Verdu" userId="e16f21d8-7ade-4398-a799-6875fecfb860" providerId="ADAL" clId="{D72CB070-DD02-4A3E-9D43-45B49005C7DA}" dt="2023-12-06T09:51:47.175" v="1235" actId="1037"/>
        <pc:sldMkLst>
          <pc:docMk/>
          <pc:sldMk cId="1063221991" sldId="308"/>
        </pc:sldMkLst>
        <pc:spChg chg="mod">
          <ac:chgData name="Marcos Moreno Verdu" userId="e16f21d8-7ade-4398-a799-6875fecfb860" providerId="ADAL" clId="{D72CB070-DD02-4A3E-9D43-45B49005C7DA}" dt="2023-12-06T09:51:47.175" v="1235" actId="1037"/>
          <ac:spMkLst>
            <pc:docMk/>
            <pc:sldMk cId="1063221991" sldId="308"/>
            <ac:spMk id="9" creationId="{F1905BDE-D05A-8DAC-BB60-1F10C347F923}"/>
          </ac:spMkLst>
        </pc:spChg>
      </pc:sldChg>
      <pc:sldChg chg="modSp add mod">
        <pc:chgData name="Marcos Moreno Verdu" userId="e16f21d8-7ade-4398-a799-6875fecfb860" providerId="ADAL" clId="{D72CB070-DD02-4A3E-9D43-45B49005C7DA}" dt="2023-12-06T09:51:59.076" v="1245" actId="20577"/>
        <pc:sldMkLst>
          <pc:docMk/>
          <pc:sldMk cId="2257738130" sldId="309"/>
        </pc:sldMkLst>
        <pc:spChg chg="mod">
          <ac:chgData name="Marcos Moreno Verdu" userId="e16f21d8-7ade-4398-a799-6875fecfb860" providerId="ADAL" clId="{D72CB070-DD02-4A3E-9D43-45B49005C7DA}" dt="2023-12-06T09:51:59.076" v="1245" actId="20577"/>
          <ac:spMkLst>
            <pc:docMk/>
            <pc:sldMk cId="2257738130" sldId="309"/>
            <ac:spMk id="2" creationId="{D7A0235A-5119-5E62-C878-68608644D812}"/>
          </ac:spMkLst>
        </pc:spChg>
      </pc:sldChg>
      <pc:sldChg chg="modSp add mod">
        <pc:chgData name="Marcos Moreno Verdu" userId="e16f21d8-7ade-4398-a799-6875fecfb860" providerId="ADAL" clId="{D72CB070-DD02-4A3E-9D43-45B49005C7DA}" dt="2023-12-06T09:52:07.811" v="1258" actId="20577"/>
        <pc:sldMkLst>
          <pc:docMk/>
          <pc:sldMk cId="3818030964" sldId="310"/>
        </pc:sldMkLst>
        <pc:spChg chg="mod">
          <ac:chgData name="Marcos Moreno Verdu" userId="e16f21d8-7ade-4398-a799-6875fecfb860" providerId="ADAL" clId="{D72CB070-DD02-4A3E-9D43-45B49005C7DA}" dt="2023-12-06T09:52:07.811" v="1258" actId="20577"/>
          <ac:spMkLst>
            <pc:docMk/>
            <pc:sldMk cId="3818030964" sldId="310"/>
            <ac:spMk id="2" creationId="{D7A0235A-5119-5E62-C878-68608644D812}"/>
          </ac:spMkLst>
        </pc:spChg>
      </pc:sldChg>
      <pc:sldChg chg="addSp delSp modSp add mod">
        <pc:chgData name="Marcos Moreno Verdu" userId="e16f21d8-7ade-4398-a799-6875fecfb860" providerId="ADAL" clId="{D72CB070-DD02-4A3E-9D43-45B49005C7DA}" dt="2023-12-06T10:24:24.400" v="1340" actId="1076"/>
        <pc:sldMkLst>
          <pc:docMk/>
          <pc:sldMk cId="1396042250" sldId="311"/>
        </pc:sldMkLst>
        <pc:spChg chg="del">
          <ac:chgData name="Marcos Moreno Verdu" userId="e16f21d8-7ade-4398-a799-6875fecfb860" providerId="ADAL" clId="{D72CB070-DD02-4A3E-9D43-45B49005C7DA}" dt="2023-12-06T10:16:49.264" v="1260" actId="478"/>
          <ac:spMkLst>
            <pc:docMk/>
            <pc:sldMk cId="1396042250" sldId="311"/>
            <ac:spMk id="2" creationId="{51DD6CC7-A8E8-9871-CF34-28159B0386CB}"/>
          </ac:spMkLst>
        </pc:spChg>
        <pc:spChg chg="mod">
          <ac:chgData name="Marcos Moreno Verdu" userId="e16f21d8-7ade-4398-a799-6875fecfb860" providerId="ADAL" clId="{D72CB070-DD02-4A3E-9D43-45B49005C7DA}" dt="2023-12-06T10:17:10.998" v="1264" actId="164"/>
          <ac:spMkLst>
            <pc:docMk/>
            <pc:sldMk cId="1396042250" sldId="311"/>
            <ac:spMk id="3" creationId="{67CD7B72-B511-344C-7F27-BD198A4A5E55}"/>
          </ac:spMkLst>
        </pc:spChg>
        <pc:spChg chg="del">
          <ac:chgData name="Marcos Moreno Verdu" userId="e16f21d8-7ade-4398-a799-6875fecfb860" providerId="ADAL" clId="{D72CB070-DD02-4A3E-9D43-45B49005C7DA}" dt="2023-12-06T10:17:36.658" v="1268" actId="478"/>
          <ac:spMkLst>
            <pc:docMk/>
            <pc:sldMk cId="1396042250" sldId="311"/>
            <ac:spMk id="4" creationId="{485654F8-3E96-6BC9-B9F3-FF5CF1F14F4B}"/>
          </ac:spMkLst>
        </pc:spChg>
        <pc:spChg chg="del mod">
          <ac:chgData name="Marcos Moreno Verdu" userId="e16f21d8-7ade-4398-a799-6875fecfb860" providerId="ADAL" clId="{D72CB070-DD02-4A3E-9D43-45B49005C7DA}" dt="2023-12-06T10:17:48.876" v="1273" actId="478"/>
          <ac:spMkLst>
            <pc:docMk/>
            <pc:sldMk cId="1396042250" sldId="311"/>
            <ac:spMk id="5" creationId="{84BAC0C7-402A-A825-D9C1-FCF503C734C0}"/>
          </ac:spMkLst>
        </pc:spChg>
        <pc:spChg chg="del">
          <ac:chgData name="Marcos Moreno Verdu" userId="e16f21d8-7ade-4398-a799-6875fecfb860" providerId="ADAL" clId="{D72CB070-DD02-4A3E-9D43-45B49005C7DA}" dt="2023-12-06T10:16:52.495" v="1261" actId="478"/>
          <ac:spMkLst>
            <pc:docMk/>
            <pc:sldMk cId="1396042250" sldId="311"/>
            <ac:spMk id="7" creationId="{67A45890-7D5A-CB3D-CF1E-2B60201F023D}"/>
          </ac:spMkLst>
        </pc:spChg>
        <pc:spChg chg="del">
          <ac:chgData name="Marcos Moreno Verdu" userId="e16f21d8-7ade-4398-a799-6875fecfb860" providerId="ADAL" clId="{D72CB070-DD02-4A3E-9D43-45B49005C7DA}" dt="2023-12-06T10:17:36.658" v="1268" actId="478"/>
          <ac:spMkLst>
            <pc:docMk/>
            <pc:sldMk cId="1396042250" sldId="311"/>
            <ac:spMk id="9" creationId="{AE9488DC-4DA6-67A9-F8D6-B39A66AA23D0}"/>
          </ac:spMkLst>
        </pc:spChg>
        <pc:spChg chg="del">
          <ac:chgData name="Marcos Moreno Verdu" userId="e16f21d8-7ade-4398-a799-6875fecfb860" providerId="ADAL" clId="{D72CB070-DD02-4A3E-9D43-45B49005C7DA}" dt="2023-12-06T10:17:52.619" v="1278" actId="478"/>
          <ac:spMkLst>
            <pc:docMk/>
            <pc:sldMk cId="1396042250" sldId="311"/>
            <ac:spMk id="10" creationId="{E877B5BD-940F-A82F-7C2A-DF0821489307}"/>
          </ac:spMkLst>
        </pc:spChg>
        <pc:spChg chg="del">
          <ac:chgData name="Marcos Moreno Verdu" userId="e16f21d8-7ade-4398-a799-6875fecfb860" providerId="ADAL" clId="{D72CB070-DD02-4A3E-9D43-45B49005C7DA}" dt="2023-12-06T10:17:52.619" v="1278" actId="478"/>
          <ac:spMkLst>
            <pc:docMk/>
            <pc:sldMk cId="1396042250" sldId="311"/>
            <ac:spMk id="11" creationId="{19A6DE4F-79D5-6D04-356B-8E77679EF2BD}"/>
          </ac:spMkLst>
        </pc:spChg>
        <pc:spChg chg="del">
          <ac:chgData name="Marcos Moreno Verdu" userId="e16f21d8-7ade-4398-a799-6875fecfb860" providerId="ADAL" clId="{D72CB070-DD02-4A3E-9D43-45B49005C7DA}" dt="2023-12-06T10:17:52.619" v="1278" actId="478"/>
          <ac:spMkLst>
            <pc:docMk/>
            <pc:sldMk cId="1396042250" sldId="311"/>
            <ac:spMk id="12" creationId="{615BBC65-A101-542E-257F-7129F43E4F02}"/>
          </ac:spMkLst>
        </pc:spChg>
        <pc:spChg chg="mod">
          <ac:chgData name="Marcos Moreno Verdu" userId="e16f21d8-7ade-4398-a799-6875fecfb860" providerId="ADAL" clId="{D72CB070-DD02-4A3E-9D43-45B49005C7DA}" dt="2023-12-06T10:17:39.523" v="1269"/>
          <ac:spMkLst>
            <pc:docMk/>
            <pc:sldMk cId="1396042250" sldId="311"/>
            <ac:spMk id="13" creationId="{D686CA49-09F4-B7EA-C5F3-FBC7ACCAF3BA}"/>
          </ac:spMkLst>
        </pc:spChg>
        <pc:spChg chg="mod">
          <ac:chgData name="Marcos Moreno Verdu" userId="e16f21d8-7ade-4398-a799-6875fecfb860" providerId="ADAL" clId="{D72CB070-DD02-4A3E-9D43-45B49005C7DA}" dt="2023-12-06T10:17:10.998" v="1264" actId="164"/>
          <ac:spMkLst>
            <pc:docMk/>
            <pc:sldMk cId="1396042250" sldId="311"/>
            <ac:spMk id="14" creationId="{4546932E-FF33-BEE9-FB66-6BF7E9D95ECD}"/>
          </ac:spMkLst>
        </pc:spChg>
        <pc:spChg chg="mod">
          <ac:chgData name="Marcos Moreno Verdu" userId="e16f21d8-7ade-4398-a799-6875fecfb860" providerId="ADAL" clId="{D72CB070-DD02-4A3E-9D43-45B49005C7DA}" dt="2023-12-06T10:17:30.323" v="1267" actId="208"/>
          <ac:spMkLst>
            <pc:docMk/>
            <pc:sldMk cId="1396042250" sldId="311"/>
            <ac:spMk id="15" creationId="{2D524F16-7DDF-B474-AEAD-4B87261DC704}"/>
          </ac:spMkLst>
        </pc:spChg>
        <pc:spChg chg="mod">
          <ac:chgData name="Marcos Moreno Verdu" userId="e16f21d8-7ade-4398-a799-6875fecfb860" providerId="ADAL" clId="{D72CB070-DD02-4A3E-9D43-45B49005C7DA}" dt="2023-12-06T10:17:39.523" v="1269"/>
          <ac:spMkLst>
            <pc:docMk/>
            <pc:sldMk cId="1396042250" sldId="311"/>
            <ac:spMk id="16" creationId="{91CCFC53-987A-7336-CC7C-3DFFE1D11061}"/>
          </ac:spMkLst>
        </pc:spChg>
        <pc:spChg chg="mod">
          <ac:chgData name="Marcos Moreno Verdu" userId="e16f21d8-7ade-4398-a799-6875fecfb860" providerId="ADAL" clId="{D72CB070-DD02-4A3E-9D43-45B49005C7DA}" dt="2023-12-06T10:18:42.082" v="1289" actId="207"/>
          <ac:spMkLst>
            <pc:docMk/>
            <pc:sldMk cId="1396042250" sldId="311"/>
            <ac:spMk id="18" creationId="{587229B3-0EC1-9014-F7DC-83A787A86A7B}"/>
          </ac:spMkLst>
        </pc:spChg>
        <pc:spChg chg="del mod">
          <ac:chgData name="Marcos Moreno Verdu" userId="e16f21d8-7ade-4398-a799-6875fecfb860" providerId="ADAL" clId="{D72CB070-DD02-4A3E-9D43-45B49005C7DA}" dt="2023-12-06T10:19:57.326" v="1309" actId="478"/>
          <ac:spMkLst>
            <pc:docMk/>
            <pc:sldMk cId="1396042250" sldId="311"/>
            <ac:spMk id="20" creationId="{301C0C18-B4D6-146A-70F7-DF7E5290FB7E}"/>
          </ac:spMkLst>
        </pc:spChg>
        <pc:spChg chg="del">
          <ac:chgData name="Marcos Moreno Verdu" userId="e16f21d8-7ade-4398-a799-6875fecfb860" providerId="ADAL" clId="{D72CB070-DD02-4A3E-9D43-45B49005C7DA}" dt="2023-12-06T10:17:50.799" v="1277" actId="478"/>
          <ac:spMkLst>
            <pc:docMk/>
            <pc:sldMk cId="1396042250" sldId="311"/>
            <ac:spMk id="21" creationId="{1026075C-7801-67E0-3D39-B677E8959781}"/>
          </ac:spMkLst>
        </pc:spChg>
        <pc:spChg chg="del">
          <ac:chgData name="Marcos Moreno Verdu" userId="e16f21d8-7ade-4398-a799-6875fecfb860" providerId="ADAL" clId="{D72CB070-DD02-4A3E-9D43-45B49005C7DA}" dt="2023-12-06T10:17:52.619" v="1278" actId="478"/>
          <ac:spMkLst>
            <pc:docMk/>
            <pc:sldMk cId="1396042250" sldId="311"/>
            <ac:spMk id="22" creationId="{D0CB4EE7-FD11-33F4-D28B-5D88242339C1}"/>
          </ac:spMkLst>
        </pc:spChg>
        <pc:spChg chg="del">
          <ac:chgData name="Marcos Moreno Verdu" userId="e16f21d8-7ade-4398-a799-6875fecfb860" providerId="ADAL" clId="{D72CB070-DD02-4A3E-9D43-45B49005C7DA}" dt="2023-12-06T10:17:49.944" v="1275" actId="478"/>
          <ac:spMkLst>
            <pc:docMk/>
            <pc:sldMk cId="1396042250" sldId="311"/>
            <ac:spMk id="24" creationId="{2C2F2AE0-2966-58C8-E175-5420D40B4BE1}"/>
          </ac:spMkLst>
        </pc:spChg>
        <pc:spChg chg="del">
          <ac:chgData name="Marcos Moreno Verdu" userId="e16f21d8-7ade-4398-a799-6875fecfb860" providerId="ADAL" clId="{D72CB070-DD02-4A3E-9D43-45B49005C7DA}" dt="2023-12-06T10:17:50.390" v="1276" actId="478"/>
          <ac:spMkLst>
            <pc:docMk/>
            <pc:sldMk cId="1396042250" sldId="311"/>
            <ac:spMk id="25" creationId="{265C12E5-962B-18FA-6CAB-C66C7FE97E26}"/>
          </ac:spMkLst>
        </pc:spChg>
        <pc:spChg chg="del">
          <ac:chgData name="Marcos Moreno Verdu" userId="e16f21d8-7ade-4398-a799-6875fecfb860" providerId="ADAL" clId="{D72CB070-DD02-4A3E-9D43-45B49005C7DA}" dt="2023-12-06T10:17:52.619" v="1278" actId="478"/>
          <ac:spMkLst>
            <pc:docMk/>
            <pc:sldMk cId="1396042250" sldId="311"/>
            <ac:spMk id="26" creationId="{942AC18A-FF98-ECB5-523B-377E3734EF90}"/>
          </ac:spMkLst>
        </pc:spChg>
        <pc:spChg chg="del">
          <ac:chgData name="Marcos Moreno Verdu" userId="e16f21d8-7ade-4398-a799-6875fecfb860" providerId="ADAL" clId="{D72CB070-DD02-4A3E-9D43-45B49005C7DA}" dt="2023-12-06T10:17:52.619" v="1278" actId="478"/>
          <ac:spMkLst>
            <pc:docMk/>
            <pc:sldMk cId="1396042250" sldId="311"/>
            <ac:spMk id="27" creationId="{36051F83-F4D5-B58C-AF62-DF7BF1EF043B}"/>
          </ac:spMkLst>
        </pc:spChg>
        <pc:spChg chg="del mod">
          <ac:chgData name="Marcos Moreno Verdu" userId="e16f21d8-7ade-4398-a799-6875fecfb860" providerId="ADAL" clId="{D72CB070-DD02-4A3E-9D43-45B49005C7DA}" dt="2023-12-06T10:18:03.318" v="1282" actId="478"/>
          <ac:spMkLst>
            <pc:docMk/>
            <pc:sldMk cId="1396042250" sldId="311"/>
            <ac:spMk id="28" creationId="{3A0B7E6B-B115-1C9C-8A08-EE2E3C7C67D5}"/>
          </ac:spMkLst>
        </pc:spChg>
        <pc:spChg chg="mod">
          <ac:chgData name="Marcos Moreno Verdu" userId="e16f21d8-7ade-4398-a799-6875fecfb860" providerId="ADAL" clId="{D72CB070-DD02-4A3E-9D43-45B49005C7DA}" dt="2023-12-06T10:19:01.668" v="1292"/>
          <ac:spMkLst>
            <pc:docMk/>
            <pc:sldMk cId="1396042250" sldId="311"/>
            <ac:spMk id="32" creationId="{D60AF297-B4A6-5C29-4425-3EDE23E6253D}"/>
          </ac:spMkLst>
        </pc:spChg>
        <pc:spChg chg="mod">
          <ac:chgData name="Marcos Moreno Verdu" userId="e16f21d8-7ade-4398-a799-6875fecfb860" providerId="ADAL" clId="{D72CB070-DD02-4A3E-9D43-45B49005C7DA}" dt="2023-12-06T10:19:01.668" v="1292"/>
          <ac:spMkLst>
            <pc:docMk/>
            <pc:sldMk cId="1396042250" sldId="311"/>
            <ac:spMk id="33" creationId="{0F06BE1F-2849-C592-3AE8-2029776932EB}"/>
          </ac:spMkLst>
        </pc:spChg>
        <pc:spChg chg="mod">
          <ac:chgData name="Marcos Moreno Verdu" userId="e16f21d8-7ade-4398-a799-6875fecfb860" providerId="ADAL" clId="{D72CB070-DD02-4A3E-9D43-45B49005C7DA}" dt="2023-12-06T10:19:01.668" v="1292"/>
          <ac:spMkLst>
            <pc:docMk/>
            <pc:sldMk cId="1396042250" sldId="311"/>
            <ac:spMk id="34" creationId="{EBA4D8E7-D8E9-55A9-4E31-77246B8F8003}"/>
          </ac:spMkLst>
        </pc:spChg>
        <pc:spChg chg="mod">
          <ac:chgData name="Marcos Moreno Verdu" userId="e16f21d8-7ade-4398-a799-6875fecfb860" providerId="ADAL" clId="{D72CB070-DD02-4A3E-9D43-45B49005C7DA}" dt="2023-12-06T10:19:01.668" v="1292"/>
          <ac:spMkLst>
            <pc:docMk/>
            <pc:sldMk cId="1396042250" sldId="311"/>
            <ac:spMk id="35" creationId="{E02BCDB1-6686-5161-7721-E649156E93CF}"/>
          </ac:spMkLst>
        </pc:spChg>
        <pc:spChg chg="mod">
          <ac:chgData name="Marcos Moreno Verdu" userId="e16f21d8-7ade-4398-a799-6875fecfb860" providerId="ADAL" clId="{D72CB070-DD02-4A3E-9D43-45B49005C7DA}" dt="2023-12-06T10:19:01.668" v="1292"/>
          <ac:spMkLst>
            <pc:docMk/>
            <pc:sldMk cId="1396042250" sldId="311"/>
            <ac:spMk id="38" creationId="{890D3691-0849-AB6F-E230-71E0A5E142CF}"/>
          </ac:spMkLst>
        </pc:spChg>
        <pc:spChg chg="mod">
          <ac:chgData name="Marcos Moreno Verdu" userId="e16f21d8-7ade-4398-a799-6875fecfb860" providerId="ADAL" clId="{D72CB070-DD02-4A3E-9D43-45B49005C7DA}" dt="2023-12-06T10:19:01.668" v="1292"/>
          <ac:spMkLst>
            <pc:docMk/>
            <pc:sldMk cId="1396042250" sldId="311"/>
            <ac:spMk id="39" creationId="{36F9296D-34E3-0164-75FB-A3AD76BF5280}"/>
          </ac:spMkLst>
        </pc:spChg>
        <pc:spChg chg="mod">
          <ac:chgData name="Marcos Moreno Verdu" userId="e16f21d8-7ade-4398-a799-6875fecfb860" providerId="ADAL" clId="{D72CB070-DD02-4A3E-9D43-45B49005C7DA}" dt="2023-12-06T10:19:01.668" v="1292"/>
          <ac:spMkLst>
            <pc:docMk/>
            <pc:sldMk cId="1396042250" sldId="311"/>
            <ac:spMk id="40" creationId="{16EFF8F8-4251-2659-AB80-F3B4ED9950B3}"/>
          </ac:spMkLst>
        </pc:spChg>
        <pc:spChg chg="mod">
          <ac:chgData name="Marcos Moreno Verdu" userId="e16f21d8-7ade-4398-a799-6875fecfb860" providerId="ADAL" clId="{D72CB070-DD02-4A3E-9D43-45B49005C7DA}" dt="2023-12-06T10:20:45.555" v="1318"/>
          <ac:spMkLst>
            <pc:docMk/>
            <pc:sldMk cId="1396042250" sldId="311"/>
            <ac:spMk id="44" creationId="{AB4B180A-EDA8-7FFB-9EC1-CF5E31FCA1DC}"/>
          </ac:spMkLst>
        </pc:spChg>
        <pc:spChg chg="mod">
          <ac:chgData name="Marcos Moreno Verdu" userId="e16f21d8-7ade-4398-a799-6875fecfb860" providerId="ADAL" clId="{D72CB070-DD02-4A3E-9D43-45B49005C7DA}" dt="2023-12-06T10:21:04.196" v="1325" actId="208"/>
          <ac:spMkLst>
            <pc:docMk/>
            <pc:sldMk cId="1396042250" sldId="311"/>
            <ac:spMk id="45" creationId="{DAFC50C5-DBDB-0D63-C209-F31BB3CAF739}"/>
          </ac:spMkLst>
        </pc:spChg>
        <pc:spChg chg="mod">
          <ac:chgData name="Marcos Moreno Verdu" userId="e16f21d8-7ade-4398-a799-6875fecfb860" providerId="ADAL" clId="{D72CB070-DD02-4A3E-9D43-45B49005C7DA}" dt="2023-12-06T10:20:54.520" v="1321" actId="208"/>
          <ac:spMkLst>
            <pc:docMk/>
            <pc:sldMk cId="1396042250" sldId="311"/>
            <ac:spMk id="46" creationId="{9A62932D-03A1-D310-6D5E-47049F565FAA}"/>
          </ac:spMkLst>
        </pc:spChg>
        <pc:spChg chg="mod">
          <ac:chgData name="Marcos Moreno Verdu" userId="e16f21d8-7ade-4398-a799-6875fecfb860" providerId="ADAL" clId="{D72CB070-DD02-4A3E-9D43-45B49005C7DA}" dt="2023-12-06T10:20:45.555" v="1318"/>
          <ac:spMkLst>
            <pc:docMk/>
            <pc:sldMk cId="1396042250" sldId="311"/>
            <ac:spMk id="48" creationId="{2B7B7B17-F7E9-CE94-0CCF-0B667E03515C}"/>
          </ac:spMkLst>
        </pc:spChg>
        <pc:spChg chg="mod">
          <ac:chgData name="Marcos Moreno Verdu" userId="e16f21d8-7ade-4398-a799-6875fecfb860" providerId="ADAL" clId="{D72CB070-DD02-4A3E-9D43-45B49005C7DA}" dt="2023-12-06T10:21:10.351" v="1327" actId="208"/>
          <ac:spMkLst>
            <pc:docMk/>
            <pc:sldMk cId="1396042250" sldId="311"/>
            <ac:spMk id="49" creationId="{65D325BA-1A3A-FBA1-1329-7D3E24B378FF}"/>
          </ac:spMkLst>
        </pc:spChg>
        <pc:spChg chg="mod">
          <ac:chgData name="Marcos Moreno Verdu" userId="e16f21d8-7ade-4398-a799-6875fecfb860" providerId="ADAL" clId="{D72CB070-DD02-4A3E-9D43-45B49005C7DA}" dt="2023-12-06T10:20:57.818" v="1323" actId="208"/>
          <ac:spMkLst>
            <pc:docMk/>
            <pc:sldMk cId="1396042250" sldId="311"/>
            <ac:spMk id="50" creationId="{1441603D-CA32-E839-07B5-7D6B2DA9245A}"/>
          </ac:spMkLst>
        </pc:spChg>
        <pc:grpChg chg="add del mod">
          <ac:chgData name="Marcos Moreno Verdu" userId="e16f21d8-7ade-4398-a799-6875fecfb860" providerId="ADAL" clId="{D72CB070-DD02-4A3E-9D43-45B49005C7DA}" dt="2023-12-06T10:24:24.400" v="1340" actId="1076"/>
          <ac:grpSpMkLst>
            <pc:docMk/>
            <pc:sldMk cId="1396042250" sldId="311"/>
            <ac:grpSpMk id="6" creationId="{0B33372E-5A81-B00B-F98D-986B465772A7}"/>
          </ac:grpSpMkLst>
        </pc:grpChg>
        <pc:grpChg chg="add del mod">
          <ac:chgData name="Marcos Moreno Verdu" userId="e16f21d8-7ade-4398-a799-6875fecfb860" providerId="ADAL" clId="{D72CB070-DD02-4A3E-9D43-45B49005C7DA}" dt="2023-12-06T10:24:24.400" v="1340" actId="1076"/>
          <ac:grpSpMkLst>
            <pc:docMk/>
            <pc:sldMk cId="1396042250" sldId="311"/>
            <ac:grpSpMk id="8" creationId="{1EBE5A09-C4D5-C263-B76E-0A311DFFE74A}"/>
          </ac:grpSpMkLst>
        </pc:grpChg>
        <pc:grpChg chg="add del mod">
          <ac:chgData name="Marcos Moreno Verdu" userId="e16f21d8-7ade-4398-a799-6875fecfb860" providerId="ADAL" clId="{D72CB070-DD02-4A3E-9D43-45B49005C7DA}" dt="2023-12-06T10:19:18.510" v="1297" actId="478"/>
          <ac:grpSpMkLst>
            <pc:docMk/>
            <pc:sldMk cId="1396042250" sldId="311"/>
            <ac:grpSpMk id="31" creationId="{89A3AF3D-88C0-E0CD-1B2A-4456FAE70E9D}"/>
          </ac:grpSpMkLst>
        </pc:grpChg>
        <pc:grpChg chg="add del mod">
          <ac:chgData name="Marcos Moreno Verdu" userId="e16f21d8-7ade-4398-a799-6875fecfb860" providerId="ADAL" clId="{D72CB070-DD02-4A3E-9D43-45B49005C7DA}" dt="2023-12-06T10:19:18.918" v="1298" actId="478"/>
          <ac:grpSpMkLst>
            <pc:docMk/>
            <pc:sldMk cId="1396042250" sldId="311"/>
            <ac:grpSpMk id="37" creationId="{F805C05B-ADF8-2159-9833-BFF10BBCAC03}"/>
          </ac:grpSpMkLst>
        </pc:grpChg>
        <pc:grpChg chg="add mod">
          <ac:chgData name="Marcos Moreno Verdu" userId="e16f21d8-7ade-4398-a799-6875fecfb860" providerId="ADAL" clId="{D72CB070-DD02-4A3E-9D43-45B49005C7DA}" dt="2023-12-06T10:24:24.400" v="1340" actId="1076"/>
          <ac:grpSpMkLst>
            <pc:docMk/>
            <pc:sldMk cId="1396042250" sldId="311"/>
            <ac:grpSpMk id="43" creationId="{6FA8CAE4-FD54-FE02-DD18-AA3493E3BA72}"/>
          </ac:grpSpMkLst>
        </pc:grpChg>
        <pc:grpChg chg="add mod">
          <ac:chgData name="Marcos Moreno Verdu" userId="e16f21d8-7ade-4398-a799-6875fecfb860" providerId="ADAL" clId="{D72CB070-DD02-4A3E-9D43-45B49005C7DA}" dt="2023-12-06T10:24:24.400" v="1340" actId="1076"/>
          <ac:grpSpMkLst>
            <pc:docMk/>
            <pc:sldMk cId="1396042250" sldId="311"/>
            <ac:grpSpMk id="47" creationId="{5BFF347E-DEBD-9A97-1FF9-7BEC7E20C8F3}"/>
          </ac:grpSpMkLst>
        </pc:grpChg>
        <pc:picChg chg="del">
          <ac:chgData name="Marcos Moreno Verdu" userId="e16f21d8-7ade-4398-a799-6875fecfb860" providerId="ADAL" clId="{D72CB070-DD02-4A3E-9D43-45B49005C7DA}" dt="2023-12-06T10:17:49.473" v="1274" actId="478"/>
          <ac:picMkLst>
            <pc:docMk/>
            <pc:sldMk cId="1396042250" sldId="311"/>
            <ac:picMk id="17" creationId="{CE2EF762-39B5-3FB2-6ACC-33C414FB2548}"/>
          </ac:picMkLst>
        </pc:picChg>
        <pc:picChg chg="del mod">
          <ac:chgData name="Marcos Moreno Verdu" userId="e16f21d8-7ade-4398-a799-6875fecfb860" providerId="ADAL" clId="{D72CB070-DD02-4A3E-9D43-45B49005C7DA}" dt="2023-12-06T10:20:00.077" v="1312" actId="478"/>
          <ac:picMkLst>
            <pc:docMk/>
            <pc:sldMk cId="1396042250" sldId="311"/>
            <ac:picMk id="19" creationId="{C2B926DE-5A28-4F78-D7EE-EE6CAAB18C25}"/>
          </ac:picMkLst>
        </pc:picChg>
        <pc:picChg chg="del">
          <ac:chgData name="Marcos Moreno Verdu" userId="e16f21d8-7ade-4398-a799-6875fecfb860" providerId="ADAL" clId="{D72CB070-DD02-4A3E-9D43-45B49005C7DA}" dt="2023-12-06T10:17:52.619" v="1278" actId="478"/>
          <ac:picMkLst>
            <pc:docMk/>
            <pc:sldMk cId="1396042250" sldId="311"/>
            <ac:picMk id="23" creationId="{B5437707-755D-7AAC-76BB-DCAA66D97931}"/>
          </ac:picMkLst>
        </pc:picChg>
        <pc:picChg chg="del mod">
          <ac:chgData name="Marcos Moreno Verdu" userId="e16f21d8-7ade-4398-a799-6875fecfb860" providerId="ADAL" clId="{D72CB070-DD02-4A3E-9D43-45B49005C7DA}" dt="2023-12-06T10:18:00.240" v="1279" actId="478"/>
          <ac:picMkLst>
            <pc:docMk/>
            <pc:sldMk cId="1396042250" sldId="311"/>
            <ac:picMk id="29" creationId="{C67A6FFE-0213-F5EB-A6BE-5F4082EFF9C4}"/>
          </ac:picMkLst>
        </pc:picChg>
        <pc:picChg chg="add mod">
          <ac:chgData name="Marcos Moreno Verdu" userId="e16f21d8-7ade-4398-a799-6875fecfb860" providerId="ADAL" clId="{D72CB070-DD02-4A3E-9D43-45B49005C7DA}" dt="2023-12-06T10:24:24.400" v="1340" actId="1076"/>
          <ac:picMkLst>
            <pc:docMk/>
            <pc:sldMk cId="1396042250" sldId="311"/>
            <ac:picMk id="30" creationId="{011F7BF7-0370-E50E-3092-664662318C3F}"/>
          </ac:picMkLst>
        </pc:picChg>
        <pc:picChg chg="mod">
          <ac:chgData name="Marcos Moreno Verdu" userId="e16f21d8-7ade-4398-a799-6875fecfb860" providerId="ADAL" clId="{D72CB070-DD02-4A3E-9D43-45B49005C7DA}" dt="2023-12-06T10:19:01.668" v="1292"/>
          <ac:picMkLst>
            <pc:docMk/>
            <pc:sldMk cId="1396042250" sldId="311"/>
            <ac:picMk id="36" creationId="{C3684D66-D705-2A41-CDD1-83482FF623B4}"/>
          </ac:picMkLst>
        </pc:picChg>
        <pc:picChg chg="add del mod">
          <ac:chgData name="Marcos Moreno Verdu" userId="e16f21d8-7ade-4398-a799-6875fecfb860" providerId="ADAL" clId="{D72CB070-DD02-4A3E-9D43-45B49005C7DA}" dt="2023-12-06T10:19:20.132" v="1299" actId="478"/>
          <ac:picMkLst>
            <pc:docMk/>
            <pc:sldMk cId="1396042250" sldId="311"/>
            <ac:picMk id="41" creationId="{E92EB377-214F-206E-E9DB-209190E79ABD}"/>
          </ac:picMkLst>
        </pc:picChg>
        <pc:picChg chg="add mod">
          <ac:chgData name="Marcos Moreno Verdu" userId="e16f21d8-7ade-4398-a799-6875fecfb860" providerId="ADAL" clId="{D72CB070-DD02-4A3E-9D43-45B49005C7DA}" dt="2023-12-06T10:24:24.400" v="1340" actId="1076"/>
          <ac:picMkLst>
            <pc:docMk/>
            <pc:sldMk cId="1396042250" sldId="311"/>
            <ac:picMk id="42" creationId="{7787F069-3CD2-E2EC-4CCA-535DB4830877}"/>
          </ac:picMkLst>
        </pc:picChg>
        <pc:picChg chg="add mod">
          <ac:chgData name="Marcos Moreno Verdu" userId="e16f21d8-7ade-4398-a799-6875fecfb860" providerId="ADAL" clId="{D72CB070-DD02-4A3E-9D43-45B49005C7DA}" dt="2023-12-06T10:24:24.400" v="1340" actId="1076"/>
          <ac:picMkLst>
            <pc:docMk/>
            <pc:sldMk cId="1396042250" sldId="311"/>
            <ac:picMk id="51" creationId="{B32EF79C-D38F-D7AC-70F2-E24363F046CC}"/>
          </ac:picMkLst>
        </pc:picChg>
        <pc:picChg chg="add mod">
          <ac:chgData name="Marcos Moreno Verdu" userId="e16f21d8-7ade-4398-a799-6875fecfb860" providerId="ADAL" clId="{D72CB070-DD02-4A3E-9D43-45B49005C7DA}" dt="2023-12-06T10:24:24.400" v="1340" actId="1076"/>
          <ac:picMkLst>
            <pc:docMk/>
            <pc:sldMk cId="1396042250" sldId="311"/>
            <ac:picMk id="52" creationId="{2926CC52-57CD-2734-D743-97CB353ACB7D}"/>
          </ac:picMkLst>
        </pc:picChg>
      </pc:sldChg>
      <pc:sldMasterChg chg="modSp modSldLayout">
        <pc:chgData name="Marcos Moreno Verdu" userId="e16f21d8-7ade-4398-a799-6875fecfb860" providerId="ADAL" clId="{D72CB070-DD02-4A3E-9D43-45B49005C7DA}" dt="2023-12-06T09:44:31.164" v="962"/>
        <pc:sldMasterMkLst>
          <pc:docMk/>
          <pc:sldMasterMk cId="3000468909" sldId="2147483648"/>
        </pc:sldMasterMkLst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asterMk cId="3000468909" sldId="2147483648"/>
            <ac:spMk id="2" creationId="{74549F38-3392-9AF1-A37F-2337C7FA1106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asterMk cId="3000468909" sldId="2147483648"/>
            <ac:spMk id="3" creationId="{96434165-DFDD-32A2-3883-1B4E58CDD6DF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asterMk cId="3000468909" sldId="2147483648"/>
            <ac:spMk id="4" creationId="{B351E5AE-90D1-263F-CC2B-4EB543BA57A6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asterMk cId="3000468909" sldId="2147483648"/>
            <ac:spMk id="5" creationId="{5CC586E8-AEDD-1F40-7A5F-58AB51622211}"/>
          </ac:spMkLst>
        </pc:spChg>
        <pc:spChg chg="mod">
          <ac:chgData name="Marcos Moreno Verdu" userId="e16f21d8-7ade-4398-a799-6875fecfb860" providerId="ADAL" clId="{D72CB070-DD02-4A3E-9D43-45B49005C7DA}" dt="2023-12-06T09:44:31.164" v="962"/>
          <ac:spMkLst>
            <pc:docMk/>
            <pc:sldMasterMk cId="3000468909" sldId="2147483648"/>
            <ac:spMk id="6" creationId="{E3DEF7D0-0337-09E7-623F-A58A6E5340D2}"/>
          </ac:spMkLst>
        </pc:spChg>
        <pc:sldLayoutChg chg="modSp">
          <pc:chgData name="Marcos Moreno Verdu" userId="e16f21d8-7ade-4398-a799-6875fecfb860" providerId="ADAL" clId="{D72CB070-DD02-4A3E-9D43-45B49005C7DA}" dt="2023-12-06T09:44:31.164" v="962"/>
          <pc:sldLayoutMkLst>
            <pc:docMk/>
            <pc:sldMasterMk cId="3000468909" sldId="2147483648"/>
            <pc:sldLayoutMk cId="3362716721" sldId="2147483649"/>
          </pc:sldLayoutMkLst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3362716721" sldId="2147483649"/>
              <ac:spMk id="2" creationId="{3E39ED1D-341E-93D0-076E-82275E398364}"/>
            </ac:spMkLst>
          </pc:spChg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3362716721" sldId="2147483649"/>
              <ac:spMk id="3" creationId="{B2B63D60-758E-F5CC-115B-F49D824D8713}"/>
            </ac:spMkLst>
          </pc:spChg>
        </pc:sldLayoutChg>
        <pc:sldLayoutChg chg="modSp">
          <pc:chgData name="Marcos Moreno Verdu" userId="e16f21d8-7ade-4398-a799-6875fecfb860" providerId="ADAL" clId="{D72CB070-DD02-4A3E-9D43-45B49005C7DA}" dt="2023-12-06T09:44:31.164" v="962"/>
          <pc:sldLayoutMkLst>
            <pc:docMk/>
            <pc:sldMasterMk cId="3000468909" sldId="2147483648"/>
            <pc:sldLayoutMk cId="1550781178" sldId="2147483651"/>
          </pc:sldLayoutMkLst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1550781178" sldId="2147483651"/>
              <ac:spMk id="2" creationId="{0222C6AB-0C9A-120C-3820-62ED5A7A635C}"/>
            </ac:spMkLst>
          </pc:spChg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1550781178" sldId="2147483651"/>
              <ac:spMk id="3" creationId="{C11DDBBF-55A8-F915-FCD2-B21A1C89B9A2}"/>
            </ac:spMkLst>
          </pc:spChg>
        </pc:sldLayoutChg>
        <pc:sldLayoutChg chg="modSp">
          <pc:chgData name="Marcos Moreno Verdu" userId="e16f21d8-7ade-4398-a799-6875fecfb860" providerId="ADAL" clId="{D72CB070-DD02-4A3E-9D43-45B49005C7DA}" dt="2023-12-06T09:44:31.164" v="962"/>
          <pc:sldLayoutMkLst>
            <pc:docMk/>
            <pc:sldMasterMk cId="3000468909" sldId="2147483648"/>
            <pc:sldLayoutMk cId="3879795087" sldId="2147483652"/>
          </pc:sldLayoutMkLst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3879795087" sldId="2147483652"/>
              <ac:spMk id="3" creationId="{454E69B3-CC51-14DD-492F-ED0EA5969830}"/>
            </ac:spMkLst>
          </pc:spChg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3879795087" sldId="2147483652"/>
              <ac:spMk id="4" creationId="{BEF0F7C4-B992-F2E6-7538-AE3D951EC243}"/>
            </ac:spMkLst>
          </pc:spChg>
        </pc:sldLayoutChg>
        <pc:sldLayoutChg chg="modSp">
          <pc:chgData name="Marcos Moreno Verdu" userId="e16f21d8-7ade-4398-a799-6875fecfb860" providerId="ADAL" clId="{D72CB070-DD02-4A3E-9D43-45B49005C7DA}" dt="2023-12-06T09:44:31.164" v="962"/>
          <pc:sldLayoutMkLst>
            <pc:docMk/>
            <pc:sldMasterMk cId="3000468909" sldId="2147483648"/>
            <pc:sldLayoutMk cId="1639669926" sldId="2147483653"/>
          </pc:sldLayoutMkLst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1639669926" sldId="2147483653"/>
              <ac:spMk id="2" creationId="{2F43CA8F-7AB3-BEB2-E49A-CA1EFD7E6CCF}"/>
            </ac:spMkLst>
          </pc:spChg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1639669926" sldId="2147483653"/>
              <ac:spMk id="3" creationId="{5D75916A-55EA-A4F6-3100-0DBAE8903CDD}"/>
            </ac:spMkLst>
          </pc:spChg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1639669926" sldId="2147483653"/>
              <ac:spMk id="4" creationId="{5CD99247-96D9-E4E5-6AAF-698F99899CE2}"/>
            </ac:spMkLst>
          </pc:spChg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1639669926" sldId="2147483653"/>
              <ac:spMk id="5" creationId="{50A9D43D-B126-98FB-0691-5D39F5D10C1F}"/>
            </ac:spMkLst>
          </pc:spChg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1639669926" sldId="2147483653"/>
              <ac:spMk id="6" creationId="{AAC7AD26-DFBB-DFE8-BBBF-E986A67CC887}"/>
            </ac:spMkLst>
          </pc:spChg>
        </pc:sldLayoutChg>
        <pc:sldLayoutChg chg="modSp">
          <pc:chgData name="Marcos Moreno Verdu" userId="e16f21d8-7ade-4398-a799-6875fecfb860" providerId="ADAL" clId="{D72CB070-DD02-4A3E-9D43-45B49005C7DA}" dt="2023-12-06T09:44:31.164" v="962"/>
          <pc:sldLayoutMkLst>
            <pc:docMk/>
            <pc:sldMasterMk cId="3000468909" sldId="2147483648"/>
            <pc:sldLayoutMk cId="3203226380" sldId="2147483656"/>
          </pc:sldLayoutMkLst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3203226380" sldId="2147483656"/>
              <ac:spMk id="2" creationId="{0828EE7C-DE00-F2F1-C013-994401F5827B}"/>
            </ac:spMkLst>
          </pc:spChg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3203226380" sldId="2147483656"/>
              <ac:spMk id="3" creationId="{F4DBA836-7B01-F465-33C5-C1160F1E6F0F}"/>
            </ac:spMkLst>
          </pc:spChg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3203226380" sldId="2147483656"/>
              <ac:spMk id="4" creationId="{BEC5B4AC-9A9F-D0B8-B16B-2CBF3B5386BF}"/>
            </ac:spMkLst>
          </pc:spChg>
        </pc:sldLayoutChg>
        <pc:sldLayoutChg chg="modSp">
          <pc:chgData name="Marcos Moreno Verdu" userId="e16f21d8-7ade-4398-a799-6875fecfb860" providerId="ADAL" clId="{D72CB070-DD02-4A3E-9D43-45B49005C7DA}" dt="2023-12-06T09:44:31.164" v="962"/>
          <pc:sldLayoutMkLst>
            <pc:docMk/>
            <pc:sldMasterMk cId="3000468909" sldId="2147483648"/>
            <pc:sldLayoutMk cId="2448173366" sldId="2147483657"/>
          </pc:sldLayoutMkLst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2448173366" sldId="2147483657"/>
              <ac:spMk id="2" creationId="{A8F47EE7-5B10-AADC-2631-5A92F947C77C}"/>
            </ac:spMkLst>
          </pc:spChg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2448173366" sldId="2147483657"/>
              <ac:spMk id="3" creationId="{05EA74B3-6F3B-BBA0-F32B-B85DAAE1377E}"/>
            </ac:spMkLst>
          </pc:spChg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2448173366" sldId="2147483657"/>
              <ac:spMk id="4" creationId="{EABE2554-ECB1-EA53-D9F6-987C724B52D7}"/>
            </ac:spMkLst>
          </pc:spChg>
        </pc:sldLayoutChg>
        <pc:sldLayoutChg chg="modSp">
          <pc:chgData name="Marcos Moreno Verdu" userId="e16f21d8-7ade-4398-a799-6875fecfb860" providerId="ADAL" clId="{D72CB070-DD02-4A3E-9D43-45B49005C7DA}" dt="2023-12-06T09:44:31.164" v="962"/>
          <pc:sldLayoutMkLst>
            <pc:docMk/>
            <pc:sldMasterMk cId="3000468909" sldId="2147483648"/>
            <pc:sldLayoutMk cId="624449489" sldId="2147483659"/>
          </pc:sldLayoutMkLst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624449489" sldId="2147483659"/>
              <ac:spMk id="2" creationId="{ECB4C0AE-1186-89D5-C9F3-4B146C83A8E2}"/>
            </ac:spMkLst>
          </pc:spChg>
          <pc:spChg chg="mod">
            <ac:chgData name="Marcos Moreno Verdu" userId="e16f21d8-7ade-4398-a799-6875fecfb860" providerId="ADAL" clId="{D72CB070-DD02-4A3E-9D43-45B49005C7DA}" dt="2023-12-06T09:44:31.164" v="962"/>
            <ac:spMkLst>
              <pc:docMk/>
              <pc:sldMasterMk cId="3000468909" sldId="2147483648"/>
              <pc:sldLayoutMk cId="624449489" sldId="2147483659"/>
              <ac:spMk id="3" creationId="{CB08E32F-907D-C7DB-624C-FA5E3579B8C3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122363"/>
            <a:ext cx="5508149" cy="238760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602038"/>
            <a:ext cx="4860131" cy="165576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7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5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65125"/>
            <a:ext cx="139728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65125"/>
            <a:ext cx="411086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0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709740"/>
            <a:ext cx="5589151" cy="285273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589465"/>
            <a:ext cx="5589151" cy="150018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825625"/>
            <a:ext cx="275407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825625"/>
            <a:ext cx="275407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5127"/>
            <a:ext cx="558915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681163"/>
            <a:ext cx="2741417" cy="82391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505075"/>
            <a:ext cx="27414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681163"/>
            <a:ext cx="2754918" cy="82391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505075"/>
            <a:ext cx="275491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5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2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57200"/>
            <a:ext cx="2090025" cy="160020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87427"/>
            <a:ext cx="3280589" cy="4873625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057400"/>
            <a:ext cx="2090025" cy="381158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3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57200"/>
            <a:ext cx="2090025" cy="160020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87427"/>
            <a:ext cx="3280589" cy="4873625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057400"/>
            <a:ext cx="2090025" cy="381158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7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65127"/>
            <a:ext cx="55891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825625"/>
            <a:ext cx="55891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356352"/>
            <a:ext cx="14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F6AD-9520-40BF-A19A-9D7736D1F604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356352"/>
            <a:ext cx="14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8834-EAEF-4BDD-8285-BAAE0DBCC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6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A8A47B-A170-31F7-7786-ECF632FD6166}"/>
              </a:ext>
            </a:extLst>
          </p:cNvPr>
          <p:cNvGrpSpPr/>
          <p:nvPr/>
        </p:nvGrpSpPr>
        <p:grpSpPr>
          <a:xfrm>
            <a:off x="3355444" y="1195350"/>
            <a:ext cx="2258568" cy="1325880"/>
            <a:chOff x="-2288985" y="310896"/>
            <a:chExt cx="2258568" cy="13258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DD6CC7-A8E8-9871-CF34-28159B0386CB}"/>
                </a:ext>
              </a:extLst>
            </p:cNvPr>
            <p:cNvSpPr/>
            <p:nvPr/>
          </p:nvSpPr>
          <p:spPr>
            <a:xfrm>
              <a:off x="-2288985" y="310896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67A45890-7D5A-CB3D-CF1E-2B60201F023D}"/>
                </a:ext>
              </a:extLst>
            </p:cNvPr>
            <p:cNvSpPr/>
            <p:nvPr/>
          </p:nvSpPr>
          <p:spPr>
            <a:xfrm>
              <a:off x="-1255713" y="877824"/>
              <a:ext cx="192024" cy="192024"/>
            </a:xfrm>
            <a:prstGeom prst="plus">
              <a:avLst>
                <a:gd name="adj" fmla="val 4396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ross 8">
            <a:extLst>
              <a:ext uri="{FF2B5EF4-FFF2-40B4-BE49-F238E27FC236}">
                <a16:creationId xmlns:a16="http://schemas.microsoft.com/office/drawing/2014/main" id="{AE9488DC-4DA6-67A9-F8D6-B39A66AA23D0}"/>
              </a:ext>
            </a:extLst>
          </p:cNvPr>
          <p:cNvSpPr/>
          <p:nvPr/>
        </p:nvSpPr>
        <p:spPr>
          <a:xfrm>
            <a:off x="1737423" y="2839212"/>
            <a:ext cx="192024" cy="192024"/>
          </a:xfrm>
          <a:prstGeom prst="plus">
            <a:avLst>
              <a:gd name="adj" fmla="val 4396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615BBC65-A101-542E-257F-7129F43E4F02}"/>
              </a:ext>
            </a:extLst>
          </p:cNvPr>
          <p:cNvSpPr/>
          <p:nvPr/>
        </p:nvSpPr>
        <p:spPr>
          <a:xfrm>
            <a:off x="5460025" y="5972556"/>
            <a:ext cx="192024" cy="192024"/>
          </a:xfrm>
          <a:prstGeom prst="plus">
            <a:avLst>
              <a:gd name="adj" fmla="val 4396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968E53-7802-E5F1-C073-F85B00242A7C}"/>
              </a:ext>
            </a:extLst>
          </p:cNvPr>
          <p:cNvGrpSpPr/>
          <p:nvPr/>
        </p:nvGrpSpPr>
        <p:grpSpPr>
          <a:xfrm>
            <a:off x="3526500" y="2358548"/>
            <a:ext cx="2258568" cy="1325880"/>
            <a:chOff x="-792417" y="1269492"/>
            <a:chExt cx="2258568" cy="13258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CD7B72-B511-344C-7F27-BD198A4A5E55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46932E-FF33-BEE9-FB66-6BF7E9D95ECD}"/>
                </a:ext>
              </a:extLst>
            </p:cNvPr>
            <p:cNvSpPr/>
            <p:nvPr/>
          </p:nvSpPr>
          <p:spPr>
            <a:xfrm>
              <a:off x="56451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524F16-7DDF-B474-AEAD-4B87261DC704}"/>
                </a:ext>
              </a:extLst>
            </p:cNvPr>
            <p:cNvSpPr/>
            <p:nvPr/>
          </p:nvSpPr>
          <p:spPr>
            <a:xfrm>
              <a:off x="422175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1C0C18-B4D6-146A-70F7-DF7E5290FB7E}"/>
                </a:ext>
              </a:extLst>
            </p:cNvPr>
            <p:cNvSpPr/>
            <p:nvPr/>
          </p:nvSpPr>
          <p:spPr>
            <a:xfrm>
              <a:off x="47091" y="1563624"/>
              <a:ext cx="579448" cy="620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A close up of a hand&#10;&#10;Description automatically generated">
              <a:extLst>
                <a:ext uri="{FF2B5EF4-FFF2-40B4-BE49-F238E27FC236}">
                  <a16:creationId xmlns:a16="http://schemas.microsoft.com/office/drawing/2014/main" id="{C2B926DE-5A28-4F78-D7EE-EE6CAAB18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48" y="1563624"/>
              <a:ext cx="527746" cy="620878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6075C-7801-67E0-3D39-B677E8959781}"/>
              </a:ext>
            </a:extLst>
          </p:cNvPr>
          <p:cNvSpPr/>
          <p:nvPr/>
        </p:nvSpPr>
        <p:spPr>
          <a:xfrm>
            <a:off x="3640735" y="4715713"/>
            <a:ext cx="579448" cy="620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C22A90-623A-E730-D83D-EEE46B27E4E9}"/>
              </a:ext>
            </a:extLst>
          </p:cNvPr>
          <p:cNvGrpSpPr/>
          <p:nvPr/>
        </p:nvGrpSpPr>
        <p:grpSpPr>
          <a:xfrm>
            <a:off x="3733764" y="3561233"/>
            <a:ext cx="2258568" cy="1325880"/>
            <a:chOff x="-2288985" y="310896"/>
            <a:chExt cx="2258568" cy="13258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47B8D3-0CE3-D6D2-025B-04D277286678}"/>
                </a:ext>
              </a:extLst>
            </p:cNvPr>
            <p:cNvSpPr/>
            <p:nvPr/>
          </p:nvSpPr>
          <p:spPr>
            <a:xfrm>
              <a:off x="-2288985" y="310896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88F1C153-54CB-FC13-F4B8-03A98ED29246}"/>
                </a:ext>
              </a:extLst>
            </p:cNvPr>
            <p:cNvSpPr/>
            <p:nvPr/>
          </p:nvSpPr>
          <p:spPr>
            <a:xfrm>
              <a:off x="-1255713" y="877824"/>
              <a:ext cx="192024" cy="192024"/>
            </a:xfrm>
            <a:prstGeom prst="plus">
              <a:avLst>
                <a:gd name="adj" fmla="val 4396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F459BC-6FB0-E4E0-E03C-3FAE8C31BFE9}"/>
              </a:ext>
            </a:extLst>
          </p:cNvPr>
          <p:cNvGrpSpPr/>
          <p:nvPr/>
        </p:nvGrpSpPr>
        <p:grpSpPr>
          <a:xfrm>
            <a:off x="3874235" y="4727226"/>
            <a:ext cx="2258568" cy="1325880"/>
            <a:chOff x="-792417" y="1269492"/>
            <a:chExt cx="2258568" cy="13258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A26E357-AB27-8FD9-9C8A-31396AF1C61A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909615F-4CC8-81F8-50F8-DE16A6996782}"/>
                </a:ext>
              </a:extLst>
            </p:cNvPr>
            <p:cNvSpPr/>
            <p:nvPr/>
          </p:nvSpPr>
          <p:spPr>
            <a:xfrm>
              <a:off x="56451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7E5A53B-9D6F-5CE5-3401-17BD29704D44}"/>
                </a:ext>
              </a:extLst>
            </p:cNvPr>
            <p:cNvSpPr/>
            <p:nvPr/>
          </p:nvSpPr>
          <p:spPr>
            <a:xfrm>
              <a:off x="422175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AA313B-0D0C-EFA6-90EF-2C889F36A6EB}"/>
                </a:ext>
              </a:extLst>
            </p:cNvPr>
            <p:cNvSpPr/>
            <p:nvPr/>
          </p:nvSpPr>
          <p:spPr>
            <a:xfrm>
              <a:off x="-21500" y="1563624"/>
              <a:ext cx="704259" cy="620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 descr="A close up of a hand&#10;&#10;Description automatically generated">
              <a:extLst>
                <a:ext uri="{FF2B5EF4-FFF2-40B4-BE49-F238E27FC236}">
                  <a16:creationId xmlns:a16="http://schemas.microsoft.com/office/drawing/2014/main" id="{DE2D719A-22C2-39E0-C67E-F779DF09B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8448" y="1563624"/>
              <a:ext cx="527746" cy="620878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8AB3A4-D86A-97B3-E84E-3FD4F7AEA761}"/>
              </a:ext>
            </a:extLst>
          </p:cNvPr>
          <p:cNvGrpSpPr/>
          <p:nvPr/>
        </p:nvGrpSpPr>
        <p:grpSpPr>
          <a:xfrm>
            <a:off x="426152" y="1195350"/>
            <a:ext cx="2258568" cy="1325880"/>
            <a:chOff x="-2288985" y="310896"/>
            <a:chExt cx="2258568" cy="13258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06BD2F-BDEC-C61E-84C2-F08CAFE379DE}"/>
                </a:ext>
              </a:extLst>
            </p:cNvPr>
            <p:cNvSpPr/>
            <p:nvPr/>
          </p:nvSpPr>
          <p:spPr>
            <a:xfrm>
              <a:off x="-2288985" y="310896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ross 44">
              <a:extLst>
                <a:ext uri="{FF2B5EF4-FFF2-40B4-BE49-F238E27FC236}">
                  <a16:creationId xmlns:a16="http://schemas.microsoft.com/office/drawing/2014/main" id="{F4698623-D945-E2C6-8D34-739C25004748}"/>
                </a:ext>
              </a:extLst>
            </p:cNvPr>
            <p:cNvSpPr/>
            <p:nvPr/>
          </p:nvSpPr>
          <p:spPr>
            <a:xfrm>
              <a:off x="-1255713" y="877824"/>
              <a:ext cx="192024" cy="192024"/>
            </a:xfrm>
            <a:prstGeom prst="plus">
              <a:avLst>
                <a:gd name="adj" fmla="val 4396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Cross 45">
            <a:extLst>
              <a:ext uri="{FF2B5EF4-FFF2-40B4-BE49-F238E27FC236}">
                <a16:creationId xmlns:a16="http://schemas.microsoft.com/office/drawing/2014/main" id="{B5CACC12-564B-A345-6B5F-BAD3618B880B}"/>
              </a:ext>
            </a:extLst>
          </p:cNvPr>
          <p:cNvSpPr/>
          <p:nvPr/>
        </p:nvSpPr>
        <p:spPr>
          <a:xfrm>
            <a:off x="2530733" y="5972556"/>
            <a:ext cx="192024" cy="192024"/>
          </a:xfrm>
          <a:prstGeom prst="plus">
            <a:avLst>
              <a:gd name="adj" fmla="val 4396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AC7B911-272B-2A6E-B7A6-3C733EEA08C9}"/>
              </a:ext>
            </a:extLst>
          </p:cNvPr>
          <p:cNvGrpSpPr/>
          <p:nvPr/>
        </p:nvGrpSpPr>
        <p:grpSpPr>
          <a:xfrm>
            <a:off x="597208" y="2358548"/>
            <a:ext cx="2258568" cy="1325880"/>
            <a:chOff x="-792417" y="1269492"/>
            <a:chExt cx="2258568" cy="132588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073D9A-281F-C242-E03A-D6285A5A2486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DBA3702-C676-44BE-55FE-87041701A661}"/>
                </a:ext>
              </a:extLst>
            </p:cNvPr>
            <p:cNvSpPr/>
            <p:nvPr/>
          </p:nvSpPr>
          <p:spPr>
            <a:xfrm>
              <a:off x="56451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228B8F2-0BC5-4CEC-B50B-5001AC66992D}"/>
                </a:ext>
              </a:extLst>
            </p:cNvPr>
            <p:cNvSpPr/>
            <p:nvPr/>
          </p:nvSpPr>
          <p:spPr>
            <a:xfrm>
              <a:off x="422175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CD677B-D83D-5155-D637-9DECCC629194}"/>
                </a:ext>
              </a:extLst>
            </p:cNvPr>
            <p:cNvSpPr/>
            <p:nvPr/>
          </p:nvSpPr>
          <p:spPr>
            <a:xfrm>
              <a:off x="47091" y="1563624"/>
              <a:ext cx="579448" cy="620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1E50365-7E1E-DBF4-B56E-A06CBC789481}"/>
              </a:ext>
            </a:extLst>
          </p:cNvPr>
          <p:cNvSpPr/>
          <p:nvPr/>
        </p:nvSpPr>
        <p:spPr>
          <a:xfrm>
            <a:off x="711443" y="4715713"/>
            <a:ext cx="579448" cy="620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FB6700F-C607-2CA6-70B2-4DB6A29216E3}"/>
              </a:ext>
            </a:extLst>
          </p:cNvPr>
          <p:cNvGrpSpPr/>
          <p:nvPr/>
        </p:nvGrpSpPr>
        <p:grpSpPr>
          <a:xfrm>
            <a:off x="804472" y="3561233"/>
            <a:ext cx="2258568" cy="1325880"/>
            <a:chOff x="-2288985" y="310896"/>
            <a:chExt cx="2258568" cy="132588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9A593D8-EFAD-53FD-5112-6A2E31BEEB51}"/>
                </a:ext>
              </a:extLst>
            </p:cNvPr>
            <p:cNvSpPr/>
            <p:nvPr/>
          </p:nvSpPr>
          <p:spPr>
            <a:xfrm>
              <a:off x="-2288985" y="310896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E448F0DE-9643-F4D0-4CAF-986B0012B768}"/>
                </a:ext>
              </a:extLst>
            </p:cNvPr>
            <p:cNvSpPr/>
            <p:nvPr/>
          </p:nvSpPr>
          <p:spPr>
            <a:xfrm>
              <a:off x="-1255713" y="877824"/>
              <a:ext cx="192024" cy="192024"/>
            </a:xfrm>
            <a:prstGeom prst="plus">
              <a:avLst>
                <a:gd name="adj" fmla="val 4396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6A3CD1-434A-DBF7-18AC-424909AB996E}"/>
              </a:ext>
            </a:extLst>
          </p:cNvPr>
          <p:cNvGrpSpPr/>
          <p:nvPr/>
        </p:nvGrpSpPr>
        <p:grpSpPr>
          <a:xfrm>
            <a:off x="944943" y="4727226"/>
            <a:ext cx="2258568" cy="1325880"/>
            <a:chOff x="-792417" y="1269492"/>
            <a:chExt cx="2258568" cy="13258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87DE68-F5E9-C841-586D-DCF5B06135BD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C533336-FFC9-18BB-2870-34D13B8E6C37}"/>
                </a:ext>
              </a:extLst>
            </p:cNvPr>
            <p:cNvSpPr/>
            <p:nvPr/>
          </p:nvSpPr>
          <p:spPr>
            <a:xfrm>
              <a:off x="56451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77A99AC-99FE-8066-4FAA-ED5FAE89C590}"/>
                </a:ext>
              </a:extLst>
            </p:cNvPr>
            <p:cNvSpPr/>
            <p:nvPr/>
          </p:nvSpPr>
          <p:spPr>
            <a:xfrm>
              <a:off x="422175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562C1B1-6EF5-5570-607C-768C4DF23E7E}"/>
                </a:ext>
              </a:extLst>
            </p:cNvPr>
            <p:cNvSpPr/>
            <p:nvPr/>
          </p:nvSpPr>
          <p:spPr>
            <a:xfrm>
              <a:off x="-21500" y="1563624"/>
              <a:ext cx="704259" cy="620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CuadroTexto 7">
            <a:extLst>
              <a:ext uri="{FF2B5EF4-FFF2-40B4-BE49-F238E27FC236}">
                <a16:creationId xmlns:a16="http://schemas.microsoft.com/office/drawing/2014/main" id="{2D6CD49B-3EC5-6667-BE64-5C647E86023A}"/>
              </a:ext>
            </a:extLst>
          </p:cNvPr>
          <p:cNvSpPr txBox="1"/>
          <p:nvPr/>
        </p:nvSpPr>
        <p:spPr>
          <a:xfrm>
            <a:off x="1375943" y="255952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/>
              <a:t>1</a:t>
            </a:r>
          </a:p>
        </p:txBody>
      </p:sp>
      <p:sp>
        <p:nvSpPr>
          <p:cNvPr id="64" name="CuadroTexto 7">
            <a:extLst>
              <a:ext uri="{FF2B5EF4-FFF2-40B4-BE49-F238E27FC236}">
                <a16:creationId xmlns:a16="http://schemas.microsoft.com/office/drawing/2014/main" id="{45317EF4-4CE4-B654-73C8-C1A0EF8D547B}"/>
              </a:ext>
            </a:extLst>
          </p:cNvPr>
          <p:cNvSpPr txBox="1"/>
          <p:nvPr/>
        </p:nvSpPr>
        <p:spPr>
          <a:xfrm>
            <a:off x="4312878" y="255952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/>
              <a:t>2</a:t>
            </a:r>
          </a:p>
        </p:txBody>
      </p:sp>
      <p:pic>
        <p:nvPicPr>
          <p:cNvPr id="66" name="Picture 65" descr="A black arrow pointing to the left&#10;&#10;Description automatically generated">
            <a:extLst>
              <a:ext uri="{FF2B5EF4-FFF2-40B4-BE49-F238E27FC236}">
                <a16:creationId xmlns:a16="http://schemas.microsoft.com/office/drawing/2014/main" id="{DFE86590-3E35-8D21-147A-665762F5D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351" y="2748054"/>
            <a:ext cx="532143" cy="373124"/>
          </a:xfrm>
          <a:prstGeom prst="rect">
            <a:avLst/>
          </a:prstGeom>
        </p:spPr>
      </p:pic>
      <p:pic>
        <p:nvPicPr>
          <p:cNvPr id="67" name="Picture 66" descr="A black arrow pointing to the left&#10;&#10;Description automatically generated">
            <a:extLst>
              <a:ext uri="{FF2B5EF4-FFF2-40B4-BE49-F238E27FC236}">
                <a16:creationId xmlns:a16="http://schemas.microsoft.com/office/drawing/2014/main" id="{E4B299CE-70B4-43DA-EFBE-8FC65E8EB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97487" y="5149878"/>
            <a:ext cx="532143" cy="37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50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0235A-5119-5E62-C878-68608644D812}"/>
              </a:ext>
            </a:extLst>
          </p:cNvPr>
          <p:cNvSpPr txBox="1"/>
          <p:nvPr/>
        </p:nvSpPr>
        <p:spPr>
          <a:xfrm>
            <a:off x="2362282" y="2724266"/>
            <a:ext cx="21224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600" dirty="0"/>
              <a:t>BOTH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81803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A4AB86-86DE-AD45-7750-A94CC7078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7" y="2331724"/>
            <a:ext cx="5715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7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white hand with a black fingernail&#10;&#10;Description automatically generated">
            <a:extLst>
              <a:ext uri="{FF2B5EF4-FFF2-40B4-BE49-F238E27FC236}">
                <a16:creationId xmlns:a16="http://schemas.microsoft.com/office/drawing/2014/main" id="{CF7A799B-DA42-12D7-7319-35B7006C0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16" y="2062152"/>
            <a:ext cx="1205466" cy="1205466"/>
          </a:xfrm>
          <a:prstGeom prst="rect">
            <a:avLst/>
          </a:prstGeom>
        </p:spPr>
      </p:pic>
      <p:pic>
        <p:nvPicPr>
          <p:cNvPr id="11" name="Picture 10" descr="A black and white hand with a finger pointing up&#10;&#10;Description automatically generated">
            <a:extLst>
              <a:ext uri="{FF2B5EF4-FFF2-40B4-BE49-F238E27FC236}">
                <a16:creationId xmlns:a16="http://schemas.microsoft.com/office/drawing/2014/main" id="{2E502D3F-933C-3C87-F49B-6B0FF5761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36" y="2062152"/>
            <a:ext cx="1205466" cy="12054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8E14B0-B502-489F-92F5-63E0ED087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481" y="3337547"/>
            <a:ext cx="4531213" cy="1896918"/>
          </a:xfrm>
          <a:prstGeom prst="rect">
            <a:avLst/>
          </a:prstGeom>
        </p:spPr>
      </p:pic>
      <p:sp>
        <p:nvSpPr>
          <p:cNvPr id="13" name="CuadroTexto 6">
            <a:extLst>
              <a:ext uri="{FF2B5EF4-FFF2-40B4-BE49-F238E27FC236}">
                <a16:creationId xmlns:a16="http://schemas.microsoft.com/office/drawing/2014/main" id="{A2D3DD87-74CE-4D2C-D339-D27991D2E1DC}"/>
              </a:ext>
            </a:extLst>
          </p:cNvPr>
          <p:cNvSpPr txBox="1"/>
          <p:nvPr/>
        </p:nvSpPr>
        <p:spPr>
          <a:xfrm>
            <a:off x="2120681" y="1568007"/>
            <a:ext cx="365806" cy="74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52" b="1" dirty="0"/>
              <a:t>J</a:t>
            </a: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3A98795A-84D6-1047-697B-36F299EC8544}"/>
              </a:ext>
            </a:extLst>
          </p:cNvPr>
          <p:cNvSpPr txBox="1"/>
          <p:nvPr/>
        </p:nvSpPr>
        <p:spPr>
          <a:xfrm>
            <a:off x="3826022" y="1516942"/>
            <a:ext cx="482824" cy="74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52" b="1" dirty="0"/>
              <a:t>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D663C6-C7E0-3C0A-FC35-A1DF0F235711}"/>
              </a:ext>
            </a:extLst>
          </p:cNvPr>
          <p:cNvSpPr/>
          <p:nvPr/>
        </p:nvSpPr>
        <p:spPr>
          <a:xfrm>
            <a:off x="3395414" y="4302448"/>
            <a:ext cx="281779" cy="25935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25C19C-541F-2B0E-B18E-AC2A356601A8}"/>
              </a:ext>
            </a:extLst>
          </p:cNvPr>
          <p:cNvSpPr/>
          <p:nvPr/>
        </p:nvSpPr>
        <p:spPr>
          <a:xfrm>
            <a:off x="3698790" y="4302448"/>
            <a:ext cx="281779" cy="25935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/>
          </a:p>
        </p:txBody>
      </p:sp>
    </p:spTree>
    <p:extLst>
      <p:ext uri="{BB962C8B-B14F-4D97-AF65-F5344CB8AC3E}">
        <p14:creationId xmlns:p14="http://schemas.microsoft.com/office/powerpoint/2010/main" val="83065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white hand with a black fingernail&#10;&#10;Description automatically generated">
            <a:extLst>
              <a:ext uri="{FF2B5EF4-FFF2-40B4-BE49-F238E27FC236}">
                <a16:creationId xmlns:a16="http://schemas.microsoft.com/office/drawing/2014/main" id="{CF7A799B-DA42-12D7-7319-35B7006C0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95414" y="2097117"/>
            <a:ext cx="1205466" cy="1205466"/>
          </a:xfrm>
          <a:prstGeom prst="rect">
            <a:avLst/>
          </a:prstGeom>
        </p:spPr>
      </p:pic>
      <p:pic>
        <p:nvPicPr>
          <p:cNvPr id="11" name="Picture 10" descr="A black and white hand with a finger pointing up&#10;&#10;Description automatically generated">
            <a:extLst>
              <a:ext uri="{FF2B5EF4-FFF2-40B4-BE49-F238E27FC236}">
                <a16:creationId xmlns:a16="http://schemas.microsoft.com/office/drawing/2014/main" id="{2E502D3F-933C-3C87-F49B-6B0FF5761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35485" y="2097117"/>
            <a:ext cx="1205466" cy="12054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8E14B0-B502-489F-92F5-63E0ED087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481" y="3337547"/>
            <a:ext cx="4531213" cy="1896918"/>
          </a:xfrm>
          <a:prstGeom prst="rect">
            <a:avLst/>
          </a:prstGeom>
        </p:spPr>
      </p:pic>
      <p:sp>
        <p:nvSpPr>
          <p:cNvPr id="13" name="CuadroTexto 6">
            <a:extLst>
              <a:ext uri="{FF2B5EF4-FFF2-40B4-BE49-F238E27FC236}">
                <a16:creationId xmlns:a16="http://schemas.microsoft.com/office/drawing/2014/main" id="{A2D3DD87-74CE-4D2C-D339-D27991D2E1DC}"/>
              </a:ext>
            </a:extLst>
          </p:cNvPr>
          <p:cNvSpPr txBox="1"/>
          <p:nvPr/>
        </p:nvSpPr>
        <p:spPr>
          <a:xfrm>
            <a:off x="2155315" y="1449135"/>
            <a:ext cx="527709" cy="74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52" b="1" dirty="0"/>
              <a:t>D</a:t>
            </a: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3A98795A-84D6-1047-697B-36F299EC8544}"/>
              </a:ext>
            </a:extLst>
          </p:cNvPr>
          <p:cNvSpPr txBox="1"/>
          <p:nvPr/>
        </p:nvSpPr>
        <p:spPr>
          <a:xfrm>
            <a:off x="3980569" y="1449135"/>
            <a:ext cx="434734" cy="746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52" b="1" dirty="0"/>
              <a:t>F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D663C6-C7E0-3C0A-FC35-A1DF0F235711}"/>
              </a:ext>
            </a:extLst>
          </p:cNvPr>
          <p:cNvSpPr/>
          <p:nvPr/>
        </p:nvSpPr>
        <p:spPr>
          <a:xfrm>
            <a:off x="2490158" y="4293304"/>
            <a:ext cx="281779" cy="25935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25C19C-541F-2B0E-B18E-AC2A356601A8}"/>
              </a:ext>
            </a:extLst>
          </p:cNvPr>
          <p:cNvSpPr/>
          <p:nvPr/>
        </p:nvSpPr>
        <p:spPr>
          <a:xfrm>
            <a:off x="2190030" y="4293304"/>
            <a:ext cx="281779" cy="25935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/>
          </a:p>
        </p:txBody>
      </p:sp>
    </p:spTree>
    <p:extLst>
      <p:ext uri="{BB962C8B-B14F-4D97-AF65-F5344CB8AC3E}">
        <p14:creationId xmlns:p14="http://schemas.microsoft.com/office/powerpoint/2010/main" val="121845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F306CC-1A7A-F995-0FC9-F110754E23FD}"/>
              </a:ext>
            </a:extLst>
          </p:cNvPr>
          <p:cNvCxnSpPr>
            <a:cxnSpLocks/>
          </p:cNvCxnSpPr>
          <p:nvPr/>
        </p:nvCxnSpPr>
        <p:spPr>
          <a:xfrm>
            <a:off x="2932417" y="2660704"/>
            <a:ext cx="0" cy="11502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5D7D67-4F69-E7E2-2CF4-7EFC18573560}"/>
              </a:ext>
            </a:extLst>
          </p:cNvPr>
          <p:cNvCxnSpPr>
            <a:cxnSpLocks/>
          </p:cNvCxnSpPr>
          <p:nvPr/>
        </p:nvCxnSpPr>
        <p:spPr>
          <a:xfrm>
            <a:off x="3383330" y="2660704"/>
            <a:ext cx="0" cy="11502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C345AF-1865-65C6-293F-297DE51CD19E}"/>
              </a:ext>
            </a:extLst>
          </p:cNvPr>
          <p:cNvCxnSpPr>
            <a:cxnSpLocks/>
          </p:cNvCxnSpPr>
          <p:nvPr/>
        </p:nvCxnSpPr>
        <p:spPr>
          <a:xfrm>
            <a:off x="3834242" y="2660704"/>
            <a:ext cx="0" cy="115023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6EFD697-251E-14B2-6944-110B9362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663" y="2155793"/>
            <a:ext cx="391508" cy="3645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209B4D-E987-E2DD-7268-DF3495BBB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576" y="2155793"/>
            <a:ext cx="391508" cy="364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B538B7-08F0-FEB7-ED41-6F1A608C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488" y="2155793"/>
            <a:ext cx="391508" cy="364508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29ECF5C-B62B-959D-87D3-D4B247B71ABD}"/>
              </a:ext>
            </a:extLst>
          </p:cNvPr>
          <p:cNvSpPr/>
          <p:nvPr/>
        </p:nvSpPr>
        <p:spPr>
          <a:xfrm rot="16200000">
            <a:off x="3649289" y="3931087"/>
            <a:ext cx="364508" cy="21060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/>
          </a:p>
        </p:txBody>
      </p:sp>
      <p:sp>
        <p:nvSpPr>
          <p:cNvPr id="13" name="CuadroTexto 7">
            <a:extLst>
              <a:ext uri="{FF2B5EF4-FFF2-40B4-BE49-F238E27FC236}">
                <a16:creationId xmlns:a16="http://schemas.microsoft.com/office/drawing/2014/main" id="{1A5D38B4-EF77-5F7F-AE5D-F0978CEEA8AA}"/>
              </a:ext>
            </a:extLst>
          </p:cNvPr>
          <p:cNvSpPr txBox="1"/>
          <p:nvPr/>
        </p:nvSpPr>
        <p:spPr>
          <a:xfrm>
            <a:off x="3240087" y="4176571"/>
            <a:ext cx="1483098" cy="4848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51" b="1" dirty="0">
                <a:solidFill>
                  <a:srgbClr val="FF0000"/>
                </a:solidFill>
              </a:rPr>
              <a:t>Response</a:t>
            </a:r>
          </a:p>
        </p:txBody>
      </p:sp>
      <p:sp>
        <p:nvSpPr>
          <p:cNvPr id="14" name="CuadroTexto 7">
            <a:extLst>
              <a:ext uri="{FF2B5EF4-FFF2-40B4-BE49-F238E27FC236}">
                <a16:creationId xmlns:a16="http://schemas.microsoft.com/office/drawing/2014/main" id="{C04D2BFD-D2A4-E6B8-3718-BBF34BA8F330}"/>
              </a:ext>
            </a:extLst>
          </p:cNvPr>
          <p:cNvSpPr txBox="1"/>
          <p:nvPr/>
        </p:nvSpPr>
        <p:spPr>
          <a:xfrm>
            <a:off x="1978292" y="3064054"/>
            <a:ext cx="794961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13" dirty="0"/>
              <a:t>Image</a:t>
            </a:r>
          </a:p>
        </p:txBody>
      </p:sp>
      <p:sp>
        <p:nvSpPr>
          <p:cNvPr id="18" name="CuadroTexto 7">
            <a:extLst>
              <a:ext uri="{FF2B5EF4-FFF2-40B4-BE49-F238E27FC236}">
                <a16:creationId xmlns:a16="http://schemas.microsoft.com/office/drawing/2014/main" id="{429C09F4-9C82-791A-C17D-EC4B6A60B5AE}"/>
              </a:ext>
            </a:extLst>
          </p:cNvPr>
          <p:cNvSpPr txBox="1"/>
          <p:nvPr/>
        </p:nvSpPr>
        <p:spPr>
          <a:xfrm>
            <a:off x="2064765" y="2246971"/>
            <a:ext cx="663002" cy="3867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13" dirty="0"/>
              <a:t>Tone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4735C3-C348-02AD-0ABF-4B34E7BD2E4D}"/>
              </a:ext>
            </a:extLst>
          </p:cNvPr>
          <p:cNvCxnSpPr/>
          <p:nvPr/>
        </p:nvCxnSpPr>
        <p:spPr>
          <a:xfrm>
            <a:off x="2932418" y="3246620"/>
            <a:ext cx="901824" cy="0"/>
          </a:xfrm>
          <a:prstGeom prst="straightConnector1">
            <a:avLst/>
          </a:prstGeom>
          <a:ln w="76200">
            <a:solidFill>
              <a:schemeClr val="accent4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A4AB86-86DE-AD45-7750-A94CC7078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87" y="2331724"/>
            <a:ext cx="5715000" cy="261937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0EE8CB6-7B89-479B-B687-B1C82983262F}"/>
              </a:ext>
            </a:extLst>
          </p:cNvPr>
          <p:cNvSpPr/>
          <p:nvPr/>
        </p:nvSpPr>
        <p:spPr>
          <a:xfrm>
            <a:off x="1033272" y="2871216"/>
            <a:ext cx="329184" cy="2651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C859AA-43D6-00E7-9A10-881DBB993F88}"/>
              </a:ext>
            </a:extLst>
          </p:cNvPr>
          <p:cNvSpPr/>
          <p:nvPr/>
        </p:nvSpPr>
        <p:spPr>
          <a:xfrm>
            <a:off x="1420368" y="2871216"/>
            <a:ext cx="329184" cy="2651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5C8AA4-F60F-0958-12ED-64488D82A2E4}"/>
              </a:ext>
            </a:extLst>
          </p:cNvPr>
          <p:cNvSpPr/>
          <p:nvPr/>
        </p:nvSpPr>
        <p:spPr>
          <a:xfrm>
            <a:off x="1133856" y="3186684"/>
            <a:ext cx="329184" cy="2651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69C7DC-5B14-E1DB-2EB9-3E7614AC3F13}"/>
              </a:ext>
            </a:extLst>
          </p:cNvPr>
          <p:cNvSpPr/>
          <p:nvPr/>
        </p:nvSpPr>
        <p:spPr>
          <a:xfrm>
            <a:off x="1813560" y="2869694"/>
            <a:ext cx="329184" cy="2651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6B9988-6891-01EB-A0F7-C1CEF69401C3}"/>
              </a:ext>
            </a:extLst>
          </p:cNvPr>
          <p:cNvSpPr/>
          <p:nvPr/>
        </p:nvSpPr>
        <p:spPr>
          <a:xfrm>
            <a:off x="2191512" y="2871218"/>
            <a:ext cx="329184" cy="2651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A62869-1B7F-0DC8-A0DD-E216ED519F2C}"/>
              </a:ext>
            </a:extLst>
          </p:cNvPr>
          <p:cNvSpPr/>
          <p:nvPr/>
        </p:nvSpPr>
        <p:spPr>
          <a:xfrm>
            <a:off x="2584704" y="2871218"/>
            <a:ext cx="329184" cy="2651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EB370A-8285-DE2A-F011-7C155E52F118}"/>
              </a:ext>
            </a:extLst>
          </p:cNvPr>
          <p:cNvSpPr/>
          <p:nvPr/>
        </p:nvSpPr>
        <p:spPr>
          <a:xfrm>
            <a:off x="2971863" y="2871218"/>
            <a:ext cx="329184" cy="2651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1DE85E-D5E0-3D5C-6E8D-60E14298A4CB}"/>
              </a:ext>
            </a:extLst>
          </p:cNvPr>
          <p:cNvSpPr/>
          <p:nvPr/>
        </p:nvSpPr>
        <p:spPr>
          <a:xfrm>
            <a:off x="3358896" y="2871218"/>
            <a:ext cx="329184" cy="2651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C83049-4686-BA61-7E7C-587E9531993C}"/>
              </a:ext>
            </a:extLst>
          </p:cNvPr>
          <p:cNvSpPr/>
          <p:nvPr/>
        </p:nvSpPr>
        <p:spPr>
          <a:xfrm>
            <a:off x="3743007" y="2873889"/>
            <a:ext cx="329184" cy="2651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9B23D5-E406-30FC-AAF7-16C2612AF756}"/>
              </a:ext>
            </a:extLst>
          </p:cNvPr>
          <p:cNvSpPr/>
          <p:nvPr/>
        </p:nvSpPr>
        <p:spPr>
          <a:xfrm>
            <a:off x="4120959" y="2869694"/>
            <a:ext cx="329184" cy="2651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50EF1B-63A3-6116-315B-BA4EB9787417}"/>
              </a:ext>
            </a:extLst>
          </p:cNvPr>
          <p:cNvSpPr/>
          <p:nvPr/>
        </p:nvSpPr>
        <p:spPr>
          <a:xfrm>
            <a:off x="4507992" y="2869694"/>
            <a:ext cx="329184" cy="26517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6B21161-16A2-DD28-F619-57A5D039F9CF}"/>
              </a:ext>
            </a:extLst>
          </p:cNvPr>
          <p:cNvSpPr/>
          <p:nvPr/>
        </p:nvSpPr>
        <p:spPr>
          <a:xfrm>
            <a:off x="2673159" y="3185635"/>
            <a:ext cx="329184" cy="2905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615C267-A60F-4588-C870-996E1041803C}"/>
              </a:ext>
            </a:extLst>
          </p:cNvPr>
          <p:cNvSpPr/>
          <p:nvPr/>
        </p:nvSpPr>
        <p:spPr>
          <a:xfrm>
            <a:off x="3057207" y="3172968"/>
            <a:ext cx="329184" cy="2905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5D1855-4364-3FDF-AC9E-FFABFC766168}"/>
              </a:ext>
            </a:extLst>
          </p:cNvPr>
          <p:cNvSpPr/>
          <p:nvPr/>
        </p:nvSpPr>
        <p:spPr>
          <a:xfrm>
            <a:off x="2487168" y="3508250"/>
            <a:ext cx="329184" cy="2819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C24649-F74A-47A5-933E-830441779E20}"/>
              </a:ext>
            </a:extLst>
          </p:cNvPr>
          <p:cNvSpPr/>
          <p:nvPr/>
        </p:nvSpPr>
        <p:spPr>
          <a:xfrm>
            <a:off x="2874327" y="3517966"/>
            <a:ext cx="329184" cy="2722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E199B9-8958-4498-D350-29BC3FB5CC45}"/>
              </a:ext>
            </a:extLst>
          </p:cNvPr>
          <p:cNvSpPr/>
          <p:nvPr/>
        </p:nvSpPr>
        <p:spPr>
          <a:xfrm>
            <a:off x="3264471" y="3517966"/>
            <a:ext cx="329184" cy="27222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2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ross 8">
            <a:extLst>
              <a:ext uri="{FF2B5EF4-FFF2-40B4-BE49-F238E27FC236}">
                <a16:creationId xmlns:a16="http://schemas.microsoft.com/office/drawing/2014/main" id="{AE9488DC-4DA6-67A9-F8D6-B39A66AA23D0}"/>
              </a:ext>
            </a:extLst>
          </p:cNvPr>
          <p:cNvSpPr/>
          <p:nvPr/>
        </p:nvSpPr>
        <p:spPr>
          <a:xfrm>
            <a:off x="3182175" y="2665476"/>
            <a:ext cx="192024" cy="192024"/>
          </a:xfrm>
          <a:prstGeom prst="plus">
            <a:avLst>
              <a:gd name="adj" fmla="val 4396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8AB3A4-D86A-97B3-E84E-3FD4F7AEA761}"/>
              </a:ext>
            </a:extLst>
          </p:cNvPr>
          <p:cNvGrpSpPr/>
          <p:nvPr/>
        </p:nvGrpSpPr>
        <p:grpSpPr>
          <a:xfrm>
            <a:off x="1870904" y="1021614"/>
            <a:ext cx="2258568" cy="1325880"/>
            <a:chOff x="-2288985" y="310896"/>
            <a:chExt cx="2258568" cy="13258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806BD2F-BDEC-C61E-84C2-F08CAFE379DE}"/>
                </a:ext>
              </a:extLst>
            </p:cNvPr>
            <p:cNvSpPr/>
            <p:nvPr/>
          </p:nvSpPr>
          <p:spPr>
            <a:xfrm>
              <a:off x="-2288985" y="310896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ross 44">
              <a:extLst>
                <a:ext uri="{FF2B5EF4-FFF2-40B4-BE49-F238E27FC236}">
                  <a16:creationId xmlns:a16="http://schemas.microsoft.com/office/drawing/2014/main" id="{F4698623-D945-E2C6-8D34-739C25004748}"/>
                </a:ext>
              </a:extLst>
            </p:cNvPr>
            <p:cNvSpPr/>
            <p:nvPr/>
          </p:nvSpPr>
          <p:spPr>
            <a:xfrm>
              <a:off x="-1255713" y="877824"/>
              <a:ext cx="192024" cy="192024"/>
            </a:xfrm>
            <a:prstGeom prst="plus">
              <a:avLst>
                <a:gd name="adj" fmla="val 4396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Cross 45">
            <a:extLst>
              <a:ext uri="{FF2B5EF4-FFF2-40B4-BE49-F238E27FC236}">
                <a16:creationId xmlns:a16="http://schemas.microsoft.com/office/drawing/2014/main" id="{B5CACC12-564B-A345-6B5F-BAD3618B880B}"/>
              </a:ext>
            </a:extLst>
          </p:cNvPr>
          <p:cNvSpPr/>
          <p:nvPr/>
        </p:nvSpPr>
        <p:spPr>
          <a:xfrm>
            <a:off x="3975485" y="5798820"/>
            <a:ext cx="192024" cy="192024"/>
          </a:xfrm>
          <a:prstGeom prst="plus">
            <a:avLst>
              <a:gd name="adj" fmla="val 4396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AC7B911-272B-2A6E-B7A6-3C733EEA08C9}"/>
              </a:ext>
            </a:extLst>
          </p:cNvPr>
          <p:cNvGrpSpPr/>
          <p:nvPr/>
        </p:nvGrpSpPr>
        <p:grpSpPr>
          <a:xfrm>
            <a:off x="2041960" y="2184812"/>
            <a:ext cx="2258568" cy="1325880"/>
            <a:chOff x="-792417" y="1269492"/>
            <a:chExt cx="2258568" cy="132588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3073D9A-281F-C242-E03A-D6285A5A2486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DBA3702-C676-44BE-55FE-87041701A661}"/>
                </a:ext>
              </a:extLst>
            </p:cNvPr>
            <p:cNvSpPr/>
            <p:nvPr/>
          </p:nvSpPr>
          <p:spPr>
            <a:xfrm>
              <a:off x="56451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228B8F2-0BC5-4CEC-B50B-5001AC66992D}"/>
                </a:ext>
              </a:extLst>
            </p:cNvPr>
            <p:cNvSpPr/>
            <p:nvPr/>
          </p:nvSpPr>
          <p:spPr>
            <a:xfrm>
              <a:off x="422175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CD677B-D83D-5155-D637-9DECCC629194}"/>
                </a:ext>
              </a:extLst>
            </p:cNvPr>
            <p:cNvSpPr/>
            <p:nvPr/>
          </p:nvSpPr>
          <p:spPr>
            <a:xfrm>
              <a:off x="47091" y="1563624"/>
              <a:ext cx="579448" cy="620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1E50365-7E1E-DBF4-B56E-A06CBC789481}"/>
              </a:ext>
            </a:extLst>
          </p:cNvPr>
          <p:cNvSpPr/>
          <p:nvPr/>
        </p:nvSpPr>
        <p:spPr>
          <a:xfrm>
            <a:off x="2156195" y="4541977"/>
            <a:ext cx="579448" cy="620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FB6700F-C607-2CA6-70B2-4DB6A29216E3}"/>
              </a:ext>
            </a:extLst>
          </p:cNvPr>
          <p:cNvGrpSpPr/>
          <p:nvPr/>
        </p:nvGrpSpPr>
        <p:grpSpPr>
          <a:xfrm>
            <a:off x="2249224" y="3387497"/>
            <a:ext cx="2258568" cy="1325880"/>
            <a:chOff x="-2288985" y="310896"/>
            <a:chExt cx="2258568" cy="132588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9A593D8-EFAD-53FD-5112-6A2E31BEEB51}"/>
                </a:ext>
              </a:extLst>
            </p:cNvPr>
            <p:cNvSpPr/>
            <p:nvPr/>
          </p:nvSpPr>
          <p:spPr>
            <a:xfrm>
              <a:off x="-2288985" y="310896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Cross 55">
              <a:extLst>
                <a:ext uri="{FF2B5EF4-FFF2-40B4-BE49-F238E27FC236}">
                  <a16:creationId xmlns:a16="http://schemas.microsoft.com/office/drawing/2014/main" id="{E448F0DE-9643-F4D0-4CAF-986B0012B768}"/>
                </a:ext>
              </a:extLst>
            </p:cNvPr>
            <p:cNvSpPr/>
            <p:nvPr/>
          </p:nvSpPr>
          <p:spPr>
            <a:xfrm>
              <a:off x="-1255713" y="877824"/>
              <a:ext cx="192024" cy="192024"/>
            </a:xfrm>
            <a:prstGeom prst="plus">
              <a:avLst>
                <a:gd name="adj" fmla="val 4396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6A3CD1-434A-DBF7-18AC-424909AB996E}"/>
              </a:ext>
            </a:extLst>
          </p:cNvPr>
          <p:cNvGrpSpPr/>
          <p:nvPr/>
        </p:nvGrpSpPr>
        <p:grpSpPr>
          <a:xfrm>
            <a:off x="2389695" y="4553490"/>
            <a:ext cx="2258568" cy="1325880"/>
            <a:chOff x="-792417" y="1269492"/>
            <a:chExt cx="2258568" cy="132588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87DE68-F5E9-C841-586D-DCF5B06135BD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C533336-FFC9-18BB-2870-34D13B8E6C37}"/>
                </a:ext>
              </a:extLst>
            </p:cNvPr>
            <p:cNvSpPr/>
            <p:nvPr/>
          </p:nvSpPr>
          <p:spPr>
            <a:xfrm>
              <a:off x="56451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77A99AC-99FE-8066-4FAA-ED5FAE89C590}"/>
                </a:ext>
              </a:extLst>
            </p:cNvPr>
            <p:cNvSpPr/>
            <p:nvPr/>
          </p:nvSpPr>
          <p:spPr>
            <a:xfrm>
              <a:off x="422175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562C1B1-6EF5-5570-607C-768C4DF23E7E}"/>
                </a:ext>
              </a:extLst>
            </p:cNvPr>
            <p:cNvSpPr/>
            <p:nvPr/>
          </p:nvSpPr>
          <p:spPr>
            <a:xfrm>
              <a:off x="-21500" y="1563624"/>
              <a:ext cx="704259" cy="620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6" name="Picture 65" descr="A black arrow pointing to the left&#10;&#10;Description automatically generated">
            <a:extLst>
              <a:ext uri="{FF2B5EF4-FFF2-40B4-BE49-F238E27FC236}">
                <a16:creationId xmlns:a16="http://schemas.microsoft.com/office/drawing/2014/main" id="{DFE86590-3E35-8D21-147A-665762F5D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03" y="2574318"/>
            <a:ext cx="532143" cy="373124"/>
          </a:xfrm>
          <a:prstGeom prst="rect">
            <a:avLst/>
          </a:prstGeom>
        </p:spPr>
      </p:pic>
      <p:pic>
        <p:nvPicPr>
          <p:cNvPr id="67" name="Picture 66" descr="A black arrow pointing to the left&#10;&#10;Description automatically generated">
            <a:extLst>
              <a:ext uri="{FF2B5EF4-FFF2-40B4-BE49-F238E27FC236}">
                <a16:creationId xmlns:a16="http://schemas.microsoft.com/office/drawing/2014/main" id="{E4B299CE-70B4-43DA-EFBE-8FC65E8EB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42239" y="4976142"/>
            <a:ext cx="532143" cy="37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4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A8A47B-A170-31F7-7786-ECF632FD6166}"/>
              </a:ext>
            </a:extLst>
          </p:cNvPr>
          <p:cNvGrpSpPr/>
          <p:nvPr/>
        </p:nvGrpSpPr>
        <p:grpSpPr>
          <a:xfrm>
            <a:off x="1992988" y="802158"/>
            <a:ext cx="2258568" cy="1325880"/>
            <a:chOff x="-2288985" y="310896"/>
            <a:chExt cx="2258568" cy="13258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DD6CC7-A8E8-9871-CF34-28159B0386CB}"/>
                </a:ext>
              </a:extLst>
            </p:cNvPr>
            <p:cNvSpPr/>
            <p:nvPr/>
          </p:nvSpPr>
          <p:spPr>
            <a:xfrm>
              <a:off x="-2288985" y="310896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67A45890-7D5A-CB3D-CF1E-2B60201F023D}"/>
                </a:ext>
              </a:extLst>
            </p:cNvPr>
            <p:cNvSpPr/>
            <p:nvPr/>
          </p:nvSpPr>
          <p:spPr>
            <a:xfrm>
              <a:off x="-1255713" y="877824"/>
              <a:ext cx="192024" cy="192024"/>
            </a:xfrm>
            <a:prstGeom prst="plus">
              <a:avLst>
                <a:gd name="adj" fmla="val 4396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ross 11">
            <a:extLst>
              <a:ext uri="{FF2B5EF4-FFF2-40B4-BE49-F238E27FC236}">
                <a16:creationId xmlns:a16="http://schemas.microsoft.com/office/drawing/2014/main" id="{615BBC65-A101-542E-257F-7129F43E4F02}"/>
              </a:ext>
            </a:extLst>
          </p:cNvPr>
          <p:cNvSpPr/>
          <p:nvPr/>
        </p:nvSpPr>
        <p:spPr>
          <a:xfrm>
            <a:off x="4097569" y="5579364"/>
            <a:ext cx="192024" cy="192024"/>
          </a:xfrm>
          <a:prstGeom prst="plus">
            <a:avLst>
              <a:gd name="adj" fmla="val 4396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968E53-7802-E5F1-C073-F85B00242A7C}"/>
              </a:ext>
            </a:extLst>
          </p:cNvPr>
          <p:cNvGrpSpPr/>
          <p:nvPr/>
        </p:nvGrpSpPr>
        <p:grpSpPr>
          <a:xfrm>
            <a:off x="2164044" y="1965356"/>
            <a:ext cx="2258568" cy="1325880"/>
            <a:chOff x="-792417" y="1269492"/>
            <a:chExt cx="2258568" cy="13258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CD7B72-B511-344C-7F27-BD198A4A5E55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46932E-FF33-BEE9-FB66-6BF7E9D95ECD}"/>
                </a:ext>
              </a:extLst>
            </p:cNvPr>
            <p:cNvSpPr/>
            <p:nvPr/>
          </p:nvSpPr>
          <p:spPr>
            <a:xfrm>
              <a:off x="56451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524F16-7DDF-B474-AEAD-4B87261DC704}"/>
                </a:ext>
              </a:extLst>
            </p:cNvPr>
            <p:cNvSpPr/>
            <p:nvPr/>
          </p:nvSpPr>
          <p:spPr>
            <a:xfrm>
              <a:off x="422175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1C0C18-B4D6-146A-70F7-DF7E5290FB7E}"/>
                </a:ext>
              </a:extLst>
            </p:cNvPr>
            <p:cNvSpPr/>
            <p:nvPr/>
          </p:nvSpPr>
          <p:spPr>
            <a:xfrm>
              <a:off x="47091" y="1563624"/>
              <a:ext cx="579448" cy="620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A close up of a hand&#10;&#10;Description automatically generated">
              <a:extLst>
                <a:ext uri="{FF2B5EF4-FFF2-40B4-BE49-F238E27FC236}">
                  <a16:creationId xmlns:a16="http://schemas.microsoft.com/office/drawing/2014/main" id="{C2B926DE-5A28-4F78-D7EE-EE6CAAB18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48" y="1563624"/>
              <a:ext cx="527746" cy="620878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6075C-7801-67E0-3D39-B677E8959781}"/>
              </a:ext>
            </a:extLst>
          </p:cNvPr>
          <p:cNvSpPr/>
          <p:nvPr/>
        </p:nvSpPr>
        <p:spPr>
          <a:xfrm>
            <a:off x="2278279" y="4322521"/>
            <a:ext cx="579448" cy="620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C22A90-623A-E730-D83D-EEE46B27E4E9}"/>
              </a:ext>
            </a:extLst>
          </p:cNvPr>
          <p:cNvGrpSpPr/>
          <p:nvPr/>
        </p:nvGrpSpPr>
        <p:grpSpPr>
          <a:xfrm>
            <a:off x="2371308" y="3168041"/>
            <a:ext cx="2258568" cy="1325880"/>
            <a:chOff x="-2288985" y="310896"/>
            <a:chExt cx="2258568" cy="13258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47B8D3-0CE3-D6D2-025B-04D277286678}"/>
                </a:ext>
              </a:extLst>
            </p:cNvPr>
            <p:cNvSpPr/>
            <p:nvPr/>
          </p:nvSpPr>
          <p:spPr>
            <a:xfrm>
              <a:off x="-2288985" y="310896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88F1C153-54CB-FC13-F4B8-03A98ED29246}"/>
                </a:ext>
              </a:extLst>
            </p:cNvPr>
            <p:cNvSpPr/>
            <p:nvPr/>
          </p:nvSpPr>
          <p:spPr>
            <a:xfrm>
              <a:off x="-1255713" y="877824"/>
              <a:ext cx="192024" cy="192024"/>
            </a:xfrm>
            <a:prstGeom prst="plus">
              <a:avLst>
                <a:gd name="adj" fmla="val 4396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F459BC-6FB0-E4E0-E03C-3FAE8C31BFE9}"/>
              </a:ext>
            </a:extLst>
          </p:cNvPr>
          <p:cNvGrpSpPr/>
          <p:nvPr/>
        </p:nvGrpSpPr>
        <p:grpSpPr>
          <a:xfrm>
            <a:off x="2511779" y="4334034"/>
            <a:ext cx="2258568" cy="1325880"/>
            <a:chOff x="-792417" y="1269492"/>
            <a:chExt cx="2258568" cy="13258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A26E357-AB27-8FD9-9C8A-31396AF1C61A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909615F-4CC8-81F8-50F8-DE16A6996782}"/>
                </a:ext>
              </a:extLst>
            </p:cNvPr>
            <p:cNvSpPr/>
            <p:nvPr/>
          </p:nvSpPr>
          <p:spPr>
            <a:xfrm>
              <a:off x="56451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7E5A53B-9D6F-5CE5-3401-17BD29704D44}"/>
                </a:ext>
              </a:extLst>
            </p:cNvPr>
            <p:cNvSpPr/>
            <p:nvPr/>
          </p:nvSpPr>
          <p:spPr>
            <a:xfrm>
              <a:off x="422175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AA313B-0D0C-EFA6-90EF-2C889F36A6EB}"/>
                </a:ext>
              </a:extLst>
            </p:cNvPr>
            <p:cNvSpPr/>
            <p:nvPr/>
          </p:nvSpPr>
          <p:spPr>
            <a:xfrm>
              <a:off x="-21500" y="1563624"/>
              <a:ext cx="704259" cy="620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 descr="A close up of a hand&#10;&#10;Description automatically generated">
              <a:extLst>
                <a:ext uri="{FF2B5EF4-FFF2-40B4-BE49-F238E27FC236}">
                  <a16:creationId xmlns:a16="http://schemas.microsoft.com/office/drawing/2014/main" id="{DE2D719A-22C2-39E0-C67E-F779DF09B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8448" y="1563624"/>
              <a:ext cx="527746" cy="620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434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B33372E-5A81-B00B-F98D-986B465772A7}"/>
              </a:ext>
            </a:extLst>
          </p:cNvPr>
          <p:cNvGrpSpPr/>
          <p:nvPr/>
        </p:nvGrpSpPr>
        <p:grpSpPr>
          <a:xfrm>
            <a:off x="167702" y="1344168"/>
            <a:ext cx="3008377" cy="1854708"/>
            <a:chOff x="-792417" y="1269492"/>
            <a:chExt cx="2258568" cy="13258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CD7B72-B511-344C-7F27-BD198A4A5E55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46932E-FF33-BEE9-FB66-6BF7E9D95ECD}"/>
                </a:ext>
              </a:extLst>
            </p:cNvPr>
            <p:cNvSpPr/>
            <p:nvPr/>
          </p:nvSpPr>
          <p:spPr>
            <a:xfrm>
              <a:off x="56451" y="2375849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524F16-7DDF-B474-AEAD-4B87261DC704}"/>
                </a:ext>
              </a:extLst>
            </p:cNvPr>
            <p:cNvSpPr/>
            <p:nvPr/>
          </p:nvSpPr>
          <p:spPr>
            <a:xfrm>
              <a:off x="422175" y="2375849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EBE5A09-C4D5-C263-B76E-0A311DFFE74A}"/>
              </a:ext>
            </a:extLst>
          </p:cNvPr>
          <p:cNvGrpSpPr/>
          <p:nvPr/>
        </p:nvGrpSpPr>
        <p:grpSpPr>
          <a:xfrm>
            <a:off x="167703" y="3493008"/>
            <a:ext cx="3008376" cy="1854708"/>
            <a:chOff x="-792417" y="1269492"/>
            <a:chExt cx="2258568" cy="13258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86CA49-09F4-B7EA-C5F3-FBC7ACCAF3BA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CCFC53-987A-7336-CC7C-3DFFE1D11061}"/>
                </a:ext>
              </a:extLst>
            </p:cNvPr>
            <p:cNvSpPr/>
            <p:nvPr/>
          </p:nvSpPr>
          <p:spPr>
            <a:xfrm>
              <a:off x="56451" y="2375849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7229B3-0EC1-9014-F7DC-83A787A86A7B}"/>
                </a:ext>
              </a:extLst>
            </p:cNvPr>
            <p:cNvSpPr/>
            <p:nvPr/>
          </p:nvSpPr>
          <p:spPr>
            <a:xfrm>
              <a:off x="422175" y="237584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FA8CAE4-FD54-FE02-DD18-AA3493E3BA72}"/>
              </a:ext>
            </a:extLst>
          </p:cNvPr>
          <p:cNvGrpSpPr/>
          <p:nvPr/>
        </p:nvGrpSpPr>
        <p:grpSpPr>
          <a:xfrm>
            <a:off x="3301046" y="1344168"/>
            <a:ext cx="3008377" cy="1854708"/>
            <a:chOff x="-792417" y="1269492"/>
            <a:chExt cx="2258568" cy="13258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B4B180A-EDA8-7FFB-9EC1-CF5E31FCA1DC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AFC50C5-DBDB-0D63-C209-F31BB3CAF739}"/>
                </a:ext>
              </a:extLst>
            </p:cNvPr>
            <p:cNvSpPr/>
            <p:nvPr/>
          </p:nvSpPr>
          <p:spPr>
            <a:xfrm>
              <a:off x="56451" y="2375849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A62932D-03A1-D310-6D5E-47049F565FAA}"/>
                </a:ext>
              </a:extLst>
            </p:cNvPr>
            <p:cNvSpPr/>
            <p:nvPr/>
          </p:nvSpPr>
          <p:spPr>
            <a:xfrm>
              <a:off x="422175" y="2375849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BFF347E-DEBD-9A97-1FF9-7BEC7E20C8F3}"/>
              </a:ext>
            </a:extLst>
          </p:cNvPr>
          <p:cNvGrpSpPr/>
          <p:nvPr/>
        </p:nvGrpSpPr>
        <p:grpSpPr>
          <a:xfrm>
            <a:off x="3301047" y="3493008"/>
            <a:ext cx="3008376" cy="1854708"/>
            <a:chOff x="-792417" y="1269492"/>
            <a:chExt cx="2258568" cy="132588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7B7B17-F7E9-CE94-0CCF-0B667E03515C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5D325BA-1A3A-FBA1-1329-7D3E24B378FF}"/>
                </a:ext>
              </a:extLst>
            </p:cNvPr>
            <p:cNvSpPr/>
            <p:nvPr/>
          </p:nvSpPr>
          <p:spPr>
            <a:xfrm>
              <a:off x="56451" y="237584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441603D-CA32-E839-07B5-7D6B2DA9245A}"/>
                </a:ext>
              </a:extLst>
            </p:cNvPr>
            <p:cNvSpPr/>
            <p:nvPr/>
          </p:nvSpPr>
          <p:spPr>
            <a:xfrm>
              <a:off x="422175" y="2375849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6277A82-359D-2AEA-AF65-91319F217BFC}"/>
              </a:ext>
            </a:extLst>
          </p:cNvPr>
          <p:cNvSpPr/>
          <p:nvPr/>
        </p:nvSpPr>
        <p:spPr>
          <a:xfrm>
            <a:off x="1186961" y="1651009"/>
            <a:ext cx="980356" cy="996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rrow pointing to the left&#10;&#10;Description automatically generated">
            <a:extLst>
              <a:ext uri="{FF2B5EF4-FFF2-40B4-BE49-F238E27FC236}">
                <a16:creationId xmlns:a16="http://schemas.microsoft.com/office/drawing/2014/main" id="{C0339F8D-EC69-422A-2435-83BCDC07C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59316" y="1902592"/>
            <a:ext cx="646303" cy="4531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A73AA1D-7A8E-D3EA-0658-21F3B13E5150}"/>
              </a:ext>
            </a:extLst>
          </p:cNvPr>
          <p:cNvSpPr/>
          <p:nvPr/>
        </p:nvSpPr>
        <p:spPr>
          <a:xfrm>
            <a:off x="4243714" y="1651009"/>
            <a:ext cx="980356" cy="996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ack arrow pointing to the left&#10;&#10;Description automatically generated">
            <a:extLst>
              <a:ext uri="{FF2B5EF4-FFF2-40B4-BE49-F238E27FC236}">
                <a16:creationId xmlns:a16="http://schemas.microsoft.com/office/drawing/2014/main" id="{EE8227B6-27F1-62C0-20DC-336BDF889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69" y="1902592"/>
            <a:ext cx="646303" cy="4531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1ACB2C-16A8-2CAF-4331-867503773C0B}"/>
              </a:ext>
            </a:extLst>
          </p:cNvPr>
          <p:cNvSpPr/>
          <p:nvPr/>
        </p:nvSpPr>
        <p:spPr>
          <a:xfrm>
            <a:off x="1186961" y="3843596"/>
            <a:ext cx="980356" cy="996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rrow pointing to the left&#10;&#10;Description automatically generated">
            <a:extLst>
              <a:ext uri="{FF2B5EF4-FFF2-40B4-BE49-F238E27FC236}">
                <a16:creationId xmlns:a16="http://schemas.microsoft.com/office/drawing/2014/main" id="{AA48628C-2C2F-E0C3-4C30-5209A0050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16" y="4095179"/>
            <a:ext cx="646303" cy="4531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71E172C-74EA-F445-2D40-C376448270F2}"/>
              </a:ext>
            </a:extLst>
          </p:cNvPr>
          <p:cNvSpPr/>
          <p:nvPr/>
        </p:nvSpPr>
        <p:spPr>
          <a:xfrm>
            <a:off x="4243714" y="3869559"/>
            <a:ext cx="980356" cy="996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black arrow pointing to the left&#10;&#10;Description automatically generated">
            <a:extLst>
              <a:ext uri="{FF2B5EF4-FFF2-40B4-BE49-F238E27FC236}">
                <a16:creationId xmlns:a16="http://schemas.microsoft.com/office/drawing/2014/main" id="{04AE7A81-C051-6355-82E5-2A86C7E4E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16069" y="4121142"/>
            <a:ext cx="646303" cy="45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5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B33372E-5A81-B00B-F98D-986B465772A7}"/>
              </a:ext>
            </a:extLst>
          </p:cNvPr>
          <p:cNvGrpSpPr/>
          <p:nvPr/>
        </p:nvGrpSpPr>
        <p:grpSpPr>
          <a:xfrm>
            <a:off x="167702" y="1344168"/>
            <a:ext cx="3008377" cy="1854708"/>
            <a:chOff x="-792417" y="1269492"/>
            <a:chExt cx="2258568" cy="13258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CD7B72-B511-344C-7F27-BD198A4A5E55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46932E-FF33-BEE9-FB66-6BF7E9D95ECD}"/>
                </a:ext>
              </a:extLst>
            </p:cNvPr>
            <p:cNvSpPr/>
            <p:nvPr/>
          </p:nvSpPr>
          <p:spPr>
            <a:xfrm>
              <a:off x="56451" y="2375849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524F16-7DDF-B474-AEAD-4B87261DC704}"/>
                </a:ext>
              </a:extLst>
            </p:cNvPr>
            <p:cNvSpPr/>
            <p:nvPr/>
          </p:nvSpPr>
          <p:spPr>
            <a:xfrm>
              <a:off x="422175" y="2375849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EBE5A09-C4D5-C263-B76E-0A311DFFE74A}"/>
              </a:ext>
            </a:extLst>
          </p:cNvPr>
          <p:cNvGrpSpPr/>
          <p:nvPr/>
        </p:nvGrpSpPr>
        <p:grpSpPr>
          <a:xfrm>
            <a:off x="167703" y="3493008"/>
            <a:ext cx="3008376" cy="1854708"/>
            <a:chOff x="-792417" y="1269492"/>
            <a:chExt cx="2258568" cy="13258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86CA49-09F4-B7EA-C5F3-FBC7ACCAF3BA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CCFC53-987A-7336-CC7C-3DFFE1D11061}"/>
                </a:ext>
              </a:extLst>
            </p:cNvPr>
            <p:cNvSpPr/>
            <p:nvPr/>
          </p:nvSpPr>
          <p:spPr>
            <a:xfrm>
              <a:off x="56451" y="2375849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7229B3-0EC1-9014-F7DC-83A787A86A7B}"/>
                </a:ext>
              </a:extLst>
            </p:cNvPr>
            <p:cNvSpPr/>
            <p:nvPr/>
          </p:nvSpPr>
          <p:spPr>
            <a:xfrm>
              <a:off x="422175" y="237584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 descr="A close-up of a hand&#10;&#10;Description automatically generated">
            <a:extLst>
              <a:ext uri="{FF2B5EF4-FFF2-40B4-BE49-F238E27FC236}">
                <a16:creationId xmlns:a16="http://schemas.microsoft.com/office/drawing/2014/main" id="{011F7BF7-0370-E50E-3092-66466231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3285" y="3866991"/>
            <a:ext cx="823650" cy="935376"/>
          </a:xfrm>
          <a:prstGeom prst="rect">
            <a:avLst/>
          </a:prstGeom>
        </p:spPr>
      </p:pic>
      <p:pic>
        <p:nvPicPr>
          <p:cNvPr id="42" name="Picture 41" descr="A close-up of a hand&#10;&#10;Description automatically generated">
            <a:extLst>
              <a:ext uri="{FF2B5EF4-FFF2-40B4-BE49-F238E27FC236}">
                <a16:creationId xmlns:a16="http://schemas.microsoft.com/office/drawing/2014/main" id="{7787F069-3CD2-E2EC-4CCA-535DB483087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8" y="1626900"/>
            <a:ext cx="839903" cy="98216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FA8CAE4-FD54-FE02-DD18-AA3493E3BA72}"/>
              </a:ext>
            </a:extLst>
          </p:cNvPr>
          <p:cNvGrpSpPr/>
          <p:nvPr/>
        </p:nvGrpSpPr>
        <p:grpSpPr>
          <a:xfrm>
            <a:off x="3301046" y="1344168"/>
            <a:ext cx="3008377" cy="1854708"/>
            <a:chOff x="-792417" y="1269492"/>
            <a:chExt cx="2258568" cy="13258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B4B180A-EDA8-7FFB-9EC1-CF5E31FCA1DC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AFC50C5-DBDB-0D63-C209-F31BB3CAF739}"/>
                </a:ext>
              </a:extLst>
            </p:cNvPr>
            <p:cNvSpPr/>
            <p:nvPr/>
          </p:nvSpPr>
          <p:spPr>
            <a:xfrm>
              <a:off x="56451" y="2375849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A62932D-03A1-D310-6D5E-47049F565FAA}"/>
                </a:ext>
              </a:extLst>
            </p:cNvPr>
            <p:cNvSpPr/>
            <p:nvPr/>
          </p:nvSpPr>
          <p:spPr>
            <a:xfrm>
              <a:off x="422175" y="2375849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BFF347E-DEBD-9A97-1FF9-7BEC7E20C8F3}"/>
              </a:ext>
            </a:extLst>
          </p:cNvPr>
          <p:cNvGrpSpPr/>
          <p:nvPr/>
        </p:nvGrpSpPr>
        <p:grpSpPr>
          <a:xfrm>
            <a:off x="3301047" y="3493008"/>
            <a:ext cx="3008376" cy="1854708"/>
            <a:chOff x="-792417" y="1269492"/>
            <a:chExt cx="2258568" cy="132588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7B7B17-F7E9-CE94-0CCF-0B667E03515C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5D325BA-1A3A-FBA1-1329-7D3E24B378FF}"/>
                </a:ext>
              </a:extLst>
            </p:cNvPr>
            <p:cNvSpPr/>
            <p:nvPr/>
          </p:nvSpPr>
          <p:spPr>
            <a:xfrm>
              <a:off x="56451" y="237584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441603D-CA32-E839-07B5-7D6B2DA9245A}"/>
                </a:ext>
              </a:extLst>
            </p:cNvPr>
            <p:cNvSpPr/>
            <p:nvPr/>
          </p:nvSpPr>
          <p:spPr>
            <a:xfrm>
              <a:off x="422175" y="2375849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 descr="A close-up of a hand&#10;&#10;Description automatically generated">
            <a:extLst>
              <a:ext uri="{FF2B5EF4-FFF2-40B4-BE49-F238E27FC236}">
                <a16:creationId xmlns:a16="http://schemas.microsoft.com/office/drawing/2014/main" id="{B32EF79C-D38F-D7AC-70F2-E24363F04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35647" y="1729552"/>
            <a:ext cx="823650" cy="935376"/>
          </a:xfrm>
          <a:prstGeom prst="rect">
            <a:avLst/>
          </a:prstGeom>
        </p:spPr>
      </p:pic>
      <p:pic>
        <p:nvPicPr>
          <p:cNvPr id="52" name="Picture 51" descr="A close-up of a hand&#10;&#10;Description automatically generated">
            <a:extLst>
              <a:ext uri="{FF2B5EF4-FFF2-40B4-BE49-F238E27FC236}">
                <a16:creationId xmlns:a16="http://schemas.microsoft.com/office/drawing/2014/main" id="{2926CC52-57CD-2734-D743-97CB353ACB7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834" y="3843596"/>
            <a:ext cx="839903" cy="98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99A3C8F-06B1-A7D3-1878-1E10D87B4889}"/>
              </a:ext>
            </a:extLst>
          </p:cNvPr>
          <p:cNvGrpSpPr/>
          <p:nvPr/>
        </p:nvGrpSpPr>
        <p:grpSpPr>
          <a:xfrm>
            <a:off x="1824195" y="508714"/>
            <a:ext cx="3008377" cy="1854708"/>
            <a:chOff x="1868486" y="164592"/>
            <a:chExt cx="3008377" cy="185470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33372E-5A81-B00B-F98D-986B465772A7}"/>
                </a:ext>
              </a:extLst>
            </p:cNvPr>
            <p:cNvGrpSpPr/>
            <p:nvPr/>
          </p:nvGrpSpPr>
          <p:grpSpPr>
            <a:xfrm>
              <a:off x="1868486" y="164592"/>
              <a:ext cx="3008377" cy="1854708"/>
              <a:chOff x="-792417" y="1269492"/>
              <a:chExt cx="2258568" cy="132588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CD7B72-B511-344C-7F27-BD198A4A5E55}"/>
                  </a:ext>
                </a:extLst>
              </p:cNvPr>
              <p:cNvSpPr/>
              <p:nvPr/>
            </p:nvSpPr>
            <p:spPr>
              <a:xfrm>
                <a:off x="-792417" y="1269492"/>
                <a:ext cx="2258568" cy="13258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46932E-FF33-BEE9-FB66-6BF7E9D95ECD}"/>
                  </a:ext>
                </a:extLst>
              </p:cNvPr>
              <p:cNvSpPr/>
              <p:nvPr/>
            </p:nvSpPr>
            <p:spPr>
              <a:xfrm>
                <a:off x="56451" y="2375849"/>
                <a:ext cx="144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24F16-7DDF-B474-AEAD-4B87261DC704}"/>
                  </a:ext>
                </a:extLst>
              </p:cNvPr>
              <p:cNvSpPr/>
              <p:nvPr/>
            </p:nvSpPr>
            <p:spPr>
              <a:xfrm>
                <a:off x="422175" y="2375849"/>
                <a:ext cx="144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6B69FD-C107-F1F1-775C-16C3E0B760BE}"/>
                </a:ext>
              </a:extLst>
            </p:cNvPr>
            <p:cNvGrpSpPr/>
            <p:nvPr/>
          </p:nvGrpSpPr>
          <p:grpSpPr>
            <a:xfrm>
              <a:off x="2838206" y="530352"/>
              <a:ext cx="980356" cy="996696"/>
              <a:chOff x="1092442" y="1719072"/>
              <a:chExt cx="980356" cy="99669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AA23CE-5FC1-EBB2-A769-5A435C9C2008}"/>
                  </a:ext>
                </a:extLst>
              </p:cNvPr>
              <p:cNvSpPr/>
              <p:nvPr/>
            </p:nvSpPr>
            <p:spPr>
              <a:xfrm>
                <a:off x="1092442" y="1719072"/>
                <a:ext cx="980356" cy="9966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 descr="A black arrow pointing to the left&#10;&#10;Description automatically generated">
                <a:extLst>
                  <a:ext uri="{FF2B5EF4-FFF2-40B4-BE49-F238E27FC236}">
                    <a16:creationId xmlns:a16="http://schemas.microsoft.com/office/drawing/2014/main" id="{725D7806-1835-9039-426F-E1906D4C8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797" y="1970655"/>
                <a:ext cx="646303" cy="453169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05D057-F704-5835-F001-3DACECA7C07B}"/>
                </a:ext>
              </a:extLst>
            </p:cNvPr>
            <p:cNvSpPr txBox="1"/>
            <p:nvPr/>
          </p:nvSpPr>
          <p:spPr>
            <a:xfrm>
              <a:off x="2877279" y="180723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On time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F75852-1814-0C74-322E-0371F9523650}"/>
              </a:ext>
            </a:extLst>
          </p:cNvPr>
          <p:cNvGrpSpPr/>
          <p:nvPr/>
        </p:nvGrpSpPr>
        <p:grpSpPr>
          <a:xfrm>
            <a:off x="182594" y="2685288"/>
            <a:ext cx="3008377" cy="1854708"/>
            <a:chOff x="1868486" y="164592"/>
            <a:chExt cx="3008377" cy="185470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E87C8E-C9B7-F467-04D4-A43BF9DE34AE}"/>
                </a:ext>
              </a:extLst>
            </p:cNvPr>
            <p:cNvGrpSpPr/>
            <p:nvPr/>
          </p:nvGrpSpPr>
          <p:grpSpPr>
            <a:xfrm>
              <a:off x="1868486" y="164592"/>
              <a:ext cx="3008377" cy="1854708"/>
              <a:chOff x="-792417" y="1269492"/>
              <a:chExt cx="2258568" cy="132588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ED696DD-D5E3-61B3-0BBE-323AAF466556}"/>
                  </a:ext>
                </a:extLst>
              </p:cNvPr>
              <p:cNvSpPr/>
              <p:nvPr/>
            </p:nvSpPr>
            <p:spPr>
              <a:xfrm>
                <a:off x="-792417" y="1269492"/>
                <a:ext cx="2258568" cy="13258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1F99795-5177-1F9C-EA58-767450128099}"/>
                  </a:ext>
                </a:extLst>
              </p:cNvPr>
              <p:cNvSpPr/>
              <p:nvPr/>
            </p:nvSpPr>
            <p:spPr>
              <a:xfrm>
                <a:off x="56451" y="2375849"/>
                <a:ext cx="144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57787D-EE47-B1F1-7F48-6383EE269003}"/>
                  </a:ext>
                </a:extLst>
              </p:cNvPr>
              <p:cNvSpPr/>
              <p:nvPr/>
            </p:nvSpPr>
            <p:spPr>
              <a:xfrm>
                <a:off x="422175" y="2375849"/>
                <a:ext cx="144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769F93F-2F81-E9E1-A801-72EEB6347184}"/>
                </a:ext>
              </a:extLst>
            </p:cNvPr>
            <p:cNvGrpSpPr/>
            <p:nvPr/>
          </p:nvGrpSpPr>
          <p:grpSpPr>
            <a:xfrm>
              <a:off x="2838206" y="530352"/>
              <a:ext cx="980356" cy="996696"/>
              <a:chOff x="1092442" y="1719072"/>
              <a:chExt cx="980356" cy="99669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F5B9A31-6B93-F785-3823-B95E64E2AAEA}"/>
                  </a:ext>
                </a:extLst>
              </p:cNvPr>
              <p:cNvSpPr/>
              <p:nvPr/>
            </p:nvSpPr>
            <p:spPr>
              <a:xfrm>
                <a:off x="1092442" y="1719072"/>
                <a:ext cx="980356" cy="9966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Picture 21" descr="A black arrow pointing to the left&#10;&#10;Description automatically generated">
                <a:extLst>
                  <a:ext uri="{FF2B5EF4-FFF2-40B4-BE49-F238E27FC236}">
                    <a16:creationId xmlns:a16="http://schemas.microsoft.com/office/drawing/2014/main" id="{12D069B3-54C9-D80C-F11B-32DCA1877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797" y="1970655"/>
                <a:ext cx="646303" cy="453169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4593E4-FAC7-A444-0460-AF441069FA4D}"/>
                </a:ext>
              </a:extLst>
            </p:cNvPr>
            <p:cNvSpPr txBox="1"/>
            <p:nvPr/>
          </p:nvSpPr>
          <p:spPr>
            <a:xfrm>
              <a:off x="2845478" y="176933"/>
              <a:ext cx="1054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Too early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EE61FE-A726-9898-9E78-78F4FDF8E317}"/>
              </a:ext>
            </a:extLst>
          </p:cNvPr>
          <p:cNvGrpSpPr/>
          <p:nvPr/>
        </p:nvGrpSpPr>
        <p:grpSpPr>
          <a:xfrm>
            <a:off x="3328384" y="2681498"/>
            <a:ext cx="3008377" cy="1854708"/>
            <a:chOff x="1868486" y="164592"/>
            <a:chExt cx="3008377" cy="185470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BE51E1-F24B-28CE-CCDE-9799F3108146}"/>
                </a:ext>
              </a:extLst>
            </p:cNvPr>
            <p:cNvGrpSpPr/>
            <p:nvPr/>
          </p:nvGrpSpPr>
          <p:grpSpPr>
            <a:xfrm>
              <a:off x="1868486" y="164592"/>
              <a:ext cx="3008377" cy="1854708"/>
              <a:chOff x="-792417" y="1269492"/>
              <a:chExt cx="2258568" cy="132588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84B3629-1C07-50FF-5EAB-5A9883E05036}"/>
                  </a:ext>
                </a:extLst>
              </p:cNvPr>
              <p:cNvSpPr/>
              <p:nvPr/>
            </p:nvSpPr>
            <p:spPr>
              <a:xfrm>
                <a:off x="-792417" y="1269492"/>
                <a:ext cx="2258568" cy="13258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4A9CC9-8D3E-5E26-A643-A7825EAB4466}"/>
                  </a:ext>
                </a:extLst>
              </p:cNvPr>
              <p:cNvSpPr/>
              <p:nvPr/>
            </p:nvSpPr>
            <p:spPr>
              <a:xfrm>
                <a:off x="56451" y="2375849"/>
                <a:ext cx="144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D6DF9D8-3A6B-BE77-8D30-3A7AD13D8DF6}"/>
                  </a:ext>
                </a:extLst>
              </p:cNvPr>
              <p:cNvSpPr/>
              <p:nvPr/>
            </p:nvSpPr>
            <p:spPr>
              <a:xfrm>
                <a:off x="422175" y="2375849"/>
                <a:ext cx="144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9912171-24B1-7322-67D2-AFA3598919D6}"/>
                </a:ext>
              </a:extLst>
            </p:cNvPr>
            <p:cNvGrpSpPr/>
            <p:nvPr/>
          </p:nvGrpSpPr>
          <p:grpSpPr>
            <a:xfrm>
              <a:off x="2838206" y="530352"/>
              <a:ext cx="980356" cy="996696"/>
              <a:chOff x="1092442" y="1719072"/>
              <a:chExt cx="980356" cy="99669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197198A-F9EE-9C8D-AAE5-78D4680823B8}"/>
                  </a:ext>
                </a:extLst>
              </p:cNvPr>
              <p:cNvSpPr/>
              <p:nvPr/>
            </p:nvSpPr>
            <p:spPr>
              <a:xfrm>
                <a:off x="1092442" y="1719072"/>
                <a:ext cx="980356" cy="9966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2" name="Picture 31" descr="A black arrow pointing to the left&#10;&#10;Description automatically generated">
                <a:extLst>
                  <a:ext uri="{FF2B5EF4-FFF2-40B4-BE49-F238E27FC236}">
                    <a16:creationId xmlns:a16="http://schemas.microsoft.com/office/drawing/2014/main" id="{36349777-3F56-6FB8-BA88-3A7EE9B80C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4797" y="1970655"/>
                <a:ext cx="646303" cy="453169"/>
              </a:xfrm>
              <a:prstGeom prst="rect">
                <a:avLst/>
              </a:prstGeom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BBA3F7-6B00-302C-29EE-1CF6FDBA9BB8}"/>
                </a:ext>
              </a:extLst>
            </p:cNvPr>
            <p:cNvSpPr txBox="1"/>
            <p:nvPr/>
          </p:nvSpPr>
          <p:spPr>
            <a:xfrm>
              <a:off x="2877279" y="180723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Too late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04855B-FACA-C71C-508A-B25B507273D0}"/>
              </a:ext>
            </a:extLst>
          </p:cNvPr>
          <p:cNvGrpSpPr/>
          <p:nvPr/>
        </p:nvGrpSpPr>
        <p:grpSpPr>
          <a:xfrm>
            <a:off x="1868486" y="4770644"/>
            <a:ext cx="3008377" cy="1854708"/>
            <a:chOff x="1868486" y="164592"/>
            <a:chExt cx="3008377" cy="185470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BC14605-78AD-60B3-6D8B-15ACA11E1407}"/>
                </a:ext>
              </a:extLst>
            </p:cNvPr>
            <p:cNvGrpSpPr/>
            <p:nvPr/>
          </p:nvGrpSpPr>
          <p:grpSpPr>
            <a:xfrm>
              <a:off x="1868486" y="164592"/>
              <a:ext cx="3008377" cy="1854708"/>
              <a:chOff x="-792417" y="1269492"/>
              <a:chExt cx="2258568" cy="132588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B4728A9-1D86-5C2E-C1BE-215FE9CAF25E}"/>
                  </a:ext>
                </a:extLst>
              </p:cNvPr>
              <p:cNvSpPr/>
              <p:nvPr/>
            </p:nvSpPr>
            <p:spPr>
              <a:xfrm>
                <a:off x="-792417" y="1269492"/>
                <a:ext cx="2258568" cy="13258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C6A3DF-5CA8-A33B-64F9-19036287E583}"/>
                  </a:ext>
                </a:extLst>
              </p:cNvPr>
              <p:cNvSpPr/>
              <p:nvPr/>
            </p:nvSpPr>
            <p:spPr>
              <a:xfrm>
                <a:off x="56451" y="2375849"/>
                <a:ext cx="144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20AEE79-D61D-1C0A-7F3F-1B17BF069BC1}"/>
                  </a:ext>
                </a:extLst>
              </p:cNvPr>
              <p:cNvSpPr/>
              <p:nvPr/>
            </p:nvSpPr>
            <p:spPr>
              <a:xfrm>
                <a:off x="422175" y="2375849"/>
                <a:ext cx="144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0AB4CC-9A02-D586-D491-D7AC68536E0C}"/>
                </a:ext>
              </a:extLst>
            </p:cNvPr>
            <p:cNvSpPr txBox="1"/>
            <p:nvPr/>
          </p:nvSpPr>
          <p:spPr>
            <a:xfrm>
              <a:off x="2684504" y="907280"/>
              <a:ext cx="137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bg1"/>
                  </a:solidFill>
                </a:rPr>
                <a:t>N</a:t>
              </a:r>
              <a:r>
                <a:rPr lang="en-US" b="1" dirty="0">
                  <a:solidFill>
                    <a:schemeClr val="bg1"/>
                  </a:solidFill>
                </a:rPr>
                <a:t>o 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04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99A3C8F-06B1-A7D3-1878-1E10D87B4889}"/>
              </a:ext>
            </a:extLst>
          </p:cNvPr>
          <p:cNvGrpSpPr/>
          <p:nvPr/>
        </p:nvGrpSpPr>
        <p:grpSpPr>
          <a:xfrm>
            <a:off x="1824195" y="508714"/>
            <a:ext cx="3008377" cy="1854708"/>
            <a:chOff x="1868486" y="164592"/>
            <a:chExt cx="3008377" cy="185470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33372E-5A81-B00B-F98D-986B465772A7}"/>
                </a:ext>
              </a:extLst>
            </p:cNvPr>
            <p:cNvGrpSpPr/>
            <p:nvPr/>
          </p:nvGrpSpPr>
          <p:grpSpPr>
            <a:xfrm>
              <a:off x="1868486" y="164592"/>
              <a:ext cx="3008377" cy="1854708"/>
              <a:chOff x="-792417" y="1269492"/>
              <a:chExt cx="2258568" cy="132588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7CD7B72-B511-344C-7F27-BD198A4A5E55}"/>
                  </a:ext>
                </a:extLst>
              </p:cNvPr>
              <p:cNvSpPr/>
              <p:nvPr/>
            </p:nvSpPr>
            <p:spPr>
              <a:xfrm>
                <a:off x="-792417" y="1269492"/>
                <a:ext cx="2258568" cy="13258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46932E-FF33-BEE9-FB66-6BF7E9D95ECD}"/>
                  </a:ext>
                </a:extLst>
              </p:cNvPr>
              <p:cNvSpPr/>
              <p:nvPr/>
            </p:nvSpPr>
            <p:spPr>
              <a:xfrm>
                <a:off x="56451" y="2375849"/>
                <a:ext cx="144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524F16-7DDF-B474-AEAD-4B87261DC704}"/>
                  </a:ext>
                </a:extLst>
              </p:cNvPr>
              <p:cNvSpPr/>
              <p:nvPr/>
            </p:nvSpPr>
            <p:spPr>
              <a:xfrm>
                <a:off x="422175" y="2375849"/>
                <a:ext cx="144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05D057-F704-5835-F001-3DACECA7C07B}"/>
                </a:ext>
              </a:extLst>
            </p:cNvPr>
            <p:cNvSpPr txBox="1"/>
            <p:nvPr/>
          </p:nvSpPr>
          <p:spPr>
            <a:xfrm>
              <a:off x="2877279" y="180723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On time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F75852-1814-0C74-322E-0371F9523650}"/>
              </a:ext>
            </a:extLst>
          </p:cNvPr>
          <p:cNvGrpSpPr/>
          <p:nvPr/>
        </p:nvGrpSpPr>
        <p:grpSpPr>
          <a:xfrm>
            <a:off x="182594" y="2685288"/>
            <a:ext cx="3008377" cy="1854708"/>
            <a:chOff x="1868486" y="164592"/>
            <a:chExt cx="3008377" cy="185470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E87C8E-C9B7-F467-04D4-A43BF9DE34AE}"/>
                </a:ext>
              </a:extLst>
            </p:cNvPr>
            <p:cNvGrpSpPr/>
            <p:nvPr/>
          </p:nvGrpSpPr>
          <p:grpSpPr>
            <a:xfrm>
              <a:off x="1868486" y="164592"/>
              <a:ext cx="3008377" cy="1854708"/>
              <a:chOff x="-792417" y="1269492"/>
              <a:chExt cx="2258568" cy="132588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ED696DD-D5E3-61B3-0BBE-323AAF466556}"/>
                  </a:ext>
                </a:extLst>
              </p:cNvPr>
              <p:cNvSpPr/>
              <p:nvPr/>
            </p:nvSpPr>
            <p:spPr>
              <a:xfrm>
                <a:off x="-792417" y="1269492"/>
                <a:ext cx="2258568" cy="13258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1F99795-5177-1F9C-EA58-767450128099}"/>
                  </a:ext>
                </a:extLst>
              </p:cNvPr>
              <p:cNvSpPr/>
              <p:nvPr/>
            </p:nvSpPr>
            <p:spPr>
              <a:xfrm>
                <a:off x="56451" y="2375849"/>
                <a:ext cx="144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57787D-EE47-B1F1-7F48-6383EE269003}"/>
                  </a:ext>
                </a:extLst>
              </p:cNvPr>
              <p:cNvSpPr/>
              <p:nvPr/>
            </p:nvSpPr>
            <p:spPr>
              <a:xfrm>
                <a:off x="422175" y="2375849"/>
                <a:ext cx="144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4593E4-FAC7-A444-0460-AF441069FA4D}"/>
                </a:ext>
              </a:extLst>
            </p:cNvPr>
            <p:cNvSpPr txBox="1"/>
            <p:nvPr/>
          </p:nvSpPr>
          <p:spPr>
            <a:xfrm>
              <a:off x="2845478" y="176933"/>
              <a:ext cx="10543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Too early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EE61FE-A726-9898-9E78-78F4FDF8E317}"/>
              </a:ext>
            </a:extLst>
          </p:cNvPr>
          <p:cNvGrpSpPr/>
          <p:nvPr/>
        </p:nvGrpSpPr>
        <p:grpSpPr>
          <a:xfrm>
            <a:off x="3328384" y="2681498"/>
            <a:ext cx="3008377" cy="1854708"/>
            <a:chOff x="1868486" y="164592"/>
            <a:chExt cx="3008377" cy="185470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BE51E1-F24B-28CE-CCDE-9799F3108146}"/>
                </a:ext>
              </a:extLst>
            </p:cNvPr>
            <p:cNvGrpSpPr/>
            <p:nvPr/>
          </p:nvGrpSpPr>
          <p:grpSpPr>
            <a:xfrm>
              <a:off x="1868486" y="164592"/>
              <a:ext cx="3008377" cy="1854708"/>
              <a:chOff x="-792417" y="1269492"/>
              <a:chExt cx="2258568" cy="132588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84B3629-1C07-50FF-5EAB-5A9883E05036}"/>
                  </a:ext>
                </a:extLst>
              </p:cNvPr>
              <p:cNvSpPr/>
              <p:nvPr/>
            </p:nvSpPr>
            <p:spPr>
              <a:xfrm>
                <a:off x="-792417" y="1269492"/>
                <a:ext cx="2258568" cy="13258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64A9CC9-8D3E-5E26-A643-A7825EAB4466}"/>
                  </a:ext>
                </a:extLst>
              </p:cNvPr>
              <p:cNvSpPr/>
              <p:nvPr/>
            </p:nvSpPr>
            <p:spPr>
              <a:xfrm>
                <a:off x="56451" y="2375849"/>
                <a:ext cx="144000" cy="14400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D6DF9D8-3A6B-BE77-8D30-3A7AD13D8DF6}"/>
                  </a:ext>
                </a:extLst>
              </p:cNvPr>
              <p:cNvSpPr/>
              <p:nvPr/>
            </p:nvSpPr>
            <p:spPr>
              <a:xfrm>
                <a:off x="422175" y="2375849"/>
                <a:ext cx="144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BBA3F7-6B00-302C-29EE-1CF6FDBA9BB8}"/>
                </a:ext>
              </a:extLst>
            </p:cNvPr>
            <p:cNvSpPr txBox="1"/>
            <p:nvPr/>
          </p:nvSpPr>
          <p:spPr>
            <a:xfrm>
              <a:off x="2877279" y="180723"/>
              <a:ext cx="9388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Too late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04855B-FACA-C71C-508A-B25B507273D0}"/>
              </a:ext>
            </a:extLst>
          </p:cNvPr>
          <p:cNvGrpSpPr/>
          <p:nvPr/>
        </p:nvGrpSpPr>
        <p:grpSpPr>
          <a:xfrm>
            <a:off x="1868486" y="4770644"/>
            <a:ext cx="3008377" cy="1854708"/>
            <a:chOff x="1868486" y="164592"/>
            <a:chExt cx="3008377" cy="185470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BC14605-78AD-60B3-6D8B-15ACA11E1407}"/>
                </a:ext>
              </a:extLst>
            </p:cNvPr>
            <p:cNvGrpSpPr/>
            <p:nvPr/>
          </p:nvGrpSpPr>
          <p:grpSpPr>
            <a:xfrm>
              <a:off x="1868486" y="164592"/>
              <a:ext cx="3008377" cy="1854708"/>
              <a:chOff x="-792417" y="1269492"/>
              <a:chExt cx="2258568" cy="132588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B4728A9-1D86-5C2E-C1BE-215FE9CAF25E}"/>
                  </a:ext>
                </a:extLst>
              </p:cNvPr>
              <p:cNvSpPr/>
              <p:nvPr/>
            </p:nvSpPr>
            <p:spPr>
              <a:xfrm>
                <a:off x="-792417" y="1269492"/>
                <a:ext cx="2258568" cy="13258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7C6A3DF-5CA8-A33B-64F9-19036287E583}"/>
                  </a:ext>
                </a:extLst>
              </p:cNvPr>
              <p:cNvSpPr/>
              <p:nvPr/>
            </p:nvSpPr>
            <p:spPr>
              <a:xfrm>
                <a:off x="56451" y="2375849"/>
                <a:ext cx="144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20AEE79-D61D-1C0A-7F3F-1B17BF069BC1}"/>
                  </a:ext>
                </a:extLst>
              </p:cNvPr>
              <p:cNvSpPr/>
              <p:nvPr/>
            </p:nvSpPr>
            <p:spPr>
              <a:xfrm>
                <a:off x="422175" y="2375849"/>
                <a:ext cx="144000" cy="144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0AB4CC-9A02-D586-D491-D7AC68536E0C}"/>
                </a:ext>
              </a:extLst>
            </p:cNvPr>
            <p:cNvSpPr txBox="1"/>
            <p:nvPr/>
          </p:nvSpPr>
          <p:spPr>
            <a:xfrm>
              <a:off x="2684504" y="907280"/>
              <a:ext cx="137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>
                  <a:solidFill>
                    <a:schemeClr val="bg1"/>
                  </a:solidFill>
                </a:rPr>
                <a:t>N</a:t>
              </a:r>
              <a:r>
                <a:rPr lang="en-US" b="1" dirty="0">
                  <a:solidFill>
                    <a:schemeClr val="bg1"/>
                  </a:solidFill>
                </a:rPr>
                <a:t>o response</a:t>
              </a:r>
            </a:p>
          </p:txBody>
        </p:sp>
      </p:grpSp>
      <p:pic>
        <p:nvPicPr>
          <p:cNvPr id="8" name="Picture 7" descr="A close-up of a hand&#10;&#10;Description automatically generated">
            <a:extLst>
              <a:ext uri="{FF2B5EF4-FFF2-40B4-BE49-F238E27FC236}">
                <a16:creationId xmlns:a16="http://schemas.microsoft.com/office/drawing/2014/main" id="{F22DD712-CC7B-1ED7-A683-F1EBAB71D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276030" y="3141164"/>
            <a:ext cx="823650" cy="935376"/>
          </a:xfrm>
          <a:prstGeom prst="rect">
            <a:avLst/>
          </a:prstGeom>
        </p:spPr>
      </p:pic>
      <p:pic>
        <p:nvPicPr>
          <p:cNvPr id="10" name="Picture 9" descr="A close-up of a hand&#10;&#10;Description automatically generated">
            <a:extLst>
              <a:ext uri="{FF2B5EF4-FFF2-40B4-BE49-F238E27FC236}">
                <a16:creationId xmlns:a16="http://schemas.microsoft.com/office/drawing/2014/main" id="{EC432DF0-E9EB-4E3B-0F44-D4AF202D0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917155" y="942391"/>
            <a:ext cx="823650" cy="935376"/>
          </a:xfrm>
          <a:prstGeom prst="rect">
            <a:avLst/>
          </a:prstGeom>
        </p:spPr>
      </p:pic>
      <p:pic>
        <p:nvPicPr>
          <p:cNvPr id="13" name="Picture 12" descr="A close-up of a hand&#10;&#10;Description automatically generated">
            <a:extLst>
              <a:ext uri="{FF2B5EF4-FFF2-40B4-BE49-F238E27FC236}">
                <a16:creationId xmlns:a16="http://schemas.microsoft.com/office/drawing/2014/main" id="{3FCD3327-FAD6-5E9F-5E19-6CEFB83A7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420747" y="3141164"/>
            <a:ext cx="823650" cy="93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5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185</TotalTime>
  <Words>28</Words>
  <Application>Microsoft Office PowerPoint</Application>
  <PresentationFormat>Custom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Moreno Verdu</dc:creator>
  <cp:lastModifiedBy>Marcos Moreno Verdu</cp:lastModifiedBy>
  <cp:revision>1</cp:revision>
  <dcterms:created xsi:type="dcterms:W3CDTF">2023-11-21T10:46:18Z</dcterms:created>
  <dcterms:modified xsi:type="dcterms:W3CDTF">2024-01-16T09:06:53Z</dcterms:modified>
</cp:coreProperties>
</file>