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317" r:id="rId2"/>
    <p:sldId id="318" r:id="rId3"/>
  </p:sldIdLst>
  <p:sldSz cx="64801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6633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6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oreno Verdu" userId="e16f21d8-7ade-4398-a799-6875fecfb860" providerId="ADAL" clId="{16C0E43C-2166-48FF-A5CE-8274CB4CCF47}"/>
    <pc:docChg chg="undo custSel addSld delSld modSld sldOrd">
      <pc:chgData name="Marcos Moreno Verdu" userId="e16f21d8-7ade-4398-a799-6875fecfb860" providerId="ADAL" clId="{16C0E43C-2166-48FF-A5CE-8274CB4CCF47}" dt="2024-01-16T09:06:51.827" v="580" actId="478"/>
      <pc:docMkLst>
        <pc:docMk/>
      </pc:docMkLst>
      <pc:sldChg chg="addSp delSp modSp mod ord">
        <pc:chgData name="Marcos Moreno Verdu" userId="e16f21d8-7ade-4398-a799-6875fecfb860" providerId="ADAL" clId="{16C0E43C-2166-48FF-A5CE-8274CB4CCF47}" dt="2024-01-16T09:06:15.175" v="558"/>
        <pc:sldMkLst>
          <pc:docMk/>
          <pc:sldMk cId="3051121938" sldId="25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4017419373" sldId="25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440760548" sldId="258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591598859" sldId="259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492134226" sldId="260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879574488" sldId="261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54317695" sldId="262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425849738" sldId="263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681931807" sldId="264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339029238" sldId="265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618655648" sldId="26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631207497" sldId="26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545437120" sldId="268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419540641" sldId="269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907872293" sldId="270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803109341" sldId="271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821624675" sldId="272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132908451" sldId="273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773094305" sldId="274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526396899" sldId="275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753353563" sldId="27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170481691" sldId="27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682852179" sldId="278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85025387" sldId="279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476961116" sldId="280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606472047" sldId="281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4253557552" sldId="282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3935361884" sldId="283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473622403" sldId="284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935944237" sldId="285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828969164" sldId="28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865051783" sldId="28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418724929" sldId="288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007383108" sldId="289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834030882" sldId="290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570575724" sldId="291"/>
        </pc:sldMkLst>
      </pc:sldChg>
      <pc:sldChg chg="addSp delSp modSp mod">
        <pc:chgData name="Marcos Moreno Verdu" userId="e16f21d8-7ade-4398-a799-6875fecfb860" providerId="ADAL" clId="{16C0E43C-2166-48FF-A5CE-8274CB4CCF47}" dt="2024-01-16T08:48:04.741" v="399" actId="22"/>
        <pc:sldMkLst>
          <pc:docMk/>
          <pc:sldMk cId="2329150342" sldId="293"/>
        </pc:sldMkLst>
      </pc:sldChg>
      <pc:sldChg chg="delSp modSp add mod ord">
        <pc:chgData name="Marcos Moreno Verdu" userId="e16f21d8-7ade-4398-a799-6875fecfb860" providerId="ADAL" clId="{16C0E43C-2166-48FF-A5CE-8274CB4CCF47}" dt="2024-01-16T09:06:21.342" v="560"/>
        <pc:sldMkLst>
          <pc:docMk/>
          <pc:sldMk cId="32910706" sldId="294"/>
        </pc:sldMkLst>
      </pc:sldChg>
      <pc:sldChg chg="del">
        <pc:chgData name="Marcos Moreno Verdu" userId="e16f21d8-7ade-4398-a799-6875fecfb860" providerId="ADAL" clId="{16C0E43C-2166-48FF-A5CE-8274CB4CCF47}" dt="2023-12-19T13:07:43.633" v="255" actId="47"/>
        <pc:sldMkLst>
          <pc:docMk/>
          <pc:sldMk cId="1621387786" sldId="296"/>
        </pc:sldMkLst>
      </pc:sldChg>
      <pc:sldChg chg="del">
        <pc:chgData name="Marcos Moreno Verdu" userId="e16f21d8-7ade-4398-a799-6875fecfb860" providerId="ADAL" clId="{16C0E43C-2166-48FF-A5CE-8274CB4CCF47}" dt="2023-12-19T13:07:44.985" v="256" actId="47"/>
        <pc:sldMkLst>
          <pc:docMk/>
          <pc:sldMk cId="1035634415" sldId="297"/>
        </pc:sldMkLst>
      </pc:sldChg>
      <pc:sldChg chg="del">
        <pc:chgData name="Marcos Moreno Verdu" userId="e16f21d8-7ade-4398-a799-6875fecfb860" providerId="ADAL" clId="{16C0E43C-2166-48FF-A5CE-8274CB4CCF47}" dt="2023-12-19T13:07:28.478" v="253" actId="47"/>
        <pc:sldMkLst>
          <pc:docMk/>
          <pc:sldMk cId="852348220" sldId="298"/>
        </pc:sldMkLst>
      </pc:sldChg>
      <pc:sldChg chg="del">
        <pc:chgData name="Marcos Moreno Verdu" userId="e16f21d8-7ade-4398-a799-6875fecfb860" providerId="ADAL" clId="{16C0E43C-2166-48FF-A5CE-8274CB4CCF47}" dt="2023-12-19T13:07:27.556" v="252" actId="47"/>
        <pc:sldMkLst>
          <pc:docMk/>
          <pc:sldMk cId="2995984061" sldId="303"/>
        </pc:sldMkLst>
      </pc:sldChg>
      <pc:sldChg chg="del">
        <pc:chgData name="Marcos Moreno Verdu" userId="e16f21d8-7ade-4398-a799-6875fecfb860" providerId="ADAL" clId="{16C0E43C-2166-48FF-A5CE-8274CB4CCF47}" dt="2023-12-19T13:07:26.982" v="251" actId="47"/>
        <pc:sldMkLst>
          <pc:docMk/>
          <pc:sldMk cId="2265439946" sldId="304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292757033" sldId="305"/>
        </pc:sldMkLst>
      </pc:sldChg>
      <pc:sldChg chg="del">
        <pc:chgData name="Marcos Moreno Verdu" userId="e16f21d8-7ade-4398-a799-6875fecfb860" providerId="ADAL" clId="{16C0E43C-2166-48FF-A5CE-8274CB4CCF47}" dt="2023-12-19T13:07:25.393" v="250" actId="47"/>
        <pc:sldMkLst>
          <pc:docMk/>
          <pc:sldMk cId="439681354" sldId="306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2619065667" sldId="307"/>
        </pc:sldMkLst>
      </pc:sldChg>
      <pc:sldChg chg="del">
        <pc:chgData name="Marcos Moreno Verdu" userId="e16f21d8-7ade-4398-a799-6875fecfb860" providerId="ADAL" clId="{16C0E43C-2166-48FF-A5CE-8274CB4CCF47}" dt="2023-12-19T13:07:24.104" v="249" actId="47"/>
        <pc:sldMkLst>
          <pc:docMk/>
          <pc:sldMk cId="1063221991" sldId="308"/>
        </pc:sldMkLst>
      </pc:sldChg>
      <pc:sldChg chg="del">
        <pc:chgData name="Marcos Moreno Verdu" userId="e16f21d8-7ade-4398-a799-6875fecfb860" providerId="ADAL" clId="{16C0E43C-2166-48FF-A5CE-8274CB4CCF47}" dt="2023-12-19T13:07:46.007" v="257" actId="47"/>
        <pc:sldMkLst>
          <pc:docMk/>
          <pc:sldMk cId="2257738130" sldId="309"/>
        </pc:sldMkLst>
      </pc:sldChg>
      <pc:sldChg chg="add del">
        <pc:chgData name="Marcos Moreno Verdu" userId="e16f21d8-7ade-4398-a799-6875fecfb860" providerId="ADAL" clId="{16C0E43C-2166-48FF-A5CE-8274CB4CCF47}" dt="2023-12-19T13:10:07.536" v="261" actId="47"/>
        <pc:sldMkLst>
          <pc:docMk/>
          <pc:sldMk cId="3818030964" sldId="310"/>
        </pc:sldMkLst>
      </pc:sldChg>
      <pc:sldChg chg="addSp delSp modSp mod">
        <pc:chgData name="Marcos Moreno Verdu" userId="e16f21d8-7ade-4398-a799-6875fecfb860" providerId="ADAL" clId="{16C0E43C-2166-48FF-A5CE-8274CB4CCF47}" dt="2024-01-16T08:49:26.780" v="414" actId="1076"/>
        <pc:sldMkLst>
          <pc:docMk/>
          <pc:sldMk cId="1396042250" sldId="311"/>
        </pc:sldMkLst>
      </pc:sldChg>
      <pc:sldChg chg="add del">
        <pc:chgData name="Marcos Moreno Verdu" userId="e16f21d8-7ade-4398-a799-6875fecfb860" providerId="ADAL" clId="{16C0E43C-2166-48FF-A5CE-8274CB4CCF47}" dt="2023-12-19T13:07:43.010" v="254" actId="47"/>
        <pc:sldMkLst>
          <pc:docMk/>
          <pc:sldMk cId="3054545447" sldId="312"/>
        </pc:sldMkLst>
      </pc:sldChg>
      <pc:sldChg chg="delSp modSp add mod">
        <pc:chgData name="Marcos Moreno Verdu" userId="e16f21d8-7ade-4398-a799-6875fecfb860" providerId="ADAL" clId="{16C0E43C-2166-48FF-A5CE-8274CB4CCF47}" dt="2023-12-19T08:40:29.923" v="12" actId="1076"/>
        <pc:sldMkLst>
          <pc:docMk/>
          <pc:sldMk cId="830652082" sldId="313"/>
        </pc:sldMkLst>
      </pc:sldChg>
      <pc:sldChg chg="modSp add mod">
        <pc:chgData name="Marcos Moreno Verdu" userId="e16f21d8-7ade-4398-a799-6875fecfb860" providerId="ADAL" clId="{16C0E43C-2166-48FF-A5CE-8274CB4CCF47}" dt="2023-12-19T08:42:00.275" v="118" actId="1035"/>
        <pc:sldMkLst>
          <pc:docMk/>
          <pc:sldMk cId="1218456179" sldId="314"/>
        </pc:sldMkLst>
      </pc:sldChg>
      <pc:sldChg chg="addSp delSp modSp add mod ord">
        <pc:chgData name="Marcos Moreno Verdu" userId="e16f21d8-7ade-4398-a799-6875fecfb860" providerId="ADAL" clId="{16C0E43C-2166-48FF-A5CE-8274CB4CCF47}" dt="2024-01-16T08:56:32.252" v="456"/>
        <pc:sldMkLst>
          <pc:docMk/>
          <pc:sldMk cId="3846955532" sldId="315"/>
        </pc:sldMkLst>
      </pc:sldChg>
      <pc:sldChg chg="delSp modSp add mod">
        <pc:chgData name="Marcos Moreno Verdu" userId="e16f21d8-7ade-4398-a799-6875fecfb860" providerId="ADAL" clId="{16C0E43C-2166-48FF-A5CE-8274CB4CCF47}" dt="2024-01-16T08:48:34.900" v="405" actId="1076"/>
        <pc:sldMkLst>
          <pc:docMk/>
          <pc:sldMk cId="3742747837" sldId="316"/>
        </pc:sldMkLst>
      </pc:sldChg>
      <pc:sldChg chg="delSp modSp add mod">
        <pc:chgData name="Marcos Moreno Verdu" userId="e16f21d8-7ade-4398-a799-6875fecfb860" providerId="ADAL" clId="{16C0E43C-2166-48FF-A5CE-8274CB4CCF47}" dt="2024-01-16T08:48:53.073" v="408" actId="1076"/>
        <pc:sldMkLst>
          <pc:docMk/>
          <pc:sldMk cId="3714346260" sldId="317"/>
        </pc:sldMkLst>
      </pc:sldChg>
      <pc:sldChg chg="add ord">
        <pc:chgData name="Marcos Moreno Verdu" userId="e16f21d8-7ade-4398-a799-6875fecfb860" providerId="ADAL" clId="{16C0E43C-2166-48FF-A5CE-8274CB4CCF47}" dt="2024-01-16T08:56:32.252" v="456"/>
        <pc:sldMkLst>
          <pc:docMk/>
          <pc:sldMk cId="238192065" sldId="318"/>
        </pc:sldMkLst>
      </pc:sldChg>
      <pc:sldChg chg="addSp delSp modSp add mod ord">
        <pc:chgData name="Marcos Moreno Verdu" userId="e16f21d8-7ade-4398-a799-6875fecfb860" providerId="ADAL" clId="{16C0E43C-2166-48FF-A5CE-8274CB4CCF47}" dt="2024-01-16T08:56:44.013" v="460"/>
        <pc:sldMkLst>
          <pc:docMk/>
          <pc:sldMk cId="578255552" sldId="319"/>
        </pc:sldMkLst>
      </pc:sldChg>
      <pc:sldChg chg="delSp modSp add mod ord">
        <pc:chgData name="Marcos Moreno Verdu" userId="e16f21d8-7ade-4398-a799-6875fecfb860" providerId="ADAL" clId="{16C0E43C-2166-48FF-A5CE-8274CB4CCF47}" dt="2024-01-16T09:06:51.827" v="580" actId="478"/>
        <pc:sldMkLst>
          <pc:docMk/>
          <pc:sldMk cId="1451970046" sldId="320"/>
        </pc:sldMkLst>
      </pc:sldChg>
    </pc:docChg>
  </pc:docChgLst>
  <pc:docChgLst>
    <pc:chgData name="Marcos Moreno Verdu" userId="e16f21d8-7ade-4398-a799-6875fecfb860" providerId="ADAL" clId="{D1F98EEF-8DD1-4155-BA9E-22758E550E83}"/>
    <pc:docChg chg="custSel delSld modSld">
      <pc:chgData name="Marcos Moreno Verdu" userId="e16f21d8-7ade-4398-a799-6875fecfb860" providerId="ADAL" clId="{D1F98EEF-8DD1-4155-BA9E-22758E550E83}" dt="2025-07-02T07:47:04.994" v="31" actId="478"/>
      <pc:docMkLst>
        <pc:docMk/>
      </pc:docMkLst>
      <pc:sldChg chg="del">
        <pc:chgData name="Marcos Moreno Verdu" userId="e16f21d8-7ade-4398-a799-6875fecfb860" providerId="ADAL" clId="{D1F98EEF-8DD1-4155-BA9E-22758E550E83}" dt="2025-07-02T07:45:12.778" v="2" actId="47"/>
        <pc:sldMkLst>
          <pc:docMk/>
          <pc:sldMk cId="3051121938" sldId="256"/>
        </pc:sldMkLst>
      </pc:sldChg>
      <pc:sldChg chg="del">
        <pc:chgData name="Marcos Moreno Verdu" userId="e16f21d8-7ade-4398-a799-6875fecfb860" providerId="ADAL" clId="{D1F98EEF-8DD1-4155-BA9E-22758E550E83}" dt="2025-07-02T07:45:10.877" v="0" actId="47"/>
        <pc:sldMkLst>
          <pc:docMk/>
          <pc:sldMk cId="2329150342" sldId="293"/>
        </pc:sldMkLst>
      </pc:sldChg>
      <pc:sldChg chg="del">
        <pc:chgData name="Marcos Moreno Verdu" userId="e16f21d8-7ade-4398-a799-6875fecfb860" providerId="ADAL" clId="{D1F98EEF-8DD1-4155-BA9E-22758E550E83}" dt="2025-07-02T07:45:11.842" v="1" actId="47"/>
        <pc:sldMkLst>
          <pc:docMk/>
          <pc:sldMk cId="32910706" sldId="294"/>
        </pc:sldMkLst>
      </pc:sldChg>
      <pc:sldChg chg="del">
        <pc:chgData name="Marcos Moreno Verdu" userId="e16f21d8-7ade-4398-a799-6875fecfb860" providerId="ADAL" clId="{D1F98EEF-8DD1-4155-BA9E-22758E550E83}" dt="2025-07-02T07:45:24.882" v="7" actId="47"/>
        <pc:sldMkLst>
          <pc:docMk/>
          <pc:sldMk cId="3818030964" sldId="310"/>
        </pc:sldMkLst>
      </pc:sldChg>
      <pc:sldChg chg="del">
        <pc:chgData name="Marcos Moreno Verdu" userId="e16f21d8-7ade-4398-a799-6875fecfb860" providerId="ADAL" clId="{D1F98EEF-8DD1-4155-BA9E-22758E550E83}" dt="2025-07-02T07:45:23.076" v="5" actId="47"/>
        <pc:sldMkLst>
          <pc:docMk/>
          <pc:sldMk cId="1396042250" sldId="311"/>
        </pc:sldMkLst>
      </pc:sldChg>
      <pc:sldChg chg="del">
        <pc:chgData name="Marcos Moreno Verdu" userId="e16f21d8-7ade-4398-a799-6875fecfb860" providerId="ADAL" clId="{D1F98EEF-8DD1-4155-BA9E-22758E550E83}" dt="2025-07-02T07:45:28.026" v="9" actId="47"/>
        <pc:sldMkLst>
          <pc:docMk/>
          <pc:sldMk cId="830652082" sldId="313"/>
        </pc:sldMkLst>
      </pc:sldChg>
      <pc:sldChg chg="del">
        <pc:chgData name="Marcos Moreno Verdu" userId="e16f21d8-7ade-4398-a799-6875fecfb860" providerId="ADAL" clId="{D1F98EEF-8DD1-4155-BA9E-22758E550E83}" dt="2025-07-02T07:45:28.626" v="10" actId="47"/>
        <pc:sldMkLst>
          <pc:docMk/>
          <pc:sldMk cId="1218456179" sldId="314"/>
        </pc:sldMkLst>
      </pc:sldChg>
      <pc:sldChg chg="del">
        <pc:chgData name="Marcos Moreno Verdu" userId="e16f21d8-7ade-4398-a799-6875fecfb860" providerId="ADAL" clId="{D1F98EEF-8DD1-4155-BA9E-22758E550E83}" dt="2025-07-02T07:45:20.091" v="4" actId="47"/>
        <pc:sldMkLst>
          <pc:docMk/>
          <pc:sldMk cId="3846955532" sldId="315"/>
        </pc:sldMkLst>
      </pc:sldChg>
      <pc:sldChg chg="del">
        <pc:chgData name="Marcos Moreno Verdu" userId="e16f21d8-7ade-4398-a799-6875fecfb860" providerId="ADAL" clId="{D1F98EEF-8DD1-4155-BA9E-22758E550E83}" dt="2025-07-02T07:45:14.245" v="3" actId="47"/>
        <pc:sldMkLst>
          <pc:docMk/>
          <pc:sldMk cId="3742747837" sldId="316"/>
        </pc:sldMkLst>
      </pc:sldChg>
      <pc:sldChg chg="delSp modSp mod">
        <pc:chgData name="Marcos Moreno Verdu" userId="e16f21d8-7ade-4398-a799-6875fecfb860" providerId="ADAL" clId="{D1F98EEF-8DD1-4155-BA9E-22758E550E83}" dt="2025-07-02T07:47:04.994" v="31" actId="478"/>
        <pc:sldMkLst>
          <pc:docMk/>
          <pc:sldMk cId="3714346260" sldId="317"/>
        </pc:sldMkLst>
        <pc:spChg chg="mod">
          <ac:chgData name="Marcos Moreno Verdu" userId="e16f21d8-7ade-4398-a799-6875fecfb860" providerId="ADAL" clId="{D1F98EEF-8DD1-4155-BA9E-22758E550E83}" dt="2025-07-02T07:46:13.459" v="19" actId="207"/>
          <ac:spMkLst>
            <pc:docMk/>
            <pc:sldMk cId="3714346260" sldId="317"/>
            <ac:spMk id="2" creationId="{51DD6CC7-A8E8-9871-CF34-28159B0386CB}"/>
          </ac:spMkLst>
        </pc:spChg>
        <pc:spChg chg="mod">
          <ac:chgData name="Marcos Moreno Verdu" userId="e16f21d8-7ade-4398-a799-6875fecfb860" providerId="ADAL" clId="{D1F98EEF-8DD1-4155-BA9E-22758E550E83}" dt="2025-07-02T07:46:15.356" v="20" actId="207"/>
          <ac:spMkLst>
            <pc:docMk/>
            <pc:sldMk cId="3714346260" sldId="317"/>
            <ac:spMk id="3" creationId="{67CD7B72-B511-344C-7F27-BD198A4A5E55}"/>
          </ac:spMkLst>
        </pc:spChg>
        <pc:spChg chg="mod">
          <ac:chgData name="Marcos Moreno Verdu" userId="e16f21d8-7ade-4398-a799-6875fecfb860" providerId="ADAL" clId="{D1F98EEF-8DD1-4155-BA9E-22758E550E83}" dt="2025-07-02T07:46:06.273" v="16" actId="208"/>
          <ac:spMkLst>
            <pc:docMk/>
            <pc:sldMk cId="3714346260" sldId="317"/>
            <ac:spMk id="7" creationId="{67A45890-7D5A-CB3D-CF1E-2B60201F023D}"/>
          </ac:spMkLst>
        </pc:spChg>
        <pc:spChg chg="mod">
          <ac:chgData name="Marcos Moreno Verdu" userId="e16f21d8-7ade-4398-a799-6875fecfb860" providerId="ADAL" clId="{D1F98EEF-8DD1-4155-BA9E-22758E550E83}" dt="2025-07-02T07:46:17.467" v="21" actId="207"/>
          <ac:spMkLst>
            <pc:docMk/>
            <pc:sldMk cId="3714346260" sldId="317"/>
            <ac:spMk id="16" creationId="{6647B8D3-0CE3-D6D2-025B-04D277286678}"/>
          </ac:spMkLst>
        </pc:spChg>
        <pc:spChg chg="mod">
          <ac:chgData name="Marcos Moreno Verdu" userId="e16f21d8-7ade-4398-a799-6875fecfb860" providerId="ADAL" clId="{D1F98EEF-8DD1-4155-BA9E-22758E550E83}" dt="2025-07-02T07:46:09.486" v="18" actId="208"/>
          <ac:spMkLst>
            <pc:docMk/>
            <pc:sldMk cId="3714346260" sldId="317"/>
            <ac:spMk id="18" creationId="{88F1C153-54CB-FC13-F4B8-03A98ED29246}"/>
          </ac:spMkLst>
        </pc:spChg>
        <pc:spChg chg="del">
          <ac:chgData name="Marcos Moreno Verdu" userId="e16f21d8-7ade-4398-a799-6875fecfb860" providerId="ADAL" clId="{D1F98EEF-8DD1-4155-BA9E-22758E550E83}" dt="2025-07-02T07:47:04.994" v="31" actId="478"/>
          <ac:spMkLst>
            <pc:docMk/>
            <pc:sldMk cId="3714346260" sldId="317"/>
            <ac:spMk id="21" creationId="{1026075C-7801-67E0-3D39-B677E8959781}"/>
          </ac:spMkLst>
        </pc:spChg>
        <pc:spChg chg="mod">
          <ac:chgData name="Marcos Moreno Verdu" userId="e16f21d8-7ade-4398-a799-6875fecfb860" providerId="ADAL" clId="{D1F98EEF-8DD1-4155-BA9E-22758E550E83}" dt="2025-07-02T07:46:20.009" v="22" actId="207"/>
          <ac:spMkLst>
            <pc:docMk/>
            <pc:sldMk cId="3714346260" sldId="317"/>
            <ac:spMk id="29" creationId="{2A26E357-AB27-8FD9-9C8A-31396AF1C61A}"/>
          </ac:spMkLst>
        </pc:spChg>
        <pc:grpChg chg="mod">
          <ac:chgData name="Marcos Moreno Verdu" userId="e16f21d8-7ade-4398-a799-6875fecfb860" providerId="ADAL" clId="{D1F98EEF-8DD1-4155-BA9E-22758E550E83}" dt="2025-07-02T07:46:27.797" v="23" actId="1076"/>
          <ac:grpSpMkLst>
            <pc:docMk/>
            <pc:sldMk cId="3714346260" sldId="317"/>
            <ac:grpSpMk id="6" creationId="{21A8A47B-A170-31F7-7786-ECF632FD6166}"/>
          </ac:grpSpMkLst>
        </pc:grpChg>
        <pc:grpChg chg="mod">
          <ac:chgData name="Marcos Moreno Verdu" userId="e16f21d8-7ade-4398-a799-6875fecfb860" providerId="ADAL" clId="{D1F98EEF-8DD1-4155-BA9E-22758E550E83}" dt="2025-07-02T07:46:50.525" v="28" actId="1076"/>
          <ac:grpSpMkLst>
            <pc:docMk/>
            <pc:sldMk cId="3714346260" sldId="317"/>
            <ac:grpSpMk id="8" creationId="{E4968E53-7802-E5F1-C073-F85B00242A7C}"/>
          </ac:grpSpMkLst>
        </pc:grpChg>
        <pc:grpChg chg="mod">
          <ac:chgData name="Marcos Moreno Verdu" userId="e16f21d8-7ade-4398-a799-6875fecfb860" providerId="ADAL" clId="{D1F98EEF-8DD1-4155-BA9E-22758E550E83}" dt="2025-07-02T07:46:52.489" v="29" actId="1076"/>
          <ac:grpSpMkLst>
            <pc:docMk/>
            <pc:sldMk cId="3714346260" sldId="317"/>
            <ac:grpSpMk id="13" creationId="{4CC22A90-623A-E730-D83D-EEE46B27E4E9}"/>
          </ac:grpSpMkLst>
        </pc:grpChg>
        <pc:grpChg chg="mod">
          <ac:chgData name="Marcos Moreno Verdu" userId="e16f21d8-7ade-4398-a799-6875fecfb860" providerId="ADAL" clId="{D1F98EEF-8DD1-4155-BA9E-22758E550E83}" dt="2025-07-02T07:46:56.507" v="30" actId="1076"/>
          <ac:grpSpMkLst>
            <pc:docMk/>
            <pc:sldMk cId="3714346260" sldId="317"/>
            <ac:grpSpMk id="28" creationId="{5FF459BC-6FB0-E4E0-E03C-3FAE8C31BFE9}"/>
          </ac:grpSpMkLst>
        </pc:grpChg>
      </pc:sldChg>
      <pc:sldChg chg="modSp mod">
        <pc:chgData name="Marcos Moreno Verdu" userId="e16f21d8-7ade-4398-a799-6875fecfb860" providerId="ADAL" clId="{D1F98EEF-8DD1-4155-BA9E-22758E550E83}" dt="2025-07-02T07:45:52.286" v="14" actId="207"/>
        <pc:sldMkLst>
          <pc:docMk/>
          <pc:sldMk cId="238192065" sldId="318"/>
        </pc:sldMkLst>
        <pc:spChg chg="mod">
          <ac:chgData name="Marcos Moreno Verdu" userId="e16f21d8-7ade-4398-a799-6875fecfb860" providerId="ADAL" clId="{D1F98EEF-8DD1-4155-BA9E-22758E550E83}" dt="2025-07-02T07:45:44.485" v="11" actId="207"/>
          <ac:spMkLst>
            <pc:docMk/>
            <pc:sldMk cId="238192065" sldId="318"/>
            <ac:spMk id="3" creationId="{67CD7B72-B511-344C-7F27-BD198A4A5E55}"/>
          </ac:spMkLst>
        </pc:spChg>
        <pc:spChg chg="mod">
          <ac:chgData name="Marcos Moreno Verdu" userId="e16f21d8-7ade-4398-a799-6875fecfb860" providerId="ADAL" clId="{D1F98EEF-8DD1-4155-BA9E-22758E550E83}" dt="2025-07-02T07:45:52.286" v="14" actId="207"/>
          <ac:spMkLst>
            <pc:docMk/>
            <pc:sldMk cId="238192065" sldId="318"/>
            <ac:spMk id="13" creationId="{D686CA49-09F4-B7EA-C5F3-FBC7ACCAF3BA}"/>
          </ac:spMkLst>
        </pc:spChg>
        <pc:spChg chg="mod">
          <ac:chgData name="Marcos Moreno Verdu" userId="e16f21d8-7ade-4398-a799-6875fecfb860" providerId="ADAL" clId="{D1F98EEF-8DD1-4155-BA9E-22758E550E83}" dt="2025-07-02T07:45:46.638" v="12" actId="207"/>
          <ac:spMkLst>
            <pc:docMk/>
            <pc:sldMk cId="238192065" sldId="318"/>
            <ac:spMk id="44" creationId="{AB4B180A-EDA8-7FFB-9EC1-CF5E31FCA1DC}"/>
          </ac:spMkLst>
        </pc:spChg>
        <pc:spChg chg="mod">
          <ac:chgData name="Marcos Moreno Verdu" userId="e16f21d8-7ade-4398-a799-6875fecfb860" providerId="ADAL" clId="{D1F98EEF-8DD1-4155-BA9E-22758E550E83}" dt="2025-07-02T07:45:48.661" v="13" actId="207"/>
          <ac:spMkLst>
            <pc:docMk/>
            <pc:sldMk cId="238192065" sldId="318"/>
            <ac:spMk id="48" creationId="{2B7B7B17-F7E9-CE94-0CCF-0B667E03515C}"/>
          </ac:spMkLst>
        </pc:spChg>
      </pc:sldChg>
      <pc:sldChg chg="del">
        <pc:chgData name="Marcos Moreno Verdu" userId="e16f21d8-7ade-4398-a799-6875fecfb860" providerId="ADAL" clId="{D1F98EEF-8DD1-4155-BA9E-22758E550E83}" dt="2025-07-02T07:45:23.956" v="6" actId="47"/>
        <pc:sldMkLst>
          <pc:docMk/>
          <pc:sldMk cId="578255552" sldId="319"/>
        </pc:sldMkLst>
      </pc:sldChg>
      <pc:sldChg chg="del">
        <pc:chgData name="Marcos Moreno Verdu" userId="e16f21d8-7ade-4398-a799-6875fecfb860" providerId="ADAL" clId="{D1F98EEF-8DD1-4155-BA9E-22758E550E83}" dt="2025-07-02T07:45:26.690" v="8" actId="47"/>
        <pc:sldMkLst>
          <pc:docMk/>
          <pc:sldMk cId="1451970046" sldId="320"/>
        </pc:sldMkLst>
      </pc:sldChg>
    </pc:docChg>
  </pc:docChgLst>
  <pc:docChgLst>
    <pc:chgData name="Marcos Moreno Verdu" userId="e16f21d8-7ade-4398-a799-6875fecfb860" providerId="ADAL" clId="{D72CB070-DD02-4A3E-9D43-45B49005C7DA}"/>
    <pc:docChg chg="undo custSel addSld delSld modSld sldOrd modMainMaster">
      <pc:chgData name="Marcos Moreno Verdu" userId="e16f21d8-7ade-4398-a799-6875fecfb860" providerId="ADAL" clId="{D72CB070-DD02-4A3E-9D43-45B49005C7DA}" dt="2023-12-06T10:24:24.400" v="1340" actId="1076"/>
      <pc:docMkLst>
        <pc:docMk/>
      </pc:docMkLst>
      <pc:sldChg chg="addSp delSp modSp new mod">
        <pc:chgData name="Marcos Moreno Verdu" userId="e16f21d8-7ade-4398-a799-6875fecfb860" providerId="ADAL" clId="{D72CB070-DD02-4A3E-9D43-45B49005C7DA}" dt="2023-12-06T09:44:31.164" v="962"/>
        <pc:sldMkLst>
          <pc:docMk/>
          <pc:sldMk cId="3051121938" sldId="256"/>
        </pc:sldMkLst>
      </pc:sldChg>
      <pc:sldChg chg="addSp delSp modSp new mod ord">
        <pc:chgData name="Marcos Moreno Verdu" userId="e16f21d8-7ade-4398-a799-6875fecfb860" providerId="ADAL" clId="{D72CB070-DD02-4A3E-9D43-45B49005C7DA}" dt="2023-12-06T09:44:31.164" v="962"/>
        <pc:sldMkLst>
          <pc:docMk/>
          <pc:sldMk cId="4017419373" sldId="257"/>
        </pc:sldMkLst>
      </pc:sldChg>
      <pc:sldChg chg="addSp modSp new del mod">
        <pc:chgData name="Marcos Moreno Verdu" userId="e16f21d8-7ade-4398-a799-6875fecfb860" providerId="ADAL" clId="{D72CB070-DD02-4A3E-9D43-45B49005C7DA}" dt="2023-11-21T11:23:24.782" v="142" actId="47"/>
        <pc:sldMkLst>
          <pc:docMk/>
          <pc:sldMk cId="227185382" sldId="258"/>
        </pc:sldMkLst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440760548" sldId="258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591598859" sldId="259"/>
        </pc:sldMkLst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1492134226" sldId="260"/>
        </pc:sldMkLst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879574488" sldId="261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54317695" sldId="262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425849738" sldId="263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681931807" sldId="264"/>
        </pc:sldMkLst>
      </pc:sldChg>
      <pc:sldChg chg="addSp modSp new mod">
        <pc:chgData name="Marcos Moreno Verdu" userId="e16f21d8-7ade-4398-a799-6875fecfb860" providerId="ADAL" clId="{D72CB070-DD02-4A3E-9D43-45B49005C7DA}" dt="2023-12-06T09:44:31.164" v="962"/>
        <pc:sldMkLst>
          <pc:docMk/>
          <pc:sldMk cId="3339029238" sldId="265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618655648" sldId="266"/>
        </pc:sldMkLst>
      </pc:sldChg>
      <pc:sldChg chg="addSp delSp 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631207497" sldId="267"/>
        </pc:sldMkLst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545437120" sldId="268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419540641" sldId="269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907872293" sldId="270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803109341" sldId="271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821624675" sldId="272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132908451" sldId="273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773094305" sldId="274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526396899" sldId="275"/>
        </pc:sldMkLst>
      </pc:sldChg>
      <pc:sldChg chg="add del">
        <pc:chgData name="Marcos Moreno Verdu" userId="e16f21d8-7ade-4398-a799-6875fecfb860" providerId="ADAL" clId="{D72CB070-DD02-4A3E-9D43-45B49005C7DA}" dt="2023-11-21T11:32:29.796" v="263" actId="47"/>
        <pc:sldMkLst>
          <pc:docMk/>
          <pc:sldMk cId="3682555190" sldId="276"/>
        </pc:sldMkLst>
      </pc:sldChg>
      <pc:sldChg chg="addSp delSp 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753353563" sldId="276"/>
        </pc:sldMkLst>
      </pc:sldChg>
      <pc:sldChg chg="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1170481691" sldId="277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682852179" sldId="278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85025387" sldId="279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476961116" sldId="280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606472047" sldId="281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4253557552" sldId="282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3935361884" sldId="283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473622403" sldId="284"/>
        </pc:sldMkLst>
      </pc:sldChg>
      <pc:sldChg chg="addSp delSp modSp add mod ord">
        <pc:chgData name="Marcos Moreno Verdu" userId="e16f21d8-7ade-4398-a799-6875fecfb860" providerId="ADAL" clId="{D72CB070-DD02-4A3E-9D43-45B49005C7DA}" dt="2023-12-06T09:44:31.164" v="962"/>
        <pc:sldMkLst>
          <pc:docMk/>
          <pc:sldMk cId="1935944237" sldId="285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828969164" sldId="286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865051783" sldId="287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418724929" sldId="288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2007383108" sldId="289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834030882" sldId="290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570575724" sldId="291"/>
        </pc:sldMkLst>
      </pc:sldChg>
      <pc:sldChg chg="modSp add del mod">
        <pc:chgData name="Marcos Moreno Verdu" userId="e16f21d8-7ade-4398-a799-6875fecfb860" providerId="ADAL" clId="{D72CB070-DD02-4A3E-9D43-45B49005C7DA}" dt="2023-12-06T09:47:10.514" v="970" actId="47"/>
        <pc:sldMkLst>
          <pc:docMk/>
          <pc:sldMk cId="3373502346" sldId="292"/>
        </pc:sldMkLst>
      </pc:sldChg>
      <pc:sldChg chg="addSp delSp modSp new mod ord">
        <pc:chgData name="Marcos Moreno Verdu" userId="e16f21d8-7ade-4398-a799-6875fecfb860" providerId="ADAL" clId="{D72CB070-DD02-4A3E-9D43-45B49005C7DA}" dt="2023-12-06T09:44:31.164" v="962"/>
        <pc:sldMkLst>
          <pc:docMk/>
          <pc:sldMk cId="2329150342" sldId="293"/>
        </pc:sldMkLst>
      </pc:sldChg>
      <pc:sldChg chg="modSp add del mod">
        <pc:chgData name="Marcos Moreno Verdu" userId="e16f21d8-7ade-4398-a799-6875fecfb860" providerId="ADAL" clId="{D72CB070-DD02-4A3E-9D43-45B49005C7DA}" dt="2023-11-30T10:14:40.828" v="847" actId="47"/>
        <pc:sldMkLst>
          <pc:docMk/>
          <pc:sldMk cId="1901055699" sldId="294"/>
        </pc:sldMkLst>
      </pc:sldChg>
      <pc:sldChg chg="addSp delSp modSp add del mod">
        <pc:chgData name="Marcos Moreno Verdu" userId="e16f21d8-7ade-4398-a799-6875fecfb860" providerId="ADAL" clId="{D72CB070-DD02-4A3E-9D43-45B49005C7DA}" dt="2023-12-06T09:47:43.441" v="972" actId="47"/>
        <pc:sldMkLst>
          <pc:docMk/>
          <pc:sldMk cId="249251106" sldId="295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621387786" sldId="296"/>
        </pc:sldMkLst>
      </pc:sldChg>
      <pc:sldChg chg="modSp add mod">
        <pc:chgData name="Marcos Moreno Verdu" userId="e16f21d8-7ade-4398-a799-6875fecfb860" providerId="ADAL" clId="{D72CB070-DD02-4A3E-9D43-45B49005C7DA}" dt="2023-12-06T09:44:31.164" v="962"/>
        <pc:sldMkLst>
          <pc:docMk/>
          <pc:sldMk cId="1035634415" sldId="297"/>
        </pc:sldMkLst>
      </pc:sldChg>
      <pc:sldChg chg="addSp modSp add mod">
        <pc:chgData name="Marcos Moreno Verdu" userId="e16f21d8-7ade-4398-a799-6875fecfb860" providerId="ADAL" clId="{D72CB070-DD02-4A3E-9D43-45B49005C7DA}" dt="2023-12-06T09:49:23.071" v="1052" actId="20577"/>
        <pc:sldMkLst>
          <pc:docMk/>
          <pc:sldMk cId="852348220" sldId="298"/>
        </pc:sldMkLst>
      </pc:sldChg>
      <pc:sldChg chg="modSp add del mod">
        <pc:chgData name="Marcos Moreno Verdu" userId="e16f21d8-7ade-4398-a799-6875fecfb860" providerId="ADAL" clId="{D72CB070-DD02-4A3E-9D43-45B49005C7DA}" dt="2023-12-06T09:47:45.642" v="973" actId="47"/>
        <pc:sldMkLst>
          <pc:docMk/>
          <pc:sldMk cId="665296515" sldId="299"/>
        </pc:sldMkLst>
      </pc:sldChg>
      <pc:sldChg chg="modSp add del mod">
        <pc:chgData name="Marcos Moreno Verdu" userId="e16f21d8-7ade-4398-a799-6875fecfb860" providerId="ADAL" clId="{D72CB070-DD02-4A3E-9D43-45B49005C7DA}" dt="2023-12-06T09:49:36.529" v="1053" actId="47"/>
        <pc:sldMkLst>
          <pc:docMk/>
          <pc:sldMk cId="1893676873" sldId="300"/>
        </pc:sldMkLst>
      </pc:sldChg>
      <pc:sldChg chg="addSp delSp modSp add del mod">
        <pc:chgData name="Marcos Moreno Verdu" userId="e16f21d8-7ade-4398-a799-6875fecfb860" providerId="ADAL" clId="{D72CB070-DD02-4A3E-9D43-45B49005C7DA}" dt="2023-12-06T09:49:39.359" v="1054" actId="47"/>
        <pc:sldMkLst>
          <pc:docMk/>
          <pc:sldMk cId="3102988109" sldId="301"/>
        </pc:sldMkLst>
      </pc:sldChg>
      <pc:sldChg chg="addSp delSp modSp add del mod">
        <pc:chgData name="Marcos Moreno Verdu" userId="e16f21d8-7ade-4398-a799-6875fecfb860" providerId="ADAL" clId="{D72CB070-DD02-4A3E-9D43-45B49005C7DA}" dt="2023-12-06T09:49:40.527" v="1055" actId="47"/>
        <pc:sldMkLst>
          <pc:docMk/>
          <pc:sldMk cId="126474377" sldId="302"/>
        </pc:sldMkLst>
      </pc:sldChg>
      <pc:sldChg chg="modSp add mod">
        <pc:chgData name="Marcos Moreno Verdu" userId="e16f21d8-7ade-4398-a799-6875fecfb860" providerId="ADAL" clId="{D72CB070-DD02-4A3E-9D43-45B49005C7DA}" dt="2023-12-06T09:48:34.407" v="1024" actId="1038"/>
        <pc:sldMkLst>
          <pc:docMk/>
          <pc:sldMk cId="2995984061" sldId="303"/>
        </pc:sldMkLst>
      </pc:sldChg>
      <pc:sldChg chg="modSp add mod">
        <pc:chgData name="Marcos Moreno Verdu" userId="e16f21d8-7ade-4398-a799-6875fecfb860" providerId="ADAL" clId="{D72CB070-DD02-4A3E-9D43-45B49005C7DA}" dt="2023-12-06T09:49:12.355" v="1050" actId="20577"/>
        <pc:sldMkLst>
          <pc:docMk/>
          <pc:sldMk cId="2265439946" sldId="304"/>
        </pc:sldMkLst>
      </pc:sldChg>
      <pc:sldChg chg="modSp add mod">
        <pc:chgData name="Marcos Moreno Verdu" userId="e16f21d8-7ade-4398-a799-6875fecfb860" providerId="ADAL" clId="{D72CB070-DD02-4A3E-9D43-45B49005C7DA}" dt="2023-12-06T09:51:01.298" v="1138" actId="1038"/>
        <pc:sldMkLst>
          <pc:docMk/>
          <pc:sldMk cId="2292757033" sldId="305"/>
        </pc:sldMkLst>
      </pc:sldChg>
      <pc:sldChg chg="modSp add mod">
        <pc:chgData name="Marcos Moreno Verdu" userId="e16f21d8-7ade-4398-a799-6875fecfb860" providerId="ADAL" clId="{D72CB070-DD02-4A3E-9D43-45B49005C7DA}" dt="2023-12-06T09:49:59.345" v="1061" actId="1076"/>
        <pc:sldMkLst>
          <pc:docMk/>
          <pc:sldMk cId="439681354" sldId="306"/>
        </pc:sldMkLst>
      </pc:sldChg>
      <pc:sldChg chg="modSp add mod">
        <pc:chgData name="Marcos Moreno Verdu" userId="e16f21d8-7ade-4398-a799-6875fecfb860" providerId="ADAL" clId="{D72CB070-DD02-4A3E-9D43-45B49005C7DA}" dt="2023-12-06T09:51:25.247" v="1189" actId="1038"/>
        <pc:sldMkLst>
          <pc:docMk/>
          <pc:sldMk cId="2619065667" sldId="307"/>
        </pc:sldMkLst>
      </pc:sldChg>
      <pc:sldChg chg="modSp add mod">
        <pc:chgData name="Marcos Moreno Verdu" userId="e16f21d8-7ade-4398-a799-6875fecfb860" providerId="ADAL" clId="{D72CB070-DD02-4A3E-9D43-45B49005C7DA}" dt="2023-12-06T09:51:47.175" v="1235" actId="1037"/>
        <pc:sldMkLst>
          <pc:docMk/>
          <pc:sldMk cId="1063221991" sldId="308"/>
        </pc:sldMkLst>
      </pc:sldChg>
      <pc:sldChg chg="modSp add mod">
        <pc:chgData name="Marcos Moreno Verdu" userId="e16f21d8-7ade-4398-a799-6875fecfb860" providerId="ADAL" clId="{D72CB070-DD02-4A3E-9D43-45B49005C7DA}" dt="2023-12-06T09:51:59.076" v="1245" actId="20577"/>
        <pc:sldMkLst>
          <pc:docMk/>
          <pc:sldMk cId="2257738130" sldId="309"/>
        </pc:sldMkLst>
      </pc:sldChg>
      <pc:sldChg chg="modSp add mod">
        <pc:chgData name="Marcos Moreno Verdu" userId="e16f21d8-7ade-4398-a799-6875fecfb860" providerId="ADAL" clId="{D72CB070-DD02-4A3E-9D43-45B49005C7DA}" dt="2023-12-06T09:52:07.811" v="1258" actId="20577"/>
        <pc:sldMkLst>
          <pc:docMk/>
          <pc:sldMk cId="3818030964" sldId="310"/>
        </pc:sldMkLst>
      </pc:sldChg>
      <pc:sldChg chg="addSp delSp modSp add mod">
        <pc:chgData name="Marcos Moreno Verdu" userId="e16f21d8-7ade-4398-a799-6875fecfb860" providerId="ADAL" clId="{D72CB070-DD02-4A3E-9D43-45B49005C7DA}" dt="2023-12-06T10:24:24.400" v="1340" actId="1076"/>
        <pc:sldMkLst>
          <pc:docMk/>
          <pc:sldMk cId="1396042250" sldId="311"/>
        </pc:sldMkLst>
      </pc:sldChg>
      <pc:sldMasterChg chg="modSp modSldLayout">
        <pc:chgData name="Marcos Moreno Verdu" userId="e16f21d8-7ade-4398-a799-6875fecfb860" providerId="ADAL" clId="{D72CB070-DD02-4A3E-9D43-45B49005C7DA}" dt="2023-12-06T09:44:31.164" v="962"/>
        <pc:sldMasterMkLst>
          <pc:docMk/>
          <pc:sldMasterMk cId="3000468909" sldId="2147483648"/>
        </pc:sldMasterMkLst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3362716721" sldId="2147483649"/>
          </pc:sldLayoutMkLst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1550781178" sldId="2147483651"/>
          </pc:sldLayoutMkLst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3879795087" sldId="2147483652"/>
          </pc:sldLayoutMkLst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1639669926" sldId="2147483653"/>
          </pc:sldLayoutMkLst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3203226380" sldId="2147483656"/>
          </pc:sldLayoutMkLst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2448173366" sldId="2147483657"/>
          </pc:sldLayoutMkLst>
        </pc:sldLayoutChg>
        <pc:sldLayoutChg chg="modSp">
          <pc:chgData name="Marcos Moreno Verdu" userId="e16f21d8-7ade-4398-a799-6875fecfb860" providerId="ADAL" clId="{D72CB070-DD02-4A3E-9D43-45B49005C7DA}" dt="2023-12-06T09:44:31.164" v="962"/>
          <pc:sldLayoutMkLst>
            <pc:docMk/>
            <pc:sldMasterMk cId="3000468909" sldId="2147483648"/>
            <pc:sldLayoutMk cId="624449489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22363"/>
            <a:ext cx="5508149" cy="2387600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602038"/>
            <a:ext cx="4860131" cy="165576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7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5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65125"/>
            <a:ext cx="139728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65125"/>
            <a:ext cx="411086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0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09740"/>
            <a:ext cx="5589151" cy="2852737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589465"/>
            <a:ext cx="5589151" cy="1500187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9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825625"/>
            <a:ext cx="275407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65127"/>
            <a:ext cx="558915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681163"/>
            <a:ext cx="2741417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505075"/>
            <a:ext cx="27414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681163"/>
            <a:ext cx="2754918" cy="823912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505075"/>
            <a:ext cx="275491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5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2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87427"/>
            <a:ext cx="3280589" cy="4873625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33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57200"/>
            <a:ext cx="2090025" cy="160020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87427"/>
            <a:ext cx="3280589" cy="4873625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057400"/>
            <a:ext cx="2090025" cy="381158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65127"/>
            <a:ext cx="558915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825625"/>
            <a:ext cx="558915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FF6AD-9520-40BF-A19A-9D7736D1F60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356352"/>
            <a:ext cx="2187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356352"/>
            <a:ext cx="14580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B8834-EAEF-4BDD-8285-BAAE0DBCCB7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61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1A8A47B-A170-31F7-7786-ECF632FD6166}"/>
              </a:ext>
            </a:extLst>
          </p:cNvPr>
          <p:cNvGrpSpPr/>
          <p:nvPr/>
        </p:nvGrpSpPr>
        <p:grpSpPr>
          <a:xfrm>
            <a:off x="150739" y="189998"/>
            <a:ext cx="2258568" cy="1325880"/>
            <a:chOff x="-2288985" y="310896"/>
            <a:chExt cx="2258568" cy="13258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1DD6CC7-A8E8-9871-CF34-28159B0386CB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ross 6">
              <a:extLst>
                <a:ext uri="{FF2B5EF4-FFF2-40B4-BE49-F238E27FC236}">
                  <a16:creationId xmlns:a16="http://schemas.microsoft.com/office/drawing/2014/main" id="{67A45890-7D5A-CB3D-CF1E-2B60201F023D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ross 11">
            <a:extLst>
              <a:ext uri="{FF2B5EF4-FFF2-40B4-BE49-F238E27FC236}">
                <a16:creationId xmlns:a16="http://schemas.microsoft.com/office/drawing/2014/main" id="{615BBC65-A101-542E-257F-7129F43E4F02}"/>
              </a:ext>
            </a:extLst>
          </p:cNvPr>
          <p:cNvSpPr/>
          <p:nvPr/>
        </p:nvSpPr>
        <p:spPr>
          <a:xfrm>
            <a:off x="4097569" y="5579364"/>
            <a:ext cx="192024" cy="192024"/>
          </a:xfrm>
          <a:prstGeom prst="plus">
            <a:avLst>
              <a:gd name="adj" fmla="val 43962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968E53-7802-E5F1-C073-F85B00242A7C}"/>
              </a:ext>
            </a:extLst>
          </p:cNvPr>
          <p:cNvGrpSpPr/>
          <p:nvPr/>
        </p:nvGrpSpPr>
        <p:grpSpPr>
          <a:xfrm>
            <a:off x="1438719" y="1278551"/>
            <a:ext cx="2258568" cy="1325880"/>
            <a:chOff x="-792417" y="1269492"/>
            <a:chExt cx="2258568" cy="1325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D7B72-B511-344C-7F27-BD198A4A5E55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6932E-FF33-BEE9-FB66-6BF7E9D95ECD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24F16-7DDF-B474-AEAD-4B87261DC704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1C0C18-B4D6-146A-70F7-DF7E5290FB7E}"/>
                </a:ext>
              </a:extLst>
            </p:cNvPr>
            <p:cNvSpPr/>
            <p:nvPr/>
          </p:nvSpPr>
          <p:spPr>
            <a:xfrm>
              <a:off x="47091" y="1563624"/>
              <a:ext cx="579448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close up of a hand&#10;&#10;Description automatically generated">
              <a:extLst>
                <a:ext uri="{FF2B5EF4-FFF2-40B4-BE49-F238E27FC236}">
                  <a16:creationId xmlns:a16="http://schemas.microsoft.com/office/drawing/2014/main" id="{C2B926DE-5A28-4F78-D7EE-EE6CAAB18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48" y="1563624"/>
              <a:ext cx="527746" cy="62087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CC22A90-623A-E730-D83D-EEE46B27E4E9}"/>
              </a:ext>
            </a:extLst>
          </p:cNvPr>
          <p:cNvGrpSpPr/>
          <p:nvPr/>
        </p:nvGrpSpPr>
        <p:grpSpPr>
          <a:xfrm>
            <a:off x="2993699" y="2446612"/>
            <a:ext cx="2258568" cy="1325880"/>
            <a:chOff x="-2288985" y="310896"/>
            <a:chExt cx="2258568" cy="13258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47B8D3-0CE3-D6D2-025B-04D277286678}"/>
                </a:ext>
              </a:extLst>
            </p:cNvPr>
            <p:cNvSpPr/>
            <p:nvPr/>
          </p:nvSpPr>
          <p:spPr>
            <a:xfrm>
              <a:off x="-2288985" y="310896"/>
              <a:ext cx="2258568" cy="1325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88F1C153-54CB-FC13-F4B8-03A98ED29246}"/>
                </a:ext>
              </a:extLst>
            </p:cNvPr>
            <p:cNvSpPr/>
            <p:nvPr/>
          </p:nvSpPr>
          <p:spPr>
            <a:xfrm>
              <a:off x="-1255713" y="877824"/>
              <a:ext cx="192024" cy="192024"/>
            </a:xfrm>
            <a:prstGeom prst="plus">
              <a:avLst>
                <a:gd name="adj" fmla="val 43962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FF459BC-6FB0-E4E0-E03C-3FAE8C31BFE9}"/>
              </a:ext>
            </a:extLst>
          </p:cNvPr>
          <p:cNvGrpSpPr/>
          <p:nvPr/>
        </p:nvGrpSpPr>
        <p:grpSpPr>
          <a:xfrm>
            <a:off x="4097569" y="3614673"/>
            <a:ext cx="2258568" cy="1325880"/>
            <a:chOff x="-792417" y="1269492"/>
            <a:chExt cx="2258568" cy="132588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A26E357-AB27-8FD9-9C8A-31396AF1C61A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909615F-4CC8-81F8-50F8-DE16A6996782}"/>
                </a:ext>
              </a:extLst>
            </p:cNvPr>
            <p:cNvSpPr/>
            <p:nvPr/>
          </p:nvSpPr>
          <p:spPr>
            <a:xfrm>
              <a:off x="56451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7E5A53B-9D6F-5CE5-3401-17BD29704D44}"/>
                </a:ext>
              </a:extLst>
            </p:cNvPr>
            <p:cNvSpPr/>
            <p:nvPr/>
          </p:nvSpPr>
          <p:spPr>
            <a:xfrm>
              <a:off x="422175" y="2293553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FAA313B-0D0C-EFA6-90EF-2C889F36A6EB}"/>
                </a:ext>
              </a:extLst>
            </p:cNvPr>
            <p:cNvSpPr/>
            <p:nvPr/>
          </p:nvSpPr>
          <p:spPr>
            <a:xfrm>
              <a:off x="-21500" y="1563624"/>
              <a:ext cx="704259" cy="62087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Picture 32" descr="A close up of a hand&#10;&#10;Description automatically generated">
              <a:extLst>
                <a:ext uri="{FF2B5EF4-FFF2-40B4-BE49-F238E27FC236}">
                  <a16:creationId xmlns:a16="http://schemas.microsoft.com/office/drawing/2014/main" id="{DE2D719A-22C2-39E0-C67E-F779DF09B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8448" y="1563624"/>
              <a:ext cx="527746" cy="620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34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B33372E-5A81-B00B-F98D-986B465772A7}"/>
              </a:ext>
            </a:extLst>
          </p:cNvPr>
          <p:cNvGrpSpPr/>
          <p:nvPr/>
        </p:nvGrpSpPr>
        <p:grpSpPr>
          <a:xfrm>
            <a:off x="167702" y="1344168"/>
            <a:ext cx="3008377" cy="1854708"/>
            <a:chOff x="-792417" y="1269492"/>
            <a:chExt cx="2258568" cy="1325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CD7B72-B511-344C-7F27-BD198A4A5E55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6932E-FF33-BEE9-FB66-6BF7E9D95ECD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524F16-7DDF-B474-AEAD-4B87261DC704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EBE5A09-C4D5-C263-B76E-0A311DFFE74A}"/>
              </a:ext>
            </a:extLst>
          </p:cNvPr>
          <p:cNvGrpSpPr/>
          <p:nvPr/>
        </p:nvGrpSpPr>
        <p:grpSpPr>
          <a:xfrm>
            <a:off x="167703" y="3493008"/>
            <a:ext cx="3008376" cy="1854708"/>
            <a:chOff x="-792417" y="1269492"/>
            <a:chExt cx="2258568" cy="13258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86CA49-09F4-B7EA-C5F3-FBC7ACCAF3BA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CCFC53-987A-7336-CC7C-3DFFE1D11061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87229B3-0EC1-9014-F7DC-83A787A86A7B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 descr="A close-up of a hand&#10;&#10;Description automatically generated">
            <a:extLst>
              <a:ext uri="{FF2B5EF4-FFF2-40B4-BE49-F238E27FC236}">
                <a16:creationId xmlns:a16="http://schemas.microsoft.com/office/drawing/2014/main" id="{011F7BF7-0370-E50E-3092-664662318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93285" y="3866991"/>
            <a:ext cx="823650" cy="935376"/>
          </a:xfrm>
          <a:prstGeom prst="rect">
            <a:avLst/>
          </a:prstGeom>
        </p:spPr>
      </p:pic>
      <p:pic>
        <p:nvPicPr>
          <p:cNvPr id="42" name="Picture 41" descr="A close-up of a hand&#10;&#10;Description automatically generated">
            <a:extLst>
              <a:ext uri="{FF2B5EF4-FFF2-40B4-BE49-F238E27FC236}">
                <a16:creationId xmlns:a16="http://schemas.microsoft.com/office/drawing/2014/main" id="{7787F069-3CD2-E2EC-4CCA-535DB483087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58" y="1626900"/>
            <a:ext cx="839903" cy="98216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FA8CAE4-FD54-FE02-DD18-AA3493E3BA72}"/>
              </a:ext>
            </a:extLst>
          </p:cNvPr>
          <p:cNvGrpSpPr/>
          <p:nvPr/>
        </p:nvGrpSpPr>
        <p:grpSpPr>
          <a:xfrm>
            <a:off x="3301046" y="1344168"/>
            <a:ext cx="3008377" cy="1854708"/>
            <a:chOff x="-792417" y="1269492"/>
            <a:chExt cx="2258568" cy="13258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B4B180A-EDA8-7FFB-9EC1-CF5E31FCA1DC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FC50C5-DBDB-0D63-C209-F31BB3CAF739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A62932D-03A1-D310-6D5E-47049F565FAA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BFF347E-DEBD-9A97-1FF9-7BEC7E20C8F3}"/>
              </a:ext>
            </a:extLst>
          </p:cNvPr>
          <p:cNvGrpSpPr/>
          <p:nvPr/>
        </p:nvGrpSpPr>
        <p:grpSpPr>
          <a:xfrm>
            <a:off x="3301047" y="3493008"/>
            <a:ext cx="3008376" cy="1854708"/>
            <a:chOff x="-792417" y="1269492"/>
            <a:chExt cx="2258568" cy="132588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7B7B17-F7E9-CE94-0CCF-0B667E03515C}"/>
                </a:ext>
              </a:extLst>
            </p:cNvPr>
            <p:cNvSpPr/>
            <p:nvPr/>
          </p:nvSpPr>
          <p:spPr>
            <a:xfrm>
              <a:off x="-792417" y="1269492"/>
              <a:ext cx="2258568" cy="13258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D325BA-1A3A-FBA1-1329-7D3E24B378FF}"/>
                </a:ext>
              </a:extLst>
            </p:cNvPr>
            <p:cNvSpPr/>
            <p:nvPr/>
          </p:nvSpPr>
          <p:spPr>
            <a:xfrm>
              <a:off x="56451" y="2375849"/>
              <a:ext cx="144000" cy="144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441603D-CA32-E839-07B5-7D6B2DA9245A}"/>
                </a:ext>
              </a:extLst>
            </p:cNvPr>
            <p:cNvSpPr/>
            <p:nvPr/>
          </p:nvSpPr>
          <p:spPr>
            <a:xfrm>
              <a:off x="422175" y="2375849"/>
              <a:ext cx="144000" cy="144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" name="Picture 50" descr="A close-up of a hand&#10;&#10;Description automatically generated">
            <a:extLst>
              <a:ext uri="{FF2B5EF4-FFF2-40B4-BE49-F238E27FC236}">
                <a16:creationId xmlns:a16="http://schemas.microsoft.com/office/drawing/2014/main" id="{B32EF79C-D38F-D7AC-70F2-E24363F04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5647" y="1729552"/>
            <a:ext cx="823650" cy="935376"/>
          </a:xfrm>
          <a:prstGeom prst="rect">
            <a:avLst/>
          </a:prstGeom>
        </p:spPr>
      </p:pic>
      <p:pic>
        <p:nvPicPr>
          <p:cNvPr id="52" name="Picture 51" descr="A close-up of a hand&#10;&#10;Description automatically generated">
            <a:extLst>
              <a:ext uri="{FF2B5EF4-FFF2-40B4-BE49-F238E27FC236}">
                <a16:creationId xmlns:a16="http://schemas.microsoft.com/office/drawing/2014/main" id="{2926CC52-57CD-2734-D743-97CB353ACB7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4834" y="3843596"/>
            <a:ext cx="839903" cy="98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187</TotalTime>
  <Words>0</Words>
  <Application>Microsoft Office PowerPoint</Application>
  <PresentationFormat>Personalizado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Marcos Moreno Verdu</dc:creator>
  <cp:lastModifiedBy>Marcos Moreno Verdu</cp:lastModifiedBy>
  <cp:revision>1</cp:revision>
  <dcterms:created xsi:type="dcterms:W3CDTF">2023-11-21T10:46:18Z</dcterms:created>
  <dcterms:modified xsi:type="dcterms:W3CDTF">2025-07-02T07:47:08Z</dcterms:modified>
</cp:coreProperties>
</file>