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9E9AB-6EA2-40B1-B7FF-738D1F486A94}" v="39" dt="2025-06-07T16:22:2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oreno Verdu" userId="e16f21d8-7ade-4398-a799-6875fecfb860" providerId="ADAL" clId="{BCCBE3A2-F342-4C85-91CC-0EB37302F34A}"/>
    <pc:docChg chg="addSld modSld">
      <pc:chgData name="Marcos Moreno Verdu" userId="e16f21d8-7ade-4398-a799-6875fecfb860" providerId="ADAL" clId="{BCCBE3A2-F342-4C85-91CC-0EB37302F34A}" dt="2025-06-06T15:51:06.621" v="43" actId="20577"/>
      <pc:docMkLst>
        <pc:docMk/>
      </pc:docMkLst>
      <pc:sldChg chg="addSp modSp new mod">
        <pc:chgData name="Marcos Moreno Verdu" userId="e16f21d8-7ade-4398-a799-6875fecfb860" providerId="ADAL" clId="{BCCBE3A2-F342-4C85-91CC-0EB37302F34A}" dt="2025-06-06T15:50:42.572" v="34" actId="20577"/>
        <pc:sldMkLst>
          <pc:docMk/>
          <pc:sldMk cId="1462821808" sldId="257"/>
        </pc:sldMkLst>
        <pc:spChg chg="add mod">
          <ac:chgData name="Marcos Moreno Verdu" userId="e16f21d8-7ade-4398-a799-6875fecfb860" providerId="ADAL" clId="{BCCBE3A2-F342-4C85-91CC-0EB37302F34A}" dt="2025-06-06T15:50:42.572" v="34" actId="20577"/>
          <ac:spMkLst>
            <pc:docMk/>
            <pc:sldMk cId="1462821808" sldId="257"/>
            <ac:spMk id="2" creationId="{E1479E4D-58BC-C8A0-0912-3E61EE92E1CE}"/>
          </ac:spMkLst>
        </pc:spChg>
      </pc:sldChg>
      <pc:sldChg chg="modSp add mod">
        <pc:chgData name="Marcos Moreno Verdu" userId="e16f21d8-7ade-4398-a799-6875fecfb860" providerId="ADAL" clId="{BCCBE3A2-F342-4C85-91CC-0EB37302F34A}" dt="2025-06-06T15:50:58.980" v="39" actId="20577"/>
        <pc:sldMkLst>
          <pc:docMk/>
          <pc:sldMk cId="552960953" sldId="258"/>
        </pc:sldMkLst>
        <pc:spChg chg="mod">
          <ac:chgData name="Marcos Moreno Verdu" userId="e16f21d8-7ade-4398-a799-6875fecfb860" providerId="ADAL" clId="{BCCBE3A2-F342-4C85-91CC-0EB37302F34A}" dt="2025-06-06T15:50:58.980" v="39" actId="20577"/>
          <ac:spMkLst>
            <pc:docMk/>
            <pc:sldMk cId="552960953" sldId="258"/>
            <ac:spMk id="2" creationId="{B7AD4D3B-1ED6-DB13-CE34-17EA510AE756}"/>
          </ac:spMkLst>
        </pc:spChg>
      </pc:sldChg>
      <pc:sldChg chg="modSp add mod">
        <pc:chgData name="Marcos Moreno Verdu" userId="e16f21d8-7ade-4398-a799-6875fecfb860" providerId="ADAL" clId="{BCCBE3A2-F342-4C85-91CC-0EB37302F34A}" dt="2025-06-06T15:51:02.493" v="41" actId="20577"/>
        <pc:sldMkLst>
          <pc:docMk/>
          <pc:sldMk cId="1629119088" sldId="259"/>
        </pc:sldMkLst>
        <pc:spChg chg="mod">
          <ac:chgData name="Marcos Moreno Verdu" userId="e16f21d8-7ade-4398-a799-6875fecfb860" providerId="ADAL" clId="{BCCBE3A2-F342-4C85-91CC-0EB37302F34A}" dt="2025-06-06T15:51:02.493" v="41" actId="20577"/>
          <ac:spMkLst>
            <pc:docMk/>
            <pc:sldMk cId="1629119088" sldId="259"/>
            <ac:spMk id="2" creationId="{0C763B69-93AA-B010-6E23-33AC39ED69C2}"/>
          </ac:spMkLst>
        </pc:spChg>
      </pc:sldChg>
      <pc:sldChg chg="modSp add mod">
        <pc:chgData name="Marcos Moreno Verdu" userId="e16f21d8-7ade-4398-a799-6875fecfb860" providerId="ADAL" clId="{BCCBE3A2-F342-4C85-91CC-0EB37302F34A}" dt="2025-06-06T15:51:06.621" v="43" actId="20577"/>
        <pc:sldMkLst>
          <pc:docMk/>
          <pc:sldMk cId="3067650891" sldId="260"/>
        </pc:sldMkLst>
        <pc:spChg chg="mod">
          <ac:chgData name="Marcos Moreno Verdu" userId="e16f21d8-7ade-4398-a799-6875fecfb860" providerId="ADAL" clId="{BCCBE3A2-F342-4C85-91CC-0EB37302F34A}" dt="2025-06-06T15:51:06.621" v="43" actId="20577"/>
          <ac:spMkLst>
            <pc:docMk/>
            <pc:sldMk cId="3067650891" sldId="260"/>
            <ac:spMk id="2" creationId="{24928A59-2D95-EFE3-F6AC-73B0E2551EF8}"/>
          </ac:spMkLst>
        </pc:spChg>
      </pc:sldChg>
    </pc:docChg>
  </pc:docChgLst>
  <pc:docChgLst>
    <pc:chgData name="Marcos Moreno Verdu" userId="e16f21d8-7ade-4398-a799-6875fecfb860" providerId="ADAL" clId="{F8944755-360F-414C-B191-EAB737E18374}"/>
    <pc:docChg chg="custSel addSld modSld">
      <pc:chgData name="Marcos Moreno Verdu" userId="e16f21d8-7ade-4398-a799-6875fecfb860" providerId="ADAL" clId="{F8944755-360F-414C-B191-EAB737E18374}" dt="2025-06-02T19:56:29.663" v="30" actId="478"/>
      <pc:docMkLst>
        <pc:docMk/>
      </pc:docMkLst>
      <pc:sldChg chg="delSp modSp new mod">
        <pc:chgData name="Marcos Moreno Verdu" userId="e16f21d8-7ade-4398-a799-6875fecfb860" providerId="ADAL" clId="{F8944755-360F-414C-B191-EAB737E18374}" dt="2025-06-02T19:56:29.663" v="30" actId="478"/>
        <pc:sldMkLst>
          <pc:docMk/>
          <pc:sldMk cId="3539960165" sldId="256"/>
        </pc:sldMkLst>
      </pc:sldChg>
    </pc:docChg>
  </pc:docChgLst>
  <pc:docChgLst>
    <pc:chgData name="Marcos Moreno Verdu" userId="e16f21d8-7ade-4398-a799-6875fecfb860" providerId="ADAL" clId="{BF99E9AB-6EA2-40B1-B7FF-738D1F486A94}"/>
    <pc:docChg chg="undo custSel addSld delSld modSld sldOrd">
      <pc:chgData name="Marcos Moreno Verdu" userId="e16f21d8-7ade-4398-a799-6875fecfb860" providerId="ADAL" clId="{BF99E9AB-6EA2-40B1-B7FF-738D1F486A94}" dt="2025-06-07T16:22:26.022" v="362"/>
      <pc:docMkLst>
        <pc:docMk/>
      </pc:docMkLst>
      <pc:sldChg chg="addSp delSp modSp mod setBg">
        <pc:chgData name="Marcos Moreno Verdu" userId="e16f21d8-7ade-4398-a799-6875fecfb860" providerId="ADAL" clId="{BF99E9AB-6EA2-40B1-B7FF-738D1F486A94}" dt="2025-06-07T13:42:08.751" v="259" actId="208"/>
        <pc:sldMkLst>
          <pc:docMk/>
          <pc:sldMk cId="3539960165" sldId="256"/>
        </pc:sldMkLst>
        <pc:spChg chg="del mod">
          <ac:chgData name="Marcos Moreno Verdu" userId="e16f21d8-7ade-4398-a799-6875fecfb860" providerId="ADAL" clId="{BF99E9AB-6EA2-40B1-B7FF-738D1F486A94}" dt="2025-06-07T12:18:44.742" v="1" actId="478"/>
          <ac:spMkLst>
            <pc:docMk/>
            <pc:sldMk cId="3539960165" sldId="256"/>
            <ac:spMk id="2" creationId="{27CA2196-8C02-B539-C594-9B6D9CB37866}"/>
          </ac:spMkLst>
        </pc:spChg>
        <pc:spChg chg="add del mod">
          <ac:chgData name="Marcos Moreno Verdu" userId="e16f21d8-7ade-4398-a799-6875fecfb860" providerId="ADAL" clId="{BF99E9AB-6EA2-40B1-B7FF-738D1F486A94}" dt="2025-06-07T13:39:52.905" v="206" actId="478"/>
          <ac:spMkLst>
            <pc:docMk/>
            <pc:sldMk cId="3539960165" sldId="256"/>
            <ac:spMk id="2" creationId="{5B5DD349-03CF-B362-B4E8-EC8112BCDF57}"/>
          </ac:spMkLst>
        </pc:spChg>
        <pc:spChg chg="add del mod">
          <ac:chgData name="Marcos Moreno Verdu" userId="e16f21d8-7ade-4398-a799-6875fecfb860" providerId="ADAL" clId="{BF99E9AB-6EA2-40B1-B7FF-738D1F486A94}" dt="2025-06-07T13:39:53.315" v="207" actId="478"/>
          <ac:spMkLst>
            <pc:docMk/>
            <pc:sldMk cId="3539960165" sldId="256"/>
            <ac:spMk id="3" creationId="{54582007-8DDB-C028-80A8-92B560781773}"/>
          </ac:spMkLst>
        </pc:spChg>
        <pc:spChg chg="add del">
          <ac:chgData name="Marcos Moreno Verdu" userId="e16f21d8-7ade-4398-a799-6875fecfb860" providerId="ADAL" clId="{BF99E9AB-6EA2-40B1-B7FF-738D1F486A94}" dt="2025-06-07T12:19:16.292" v="3" actId="478"/>
          <ac:spMkLst>
            <pc:docMk/>
            <pc:sldMk cId="3539960165" sldId="256"/>
            <ac:spMk id="3" creationId="{F19590D4-85C7-7598-3D74-F3AEDDDBB761}"/>
          </ac:spMkLst>
        </pc:spChg>
        <pc:spChg chg="add del mod topLvl">
          <ac:chgData name="Marcos Moreno Verdu" userId="e16f21d8-7ade-4398-a799-6875fecfb860" providerId="ADAL" clId="{BF99E9AB-6EA2-40B1-B7FF-738D1F486A94}" dt="2025-06-07T13:40:47.476" v="234" actId="478"/>
          <ac:spMkLst>
            <pc:docMk/>
            <pc:sldMk cId="3539960165" sldId="256"/>
            <ac:spMk id="4" creationId="{5ECE68FC-AD74-1D0E-6BE4-617B5FCEB2B2}"/>
          </ac:spMkLst>
        </pc:spChg>
        <pc:spChg chg="add del mod">
          <ac:chgData name="Marcos Moreno Verdu" userId="e16f21d8-7ade-4398-a799-6875fecfb860" providerId="ADAL" clId="{BF99E9AB-6EA2-40B1-B7FF-738D1F486A94}" dt="2025-06-07T12:21:29.168" v="33" actId="478"/>
          <ac:spMkLst>
            <pc:docMk/>
            <pc:sldMk cId="3539960165" sldId="256"/>
            <ac:spMk id="5" creationId="{69C97D97-B7C5-ADEC-DA09-0A7327C3A61C}"/>
          </ac:spMkLst>
        </pc:spChg>
        <pc:spChg chg="add del mod">
          <ac:chgData name="Marcos Moreno Verdu" userId="e16f21d8-7ade-4398-a799-6875fecfb860" providerId="ADAL" clId="{BF99E9AB-6EA2-40B1-B7FF-738D1F486A94}" dt="2025-06-07T13:39:27.485" v="202" actId="478"/>
          <ac:spMkLst>
            <pc:docMk/>
            <pc:sldMk cId="3539960165" sldId="256"/>
            <ac:spMk id="6" creationId="{FEA46BA1-1774-256F-69C2-2FECBFB336C0}"/>
          </ac:spMkLst>
        </pc:spChg>
        <pc:spChg chg="add del mod topLvl">
          <ac:chgData name="Marcos Moreno Verdu" userId="e16f21d8-7ade-4398-a799-6875fecfb860" providerId="ADAL" clId="{BF99E9AB-6EA2-40B1-B7FF-738D1F486A94}" dt="2025-06-07T13:39:32.677" v="203" actId="478"/>
          <ac:spMkLst>
            <pc:docMk/>
            <pc:sldMk cId="3539960165" sldId="256"/>
            <ac:spMk id="7" creationId="{F029C326-AE8A-9AAB-935A-A02B82966216}"/>
          </ac:spMkLst>
        </pc:spChg>
        <pc:spChg chg="mod">
          <ac:chgData name="Marcos Moreno Verdu" userId="e16f21d8-7ade-4398-a799-6875fecfb860" providerId="ADAL" clId="{BF99E9AB-6EA2-40B1-B7FF-738D1F486A94}" dt="2025-06-07T13:39:15.252" v="199" actId="20577"/>
          <ac:spMkLst>
            <pc:docMk/>
            <pc:sldMk cId="3539960165" sldId="256"/>
            <ac:spMk id="11" creationId="{03393279-ADE5-E535-16BA-ADD0C3E902DC}"/>
          </ac:spMkLst>
        </pc:spChg>
        <pc:spChg chg="mod">
          <ac:chgData name="Marcos Moreno Verdu" userId="e16f21d8-7ade-4398-a799-6875fecfb860" providerId="ADAL" clId="{BF99E9AB-6EA2-40B1-B7FF-738D1F486A94}" dt="2025-06-07T13:40:24.164" v="224" actId="1076"/>
          <ac:spMkLst>
            <pc:docMk/>
            <pc:sldMk cId="3539960165" sldId="256"/>
            <ac:spMk id="13" creationId="{5B984727-E3BF-1CA6-A3DD-0704895D017F}"/>
          </ac:spMkLst>
        </pc:spChg>
        <pc:spChg chg="mod">
          <ac:chgData name="Marcos Moreno Verdu" userId="e16f21d8-7ade-4398-a799-6875fecfb860" providerId="ADAL" clId="{BF99E9AB-6EA2-40B1-B7FF-738D1F486A94}" dt="2025-06-07T13:40:24.164" v="224" actId="1076"/>
          <ac:spMkLst>
            <pc:docMk/>
            <pc:sldMk cId="3539960165" sldId="256"/>
            <ac:spMk id="14" creationId="{5034010C-A6C3-11EF-9E3F-721B082880D7}"/>
          </ac:spMkLst>
        </pc:spChg>
        <pc:spChg chg="mod">
          <ac:chgData name="Marcos Moreno Verdu" userId="e16f21d8-7ade-4398-a799-6875fecfb860" providerId="ADAL" clId="{BF99E9AB-6EA2-40B1-B7FF-738D1F486A94}" dt="2025-06-07T12:22:42.540" v="36"/>
          <ac:spMkLst>
            <pc:docMk/>
            <pc:sldMk cId="3539960165" sldId="256"/>
            <ac:spMk id="16" creationId="{7456AE6A-4EBB-708E-171E-5BA7A6965064}"/>
          </ac:spMkLst>
        </pc:spChg>
        <pc:spChg chg="mod">
          <ac:chgData name="Marcos Moreno Verdu" userId="e16f21d8-7ade-4398-a799-6875fecfb860" providerId="ADAL" clId="{BF99E9AB-6EA2-40B1-B7FF-738D1F486A94}" dt="2025-06-07T12:57:08.425" v="67" actId="1036"/>
          <ac:spMkLst>
            <pc:docMk/>
            <pc:sldMk cId="3539960165" sldId="256"/>
            <ac:spMk id="18" creationId="{FCEBFD5F-6E98-6263-6F79-FBC9AC9492E0}"/>
          </ac:spMkLst>
        </pc:spChg>
        <pc:spChg chg="mod">
          <ac:chgData name="Marcos Moreno Verdu" userId="e16f21d8-7ade-4398-a799-6875fecfb860" providerId="ADAL" clId="{BF99E9AB-6EA2-40B1-B7FF-738D1F486A94}" dt="2025-06-07T12:57:08.425" v="67" actId="1036"/>
          <ac:spMkLst>
            <pc:docMk/>
            <pc:sldMk cId="3539960165" sldId="256"/>
            <ac:spMk id="19" creationId="{F092164D-DA60-D668-9435-145CE1CB6871}"/>
          </ac:spMkLst>
        </pc:spChg>
        <pc:spChg chg="mod">
          <ac:chgData name="Marcos Moreno Verdu" userId="e16f21d8-7ade-4398-a799-6875fecfb860" providerId="ADAL" clId="{BF99E9AB-6EA2-40B1-B7FF-738D1F486A94}" dt="2025-06-07T12:22:50.315" v="38"/>
          <ac:spMkLst>
            <pc:docMk/>
            <pc:sldMk cId="3539960165" sldId="256"/>
            <ac:spMk id="21" creationId="{AE1DB170-9FC7-D4F8-3923-43B69D497011}"/>
          </ac:spMkLst>
        </pc:spChg>
        <pc:spChg chg="mod">
          <ac:chgData name="Marcos Moreno Verdu" userId="e16f21d8-7ade-4398-a799-6875fecfb860" providerId="ADAL" clId="{BF99E9AB-6EA2-40B1-B7FF-738D1F486A94}" dt="2025-06-07T12:57:17.950" v="75" actId="1036"/>
          <ac:spMkLst>
            <pc:docMk/>
            <pc:sldMk cId="3539960165" sldId="256"/>
            <ac:spMk id="23" creationId="{19B4ECB3-E85D-6849-2DDC-387BD6B9619C}"/>
          </ac:spMkLst>
        </pc:spChg>
        <pc:spChg chg="mod">
          <ac:chgData name="Marcos Moreno Verdu" userId="e16f21d8-7ade-4398-a799-6875fecfb860" providerId="ADAL" clId="{BF99E9AB-6EA2-40B1-B7FF-738D1F486A94}" dt="2025-06-07T13:07:25.607" v="175" actId="207"/>
          <ac:spMkLst>
            <pc:docMk/>
            <pc:sldMk cId="3539960165" sldId="256"/>
            <ac:spMk id="24" creationId="{6DCE5924-77BC-C282-23C2-F306C9CFB0A6}"/>
          </ac:spMkLst>
        </pc:spChg>
        <pc:spChg chg="mod">
          <ac:chgData name="Marcos Moreno Verdu" userId="e16f21d8-7ade-4398-a799-6875fecfb860" providerId="ADAL" clId="{BF99E9AB-6EA2-40B1-B7FF-738D1F486A94}" dt="2025-06-07T13:40:07.618" v="210"/>
          <ac:spMkLst>
            <pc:docMk/>
            <pc:sldMk cId="3539960165" sldId="256"/>
            <ac:spMk id="25" creationId="{FC3F9898-221A-E4E0-12C0-293F7860EC9E}"/>
          </ac:spMkLst>
        </pc:spChg>
        <pc:spChg chg="mod">
          <ac:chgData name="Marcos Moreno Verdu" userId="e16f21d8-7ade-4398-a799-6875fecfb860" providerId="ADAL" clId="{BF99E9AB-6EA2-40B1-B7FF-738D1F486A94}" dt="2025-06-07T13:40:07.618" v="210"/>
          <ac:spMkLst>
            <pc:docMk/>
            <pc:sldMk cId="3539960165" sldId="256"/>
            <ac:spMk id="29" creationId="{C7B70A6B-2352-A517-92E5-1D0D71A3AE0D}"/>
          </ac:spMkLst>
        </pc:spChg>
        <pc:spChg chg="mod">
          <ac:chgData name="Marcos Moreno Verdu" userId="e16f21d8-7ade-4398-a799-6875fecfb860" providerId="ADAL" clId="{BF99E9AB-6EA2-40B1-B7FF-738D1F486A94}" dt="2025-06-07T13:40:07.618" v="210"/>
          <ac:spMkLst>
            <pc:docMk/>
            <pc:sldMk cId="3539960165" sldId="256"/>
            <ac:spMk id="30" creationId="{614A035C-8E14-BDD8-E39C-E03C1AE5D44B}"/>
          </ac:spMkLst>
        </pc:spChg>
        <pc:spChg chg="mod">
          <ac:chgData name="Marcos Moreno Verdu" userId="e16f21d8-7ade-4398-a799-6875fecfb860" providerId="ADAL" clId="{BF99E9AB-6EA2-40B1-B7FF-738D1F486A94}" dt="2025-06-07T13:41:57.385" v="255" actId="403"/>
          <ac:spMkLst>
            <pc:docMk/>
            <pc:sldMk cId="3539960165" sldId="256"/>
            <ac:spMk id="32" creationId="{BBB142ED-3E7F-E0E5-8172-3756068154A7}"/>
          </ac:spMkLst>
        </pc:spChg>
        <pc:spChg chg="mod">
          <ac:chgData name="Marcos Moreno Verdu" userId="e16f21d8-7ade-4398-a799-6875fecfb860" providerId="ADAL" clId="{BF99E9AB-6EA2-40B1-B7FF-738D1F486A94}" dt="2025-06-07T13:41:10.744" v="243" actId="208"/>
          <ac:spMkLst>
            <pc:docMk/>
            <pc:sldMk cId="3539960165" sldId="256"/>
            <ac:spMk id="34" creationId="{659F984A-5B10-5756-97E2-BC310AD77765}"/>
          </ac:spMkLst>
        </pc:spChg>
        <pc:spChg chg="mod">
          <ac:chgData name="Marcos Moreno Verdu" userId="e16f21d8-7ade-4398-a799-6875fecfb860" providerId="ADAL" clId="{BF99E9AB-6EA2-40B1-B7FF-738D1F486A94}" dt="2025-06-07T13:40:43.431" v="232"/>
          <ac:spMkLst>
            <pc:docMk/>
            <pc:sldMk cId="3539960165" sldId="256"/>
            <ac:spMk id="35" creationId="{F8470CBC-CFAC-4CCD-8306-B01738E46D1E}"/>
          </ac:spMkLst>
        </pc:spChg>
        <pc:spChg chg="mod">
          <ac:chgData name="Marcos Moreno Verdu" userId="e16f21d8-7ade-4398-a799-6875fecfb860" providerId="ADAL" clId="{BF99E9AB-6EA2-40B1-B7FF-738D1F486A94}" dt="2025-06-07T13:41:22.506" v="245"/>
          <ac:spMkLst>
            <pc:docMk/>
            <pc:sldMk cId="3539960165" sldId="256"/>
            <ac:spMk id="37" creationId="{708110B2-0F91-05A9-3473-AA12BDFDD48D}"/>
          </ac:spMkLst>
        </pc:spChg>
        <pc:spChg chg="mod">
          <ac:chgData name="Marcos Moreno Verdu" userId="e16f21d8-7ade-4398-a799-6875fecfb860" providerId="ADAL" clId="{BF99E9AB-6EA2-40B1-B7FF-738D1F486A94}" dt="2025-06-07T13:42:04.556" v="257" actId="208"/>
          <ac:spMkLst>
            <pc:docMk/>
            <pc:sldMk cId="3539960165" sldId="256"/>
            <ac:spMk id="39" creationId="{6F50A5B0-D678-60A6-FF51-34047ACE8284}"/>
          </ac:spMkLst>
        </pc:spChg>
        <pc:spChg chg="mod">
          <ac:chgData name="Marcos Moreno Verdu" userId="e16f21d8-7ade-4398-a799-6875fecfb860" providerId="ADAL" clId="{BF99E9AB-6EA2-40B1-B7FF-738D1F486A94}" dt="2025-06-07T13:42:08.751" v="259" actId="208"/>
          <ac:spMkLst>
            <pc:docMk/>
            <pc:sldMk cId="3539960165" sldId="256"/>
            <ac:spMk id="40" creationId="{E1089FB7-CA59-38BE-C9BD-649213DE121F}"/>
          </ac:spMkLst>
        </pc:spChg>
        <pc:grpChg chg="add del mod">
          <ac:chgData name="Marcos Moreno Verdu" userId="e16f21d8-7ade-4398-a799-6875fecfb860" providerId="ADAL" clId="{BF99E9AB-6EA2-40B1-B7FF-738D1F486A94}" dt="2025-06-07T13:40:27.714" v="225" actId="478"/>
          <ac:grpSpMkLst>
            <pc:docMk/>
            <pc:sldMk cId="3539960165" sldId="256"/>
            <ac:grpSpMk id="5" creationId="{8218B086-7214-0660-6F1D-ACFBC3531BFD}"/>
          </ac:grpSpMkLst>
        </pc:grpChg>
        <pc:grpChg chg="add del mod">
          <ac:chgData name="Marcos Moreno Verdu" userId="e16f21d8-7ade-4398-a799-6875fecfb860" providerId="ADAL" clId="{BF99E9AB-6EA2-40B1-B7FF-738D1F486A94}" dt="2025-06-07T13:39:27.485" v="202" actId="478"/>
          <ac:grpSpMkLst>
            <pc:docMk/>
            <pc:sldMk cId="3539960165" sldId="256"/>
            <ac:grpSpMk id="8" creationId="{D407842C-F07D-808D-D886-9E56731D61EB}"/>
          </ac:grpSpMkLst>
        </pc:grpChg>
        <pc:grpChg chg="add del mod">
          <ac:chgData name="Marcos Moreno Verdu" userId="e16f21d8-7ade-4398-a799-6875fecfb860" providerId="ADAL" clId="{BF99E9AB-6EA2-40B1-B7FF-738D1F486A94}" dt="2025-06-07T13:39:32.677" v="203" actId="478"/>
          <ac:grpSpMkLst>
            <pc:docMk/>
            <pc:sldMk cId="3539960165" sldId="256"/>
            <ac:grpSpMk id="9" creationId="{D74CCAD4-4C81-C78F-A540-C6BA424A15B9}"/>
          </ac:grpSpMkLst>
        </pc:grpChg>
        <pc:grpChg chg="add mod ord">
          <ac:chgData name="Marcos Moreno Verdu" userId="e16f21d8-7ade-4398-a799-6875fecfb860" providerId="ADAL" clId="{BF99E9AB-6EA2-40B1-B7FF-738D1F486A94}" dt="2025-06-07T13:41:31.111" v="247" actId="1076"/>
          <ac:grpSpMkLst>
            <pc:docMk/>
            <pc:sldMk cId="3539960165" sldId="256"/>
            <ac:grpSpMk id="10" creationId="{FBF425A1-C04C-4548-F41D-E054645A7BD0}"/>
          </ac:grpSpMkLst>
        </pc:grpChg>
        <pc:grpChg chg="mod">
          <ac:chgData name="Marcos Moreno Verdu" userId="e16f21d8-7ade-4398-a799-6875fecfb860" providerId="ADAL" clId="{BF99E9AB-6EA2-40B1-B7FF-738D1F486A94}" dt="2025-06-07T12:22:35.577" v="34"/>
          <ac:grpSpMkLst>
            <pc:docMk/>
            <pc:sldMk cId="3539960165" sldId="256"/>
            <ac:grpSpMk id="12" creationId="{1BAD112D-9FD7-B8C6-5696-2D6EDAD9EB3F}"/>
          </ac:grpSpMkLst>
        </pc:grpChg>
        <pc:grpChg chg="add del mod">
          <ac:chgData name="Marcos Moreno Verdu" userId="e16f21d8-7ade-4398-a799-6875fecfb860" providerId="ADAL" clId="{BF99E9AB-6EA2-40B1-B7FF-738D1F486A94}" dt="2025-06-07T13:39:50.072" v="205" actId="478"/>
          <ac:grpSpMkLst>
            <pc:docMk/>
            <pc:sldMk cId="3539960165" sldId="256"/>
            <ac:grpSpMk id="15" creationId="{E3BC97B6-4B8E-CB3B-FC89-03378BD9FE0F}"/>
          </ac:grpSpMkLst>
        </pc:grpChg>
        <pc:grpChg chg="mod">
          <ac:chgData name="Marcos Moreno Verdu" userId="e16f21d8-7ade-4398-a799-6875fecfb860" providerId="ADAL" clId="{BF99E9AB-6EA2-40B1-B7FF-738D1F486A94}" dt="2025-06-07T12:22:42.540" v="36"/>
          <ac:grpSpMkLst>
            <pc:docMk/>
            <pc:sldMk cId="3539960165" sldId="256"/>
            <ac:grpSpMk id="17" creationId="{C3CA8983-09A7-CEC7-699B-8248FEAAD0F2}"/>
          </ac:grpSpMkLst>
        </pc:grpChg>
        <pc:grpChg chg="add del mod">
          <ac:chgData name="Marcos Moreno Verdu" userId="e16f21d8-7ade-4398-a799-6875fecfb860" providerId="ADAL" clId="{BF99E9AB-6EA2-40B1-B7FF-738D1F486A94}" dt="2025-06-07T13:40:28.522" v="226" actId="478"/>
          <ac:grpSpMkLst>
            <pc:docMk/>
            <pc:sldMk cId="3539960165" sldId="256"/>
            <ac:grpSpMk id="20" creationId="{B6EE5ADE-7443-9002-107E-A2B468143442}"/>
          </ac:grpSpMkLst>
        </pc:grpChg>
        <pc:grpChg chg="mod">
          <ac:chgData name="Marcos Moreno Verdu" userId="e16f21d8-7ade-4398-a799-6875fecfb860" providerId="ADAL" clId="{BF99E9AB-6EA2-40B1-B7FF-738D1F486A94}" dt="2025-06-07T12:22:50.315" v="38"/>
          <ac:grpSpMkLst>
            <pc:docMk/>
            <pc:sldMk cId="3539960165" sldId="256"/>
            <ac:grpSpMk id="22" creationId="{5279AE95-448C-B867-126E-3CFEEB3E2C2D}"/>
          </ac:grpSpMkLst>
        </pc:grpChg>
        <pc:grpChg chg="mod">
          <ac:chgData name="Marcos Moreno Verdu" userId="e16f21d8-7ade-4398-a799-6875fecfb860" providerId="ADAL" clId="{BF99E9AB-6EA2-40B1-B7FF-738D1F486A94}" dt="2025-06-07T13:40:07.618" v="210"/>
          <ac:grpSpMkLst>
            <pc:docMk/>
            <pc:sldMk cId="3539960165" sldId="256"/>
            <ac:grpSpMk id="27" creationId="{C0DCE96D-E851-6E50-F498-E1B81A2EF1A1}"/>
          </ac:grpSpMkLst>
        </pc:grpChg>
        <pc:grpChg chg="add mod">
          <ac:chgData name="Marcos Moreno Verdu" userId="e16f21d8-7ade-4398-a799-6875fecfb860" providerId="ADAL" clId="{BF99E9AB-6EA2-40B1-B7FF-738D1F486A94}" dt="2025-06-07T13:40:49.163" v="235" actId="1076"/>
          <ac:grpSpMkLst>
            <pc:docMk/>
            <pc:sldMk cId="3539960165" sldId="256"/>
            <ac:grpSpMk id="31" creationId="{2E50299C-2416-4F1E-4F33-B6E9E810001D}"/>
          </ac:grpSpMkLst>
        </pc:grpChg>
        <pc:grpChg chg="mod">
          <ac:chgData name="Marcos Moreno Verdu" userId="e16f21d8-7ade-4398-a799-6875fecfb860" providerId="ADAL" clId="{BF99E9AB-6EA2-40B1-B7FF-738D1F486A94}" dt="2025-06-07T13:40:43.431" v="232"/>
          <ac:grpSpMkLst>
            <pc:docMk/>
            <pc:sldMk cId="3539960165" sldId="256"/>
            <ac:grpSpMk id="33" creationId="{000A5153-A471-D41F-BB2A-AA7521B2D00D}"/>
          </ac:grpSpMkLst>
        </pc:grpChg>
        <pc:grpChg chg="add mod">
          <ac:chgData name="Marcos Moreno Verdu" userId="e16f21d8-7ade-4398-a799-6875fecfb860" providerId="ADAL" clId="{BF99E9AB-6EA2-40B1-B7FF-738D1F486A94}" dt="2025-06-07T13:41:26.998" v="246" actId="1076"/>
          <ac:grpSpMkLst>
            <pc:docMk/>
            <pc:sldMk cId="3539960165" sldId="256"/>
            <ac:grpSpMk id="36" creationId="{96E65E1C-75B7-2EE6-7F03-3ED208E6718D}"/>
          </ac:grpSpMkLst>
        </pc:grpChg>
        <pc:grpChg chg="mod">
          <ac:chgData name="Marcos Moreno Verdu" userId="e16f21d8-7ade-4398-a799-6875fecfb860" providerId="ADAL" clId="{BF99E9AB-6EA2-40B1-B7FF-738D1F486A94}" dt="2025-06-07T13:41:22.506" v="245"/>
          <ac:grpSpMkLst>
            <pc:docMk/>
            <pc:sldMk cId="3539960165" sldId="256"/>
            <ac:grpSpMk id="38" creationId="{AB4DB8CA-3420-6262-27B6-4D09D44004CA}"/>
          </ac:grpSpMkLst>
        </pc:grpChg>
        <pc:picChg chg="add mod ord">
          <ac:chgData name="Marcos Moreno Verdu" userId="e16f21d8-7ade-4398-a799-6875fecfb860" providerId="ADAL" clId="{BF99E9AB-6EA2-40B1-B7FF-738D1F486A94}" dt="2025-06-07T13:41:46.449" v="251" actId="1076"/>
          <ac:picMkLst>
            <pc:docMk/>
            <pc:sldMk cId="3539960165" sldId="256"/>
            <ac:picMk id="26" creationId="{3BB1DF8C-A8A6-4254-83F8-B84E1B8DFDDC}"/>
          </ac:picMkLst>
        </pc:picChg>
        <pc:picChg chg="add del mod ord">
          <ac:chgData name="Marcos Moreno Verdu" userId="e16f21d8-7ade-4398-a799-6875fecfb860" providerId="ADAL" clId="{BF99E9AB-6EA2-40B1-B7FF-738D1F486A94}" dt="2025-06-07T13:41:43.913" v="250" actId="1076"/>
          <ac:picMkLst>
            <pc:docMk/>
            <pc:sldMk cId="3539960165" sldId="256"/>
            <ac:picMk id="28" creationId="{4E9445FD-970F-8870-1C9D-1E896D85208C}"/>
          </ac:picMkLst>
        </pc:picChg>
      </pc:sldChg>
      <pc:sldChg chg="addSp delSp modSp mod ord">
        <pc:chgData name="Marcos Moreno Verdu" userId="e16f21d8-7ade-4398-a799-6875fecfb860" providerId="ADAL" clId="{BF99E9AB-6EA2-40B1-B7FF-738D1F486A94}" dt="2025-06-07T16:21:45.915" v="357" actId="1076"/>
        <pc:sldMkLst>
          <pc:docMk/>
          <pc:sldMk cId="1462821808" sldId="257"/>
        </pc:sldMkLst>
        <pc:spChg chg="del">
          <ac:chgData name="Marcos Moreno Verdu" userId="e16f21d8-7ade-4398-a799-6875fecfb860" providerId="ADAL" clId="{BF99E9AB-6EA2-40B1-B7FF-738D1F486A94}" dt="2025-06-07T13:00:24.072" v="100" actId="478"/>
          <ac:spMkLst>
            <pc:docMk/>
            <pc:sldMk cId="1462821808" sldId="257"/>
            <ac:spMk id="2" creationId="{E1479E4D-58BC-C8A0-0912-3E61EE92E1CE}"/>
          </ac:spMkLst>
        </pc:spChg>
        <pc:spChg chg="add mod">
          <ac:chgData name="Marcos Moreno Verdu" userId="e16f21d8-7ade-4398-a799-6875fecfb860" providerId="ADAL" clId="{BF99E9AB-6EA2-40B1-B7FF-738D1F486A94}" dt="2025-06-07T16:19:11.929" v="330" actId="1036"/>
          <ac:spMkLst>
            <pc:docMk/>
            <pc:sldMk cId="1462821808" sldId="257"/>
            <ac:spMk id="6" creationId="{E09ABB93-A737-5AD2-5BBF-7FE046F13C5D}"/>
          </ac:spMkLst>
        </pc:spChg>
        <pc:spChg chg="add mod">
          <ac:chgData name="Marcos Moreno Verdu" userId="e16f21d8-7ade-4398-a799-6875fecfb860" providerId="ADAL" clId="{BF99E9AB-6EA2-40B1-B7FF-738D1F486A94}" dt="2025-06-07T16:19:35.756" v="338" actId="208"/>
          <ac:spMkLst>
            <pc:docMk/>
            <pc:sldMk cId="1462821808" sldId="257"/>
            <ac:spMk id="7" creationId="{EC164BDE-F789-1E4F-18B0-6F83E7A161AF}"/>
          </ac:spMkLst>
        </pc:spChg>
        <pc:spChg chg="add mod">
          <ac:chgData name="Marcos Moreno Verdu" userId="e16f21d8-7ade-4398-a799-6875fecfb860" providerId="ADAL" clId="{BF99E9AB-6EA2-40B1-B7FF-738D1F486A94}" dt="2025-06-07T16:21:37.107" v="355" actId="1076"/>
          <ac:spMkLst>
            <pc:docMk/>
            <pc:sldMk cId="1462821808" sldId="257"/>
            <ac:spMk id="9" creationId="{8AC62463-23AA-1D8C-0845-5F4913EEF0E4}"/>
          </ac:spMkLst>
        </pc:spChg>
        <pc:spChg chg="add mod">
          <ac:chgData name="Marcos Moreno Verdu" userId="e16f21d8-7ade-4398-a799-6875fecfb860" providerId="ADAL" clId="{BF99E9AB-6EA2-40B1-B7FF-738D1F486A94}" dt="2025-06-07T16:21:45.915" v="357" actId="1076"/>
          <ac:spMkLst>
            <pc:docMk/>
            <pc:sldMk cId="1462821808" sldId="257"/>
            <ac:spMk id="11" creationId="{29778E69-14E9-E6BE-FDA9-B8C4C04D2C9C}"/>
          </ac:spMkLst>
        </pc:spChg>
        <pc:picChg chg="add del mod">
          <ac:chgData name="Marcos Moreno Verdu" userId="e16f21d8-7ade-4398-a799-6875fecfb860" providerId="ADAL" clId="{BF99E9AB-6EA2-40B1-B7FF-738D1F486A94}" dt="2025-06-07T16:17:33.366" v="297" actId="478"/>
          <ac:picMkLst>
            <pc:docMk/>
            <pc:sldMk cId="1462821808" sldId="257"/>
            <ac:picMk id="2" creationId="{7D18E3B3-9166-B566-F1F6-886CD6429A95}"/>
          </ac:picMkLst>
        </pc:picChg>
        <pc:picChg chg="add del mod modCrop">
          <ac:chgData name="Marcos Moreno Verdu" userId="e16f21d8-7ade-4398-a799-6875fecfb860" providerId="ADAL" clId="{BF99E9AB-6EA2-40B1-B7FF-738D1F486A94}" dt="2025-06-07T16:21:06.285" v="347" actId="478"/>
          <ac:picMkLst>
            <pc:docMk/>
            <pc:sldMk cId="1462821808" sldId="257"/>
            <ac:picMk id="3" creationId="{EEC87D8C-6CA1-6914-1992-5DFF4BFD3271}"/>
          </ac:picMkLst>
        </pc:picChg>
        <pc:picChg chg="add del mod modCrop">
          <ac:chgData name="Marcos Moreno Verdu" userId="e16f21d8-7ade-4398-a799-6875fecfb860" providerId="ADAL" clId="{BF99E9AB-6EA2-40B1-B7FF-738D1F486A94}" dt="2025-06-07T16:17:09.593" v="293" actId="478"/>
          <ac:picMkLst>
            <pc:docMk/>
            <pc:sldMk cId="1462821808" sldId="257"/>
            <ac:picMk id="4" creationId="{C91520AC-1630-F144-A8C6-F393A0E818C5}"/>
          </ac:picMkLst>
        </pc:picChg>
        <pc:picChg chg="add mod modCrop">
          <ac:chgData name="Marcos Moreno Verdu" userId="e16f21d8-7ade-4398-a799-6875fecfb860" providerId="ADAL" clId="{BF99E9AB-6EA2-40B1-B7FF-738D1F486A94}" dt="2025-06-07T16:19:20.623" v="333" actId="1076"/>
          <ac:picMkLst>
            <pc:docMk/>
            <pc:sldMk cId="1462821808" sldId="257"/>
            <ac:picMk id="5" creationId="{6E68DCCD-19E0-5E25-0B2E-EFD40335A7AB}"/>
          </ac:picMkLst>
        </pc:picChg>
        <pc:picChg chg="add mod">
          <ac:chgData name="Marcos Moreno Verdu" userId="e16f21d8-7ade-4398-a799-6875fecfb860" providerId="ADAL" clId="{BF99E9AB-6EA2-40B1-B7FF-738D1F486A94}" dt="2025-06-07T16:21:34.662" v="354" actId="1076"/>
          <ac:picMkLst>
            <pc:docMk/>
            <pc:sldMk cId="1462821808" sldId="257"/>
            <ac:picMk id="8" creationId="{A825FC22-50F9-0316-7DC4-B7585275B0EB}"/>
          </ac:picMkLst>
        </pc:picChg>
        <pc:picChg chg="add mod">
          <ac:chgData name="Marcos Moreno Verdu" userId="e16f21d8-7ade-4398-a799-6875fecfb860" providerId="ADAL" clId="{BF99E9AB-6EA2-40B1-B7FF-738D1F486A94}" dt="2025-06-07T16:21:32.481" v="353" actId="1076"/>
          <ac:picMkLst>
            <pc:docMk/>
            <pc:sldMk cId="1462821808" sldId="257"/>
            <ac:picMk id="10" creationId="{E6C6C0AA-41B9-B28A-76D8-9F33F641DCF8}"/>
          </ac:picMkLst>
        </pc:picChg>
      </pc:sldChg>
      <pc:sldChg chg="addSp delSp modSp mod ord">
        <pc:chgData name="Marcos Moreno Verdu" userId="e16f21d8-7ade-4398-a799-6875fecfb860" providerId="ADAL" clId="{BF99E9AB-6EA2-40B1-B7FF-738D1F486A94}" dt="2025-06-07T16:22:26.022" v="362"/>
        <pc:sldMkLst>
          <pc:docMk/>
          <pc:sldMk cId="552960953" sldId="258"/>
        </pc:sldMkLst>
        <pc:spChg chg="del">
          <ac:chgData name="Marcos Moreno Verdu" userId="e16f21d8-7ade-4398-a799-6875fecfb860" providerId="ADAL" clId="{BF99E9AB-6EA2-40B1-B7FF-738D1F486A94}" dt="2025-06-07T13:01:56.332" v="115" actId="478"/>
          <ac:spMkLst>
            <pc:docMk/>
            <pc:sldMk cId="552960953" sldId="258"/>
            <ac:spMk id="2" creationId="{B7AD4D3B-1ED6-DB13-CE34-17EA510AE756}"/>
          </ac:spMkLst>
        </pc:spChg>
        <pc:spChg chg="add mod">
          <ac:chgData name="Marcos Moreno Verdu" userId="e16f21d8-7ade-4398-a799-6875fecfb860" providerId="ADAL" clId="{BF99E9AB-6EA2-40B1-B7FF-738D1F486A94}" dt="2025-06-07T16:22:13.247" v="359" actId="208"/>
          <ac:spMkLst>
            <pc:docMk/>
            <pc:sldMk cId="552960953" sldId="258"/>
            <ac:spMk id="9" creationId="{7A590135-BFEE-1CEE-8CA8-D77F52CF8002}"/>
          </ac:spMkLst>
        </pc:spChg>
        <pc:spChg chg="add del mod">
          <ac:chgData name="Marcos Moreno Verdu" userId="e16f21d8-7ade-4398-a799-6875fecfb860" providerId="ADAL" clId="{BF99E9AB-6EA2-40B1-B7FF-738D1F486A94}" dt="2025-06-07T13:03:12.637" v="133" actId="478"/>
          <ac:spMkLst>
            <pc:docMk/>
            <pc:sldMk cId="552960953" sldId="258"/>
            <ac:spMk id="10" creationId="{44AF8A26-46A9-EC8E-943E-B26F419585EA}"/>
          </ac:spMkLst>
        </pc:spChg>
        <pc:spChg chg="add del mod">
          <ac:chgData name="Marcos Moreno Verdu" userId="e16f21d8-7ade-4398-a799-6875fecfb860" providerId="ADAL" clId="{BF99E9AB-6EA2-40B1-B7FF-738D1F486A94}" dt="2025-06-07T13:03:16.183" v="134" actId="478"/>
          <ac:spMkLst>
            <pc:docMk/>
            <pc:sldMk cId="552960953" sldId="258"/>
            <ac:spMk id="11" creationId="{05B800E9-5831-897A-F5F4-3C23CE821799}"/>
          </ac:spMkLst>
        </pc:spChg>
        <pc:picChg chg="add del mod">
          <ac:chgData name="Marcos Moreno Verdu" userId="e16f21d8-7ade-4398-a799-6875fecfb860" providerId="ADAL" clId="{BF99E9AB-6EA2-40B1-B7FF-738D1F486A94}" dt="2025-06-07T13:03:59.691" v="150" actId="478"/>
          <ac:picMkLst>
            <pc:docMk/>
            <pc:sldMk cId="552960953" sldId="258"/>
            <ac:picMk id="6" creationId="{D94D0A60-68AF-61D4-20FC-10A5E1DD75A9}"/>
          </ac:picMkLst>
        </pc:picChg>
        <pc:picChg chg="add del mod">
          <ac:chgData name="Marcos Moreno Verdu" userId="e16f21d8-7ade-4398-a799-6875fecfb860" providerId="ADAL" clId="{BF99E9AB-6EA2-40B1-B7FF-738D1F486A94}" dt="2025-06-07T13:03:59.691" v="150" actId="478"/>
          <ac:picMkLst>
            <pc:docMk/>
            <pc:sldMk cId="552960953" sldId="258"/>
            <ac:picMk id="7" creationId="{07A78001-B954-F89D-63BD-31C795908256}"/>
          </ac:picMkLst>
        </pc:picChg>
        <pc:picChg chg="add del mod">
          <ac:chgData name="Marcos Moreno Verdu" userId="e16f21d8-7ade-4398-a799-6875fecfb860" providerId="ADAL" clId="{BF99E9AB-6EA2-40B1-B7FF-738D1F486A94}" dt="2025-06-07T13:03:59.691" v="150" actId="478"/>
          <ac:picMkLst>
            <pc:docMk/>
            <pc:sldMk cId="552960953" sldId="258"/>
            <ac:picMk id="8" creationId="{F9909A8D-0CBE-972F-533F-BE8BD5C045EA}"/>
          </ac:picMkLst>
        </pc:picChg>
        <pc:picChg chg="add mod">
          <ac:chgData name="Marcos Moreno Verdu" userId="e16f21d8-7ade-4398-a799-6875fecfb860" providerId="ADAL" clId="{BF99E9AB-6EA2-40B1-B7FF-738D1F486A94}" dt="2025-06-07T16:22:26.022" v="362"/>
          <ac:picMkLst>
            <pc:docMk/>
            <pc:sldMk cId="552960953" sldId="258"/>
            <ac:picMk id="14" creationId="{FB2548D8-8B67-F4C3-03A0-AA4A4254FF23}"/>
          </ac:picMkLst>
        </pc:picChg>
        <pc:picChg chg="add mod">
          <ac:chgData name="Marcos Moreno Verdu" userId="e16f21d8-7ade-4398-a799-6875fecfb860" providerId="ADAL" clId="{BF99E9AB-6EA2-40B1-B7FF-738D1F486A94}" dt="2025-06-07T13:04:47.399" v="159" actId="12789"/>
          <ac:picMkLst>
            <pc:docMk/>
            <pc:sldMk cId="552960953" sldId="258"/>
            <ac:picMk id="23" creationId="{26F5DBC2-E1A8-6C19-133E-0B1E5951A3D4}"/>
          </ac:picMkLst>
        </pc:picChg>
        <pc:picChg chg="add mod">
          <ac:chgData name="Marcos Moreno Verdu" userId="e16f21d8-7ade-4398-a799-6875fecfb860" providerId="ADAL" clId="{BF99E9AB-6EA2-40B1-B7FF-738D1F486A94}" dt="2025-06-07T13:04:49.110" v="160" actId="408"/>
          <ac:picMkLst>
            <pc:docMk/>
            <pc:sldMk cId="552960953" sldId="258"/>
            <ac:picMk id="25" creationId="{23B541A1-07F4-A71C-8F95-CA0BF6054227}"/>
          </ac:picMkLst>
        </pc:picChg>
        <pc:picChg chg="add mod">
          <ac:chgData name="Marcos Moreno Verdu" userId="e16f21d8-7ade-4398-a799-6875fecfb860" providerId="ADAL" clId="{BF99E9AB-6EA2-40B1-B7FF-738D1F486A94}" dt="2025-06-07T13:04:49.110" v="160" actId="408"/>
          <ac:picMkLst>
            <pc:docMk/>
            <pc:sldMk cId="552960953" sldId="258"/>
            <ac:picMk id="27" creationId="{4856B079-A420-9FD0-ECCC-F54C0CEE1BB7}"/>
          </ac:picMkLst>
        </pc:picChg>
        <pc:cxnChg chg="del mod">
          <ac:chgData name="Marcos Moreno Verdu" userId="e16f21d8-7ade-4398-a799-6875fecfb860" providerId="ADAL" clId="{BF99E9AB-6EA2-40B1-B7FF-738D1F486A94}" dt="2025-06-07T13:03:43.759" v="144" actId="478"/>
          <ac:cxnSpMkLst>
            <pc:docMk/>
            <pc:sldMk cId="552960953" sldId="258"/>
            <ac:cxnSpMk id="3" creationId="{43935D67-6A9F-2003-D607-92F346AC5145}"/>
          </ac:cxnSpMkLst>
        </pc:cxnChg>
        <pc:cxnChg chg="del mod">
          <ac:chgData name="Marcos Moreno Verdu" userId="e16f21d8-7ade-4398-a799-6875fecfb860" providerId="ADAL" clId="{BF99E9AB-6EA2-40B1-B7FF-738D1F486A94}" dt="2025-06-07T13:03:43.149" v="143" actId="478"/>
          <ac:cxnSpMkLst>
            <pc:docMk/>
            <pc:sldMk cId="552960953" sldId="258"/>
            <ac:cxnSpMk id="4" creationId="{44E21DB4-C21E-CDCA-6F8E-C1108C8C894D}"/>
          </ac:cxnSpMkLst>
        </pc:cxnChg>
        <pc:cxnChg chg="add del mod">
          <ac:chgData name="Marcos Moreno Verdu" userId="e16f21d8-7ade-4398-a799-6875fecfb860" providerId="ADAL" clId="{BF99E9AB-6EA2-40B1-B7FF-738D1F486A94}" dt="2025-06-07T13:03:42.077" v="142" actId="478"/>
          <ac:cxnSpMkLst>
            <pc:docMk/>
            <pc:sldMk cId="552960953" sldId="258"/>
            <ac:cxnSpMk id="5" creationId="{20D29923-4559-93BC-158B-D23B1F58E0D9}"/>
          </ac:cxnSpMkLst>
        </pc:cxnChg>
        <pc:cxnChg chg="add del mod">
          <ac:chgData name="Marcos Moreno Verdu" userId="e16f21d8-7ade-4398-a799-6875fecfb860" providerId="ADAL" clId="{BF99E9AB-6EA2-40B1-B7FF-738D1F486A94}" dt="2025-06-07T13:03:09.302" v="131" actId="478"/>
          <ac:cxnSpMkLst>
            <pc:docMk/>
            <pc:sldMk cId="552960953" sldId="258"/>
            <ac:cxnSpMk id="12" creationId="{F1058894-F29B-D657-92B8-C77599AA2F26}"/>
          </ac:cxnSpMkLst>
        </pc:cxnChg>
        <pc:cxnChg chg="add mod">
          <ac:chgData name="Marcos Moreno Verdu" userId="e16f21d8-7ade-4398-a799-6875fecfb860" providerId="ADAL" clId="{BF99E9AB-6EA2-40B1-B7FF-738D1F486A94}" dt="2025-06-07T16:22:13.247" v="359" actId="208"/>
          <ac:cxnSpMkLst>
            <pc:docMk/>
            <pc:sldMk cId="552960953" sldId="258"/>
            <ac:cxnSpMk id="13" creationId="{6A2B959E-88D5-A571-0E67-0AECA0B356F3}"/>
          </ac:cxnSpMkLst>
        </pc:cxnChg>
        <pc:cxnChg chg="add mod">
          <ac:chgData name="Marcos Moreno Verdu" userId="e16f21d8-7ade-4398-a799-6875fecfb860" providerId="ADAL" clId="{BF99E9AB-6EA2-40B1-B7FF-738D1F486A94}" dt="2025-06-07T13:05:08.282" v="164" actId="1582"/>
          <ac:cxnSpMkLst>
            <pc:docMk/>
            <pc:sldMk cId="552960953" sldId="258"/>
            <ac:cxnSpMk id="22" creationId="{14A1BC7C-C3BC-F9EB-B408-2A597749DC81}"/>
          </ac:cxnSpMkLst>
        </pc:cxnChg>
        <pc:cxnChg chg="add mod">
          <ac:chgData name="Marcos Moreno Verdu" userId="e16f21d8-7ade-4398-a799-6875fecfb860" providerId="ADAL" clId="{BF99E9AB-6EA2-40B1-B7FF-738D1F486A94}" dt="2025-06-07T13:05:08.282" v="164" actId="1582"/>
          <ac:cxnSpMkLst>
            <pc:docMk/>
            <pc:sldMk cId="552960953" sldId="258"/>
            <ac:cxnSpMk id="24" creationId="{036BADE1-3E28-D21F-365E-C00E5AD74D96}"/>
          </ac:cxnSpMkLst>
        </pc:cxnChg>
        <pc:cxnChg chg="add mod">
          <ac:chgData name="Marcos Moreno Verdu" userId="e16f21d8-7ade-4398-a799-6875fecfb860" providerId="ADAL" clId="{BF99E9AB-6EA2-40B1-B7FF-738D1F486A94}" dt="2025-06-07T13:05:08.282" v="164" actId="1582"/>
          <ac:cxnSpMkLst>
            <pc:docMk/>
            <pc:sldMk cId="552960953" sldId="258"/>
            <ac:cxnSpMk id="26" creationId="{EC22888A-E9C9-8B3C-3A7A-B0811EAEFA11}"/>
          </ac:cxnSpMkLst>
        </pc:cxnChg>
      </pc:sldChg>
      <pc:sldChg chg="del">
        <pc:chgData name="Marcos Moreno Verdu" userId="e16f21d8-7ade-4398-a799-6875fecfb860" providerId="ADAL" clId="{BF99E9AB-6EA2-40B1-B7FF-738D1F486A94}" dt="2025-06-07T13:14:54.350" v="180" actId="47"/>
        <pc:sldMkLst>
          <pc:docMk/>
          <pc:sldMk cId="1629119088" sldId="259"/>
        </pc:sldMkLst>
      </pc:sldChg>
      <pc:sldChg chg="del">
        <pc:chgData name="Marcos Moreno Verdu" userId="e16f21d8-7ade-4398-a799-6875fecfb860" providerId="ADAL" clId="{BF99E9AB-6EA2-40B1-B7FF-738D1F486A94}" dt="2025-06-07T13:14:55.232" v="181" actId="47"/>
        <pc:sldMkLst>
          <pc:docMk/>
          <pc:sldMk cId="3067650891" sldId="260"/>
        </pc:sldMkLst>
      </pc:sldChg>
      <pc:sldChg chg="addSp delSp modSp add del mod">
        <pc:chgData name="Marcos Moreno Verdu" userId="e16f21d8-7ade-4398-a799-6875fecfb860" providerId="ADAL" clId="{BF99E9AB-6EA2-40B1-B7FF-738D1F486A94}" dt="2025-06-07T13:43:29.686" v="292" actId="47"/>
        <pc:sldMkLst>
          <pc:docMk/>
          <pc:sldMk cId="4188124319" sldId="261"/>
        </pc:sldMkLst>
        <pc:spChg chg="mod">
          <ac:chgData name="Marcos Moreno Verdu" userId="e16f21d8-7ade-4398-a799-6875fecfb860" providerId="ADAL" clId="{BF99E9AB-6EA2-40B1-B7FF-738D1F486A94}" dt="2025-06-07T13:08:01.851" v="177" actId="208"/>
          <ac:spMkLst>
            <pc:docMk/>
            <pc:sldMk cId="4188124319" sldId="261"/>
            <ac:spMk id="13" creationId="{9F085300-AD41-86B3-6937-7FB93822B54A}"/>
          </ac:spMkLst>
        </pc:spChg>
        <pc:spChg chg="mod">
          <ac:chgData name="Marcos Moreno Verdu" userId="e16f21d8-7ade-4398-a799-6875fecfb860" providerId="ADAL" clId="{BF99E9AB-6EA2-40B1-B7FF-738D1F486A94}" dt="2025-06-07T13:08:10.387" v="179" actId="208"/>
          <ac:spMkLst>
            <pc:docMk/>
            <pc:sldMk cId="4188124319" sldId="261"/>
            <ac:spMk id="24" creationId="{D002B127-66DF-9A86-F365-D6D4598255F6}"/>
          </ac:spMkLst>
        </pc:spChg>
        <pc:picChg chg="add mod">
          <ac:chgData name="Marcos Moreno Verdu" userId="e16f21d8-7ade-4398-a799-6875fecfb860" providerId="ADAL" clId="{BF99E9AB-6EA2-40B1-B7FF-738D1F486A94}" dt="2025-06-07T12:58:27.848" v="97" actId="1076"/>
          <ac:picMkLst>
            <pc:docMk/>
            <pc:sldMk cId="4188124319" sldId="261"/>
            <ac:picMk id="3" creationId="{04BEE889-E1A7-7679-9C2B-31563D9AADC9}"/>
          </ac:picMkLst>
        </pc:picChg>
        <pc:picChg chg="add mod">
          <ac:chgData name="Marcos Moreno Verdu" userId="e16f21d8-7ade-4398-a799-6875fecfb860" providerId="ADAL" clId="{BF99E9AB-6EA2-40B1-B7FF-738D1F486A94}" dt="2025-06-07T12:58:21.788" v="95" actId="1076"/>
          <ac:picMkLst>
            <pc:docMk/>
            <pc:sldMk cId="4188124319" sldId="261"/>
            <ac:picMk id="5" creationId="{91579653-FF3B-4307-128B-368DE39410A4}"/>
          </ac:picMkLst>
        </pc:picChg>
        <pc:picChg chg="del">
          <ac:chgData name="Marcos Moreno Verdu" userId="e16f21d8-7ade-4398-a799-6875fecfb860" providerId="ADAL" clId="{BF99E9AB-6EA2-40B1-B7FF-738D1F486A94}" dt="2025-06-07T12:57:44.263" v="83" actId="478"/>
          <ac:picMkLst>
            <pc:docMk/>
            <pc:sldMk cId="4188124319" sldId="261"/>
            <ac:picMk id="26" creationId="{43730824-2322-47BC-FC09-62252A9FE711}"/>
          </ac:picMkLst>
        </pc:picChg>
        <pc:picChg chg="del">
          <ac:chgData name="Marcos Moreno Verdu" userId="e16f21d8-7ade-4398-a799-6875fecfb860" providerId="ADAL" clId="{BF99E9AB-6EA2-40B1-B7FF-738D1F486A94}" dt="2025-06-07T12:57:45.646" v="84" actId="478"/>
          <ac:picMkLst>
            <pc:docMk/>
            <pc:sldMk cId="4188124319" sldId="261"/>
            <ac:picMk id="28" creationId="{1CA4DB65-85E3-2811-B7D3-04E1DDA40E89}"/>
          </ac:picMkLst>
        </pc:picChg>
      </pc:sldChg>
      <pc:sldChg chg="addSp delSp modSp add mod">
        <pc:chgData name="Marcos Moreno Verdu" userId="e16f21d8-7ade-4398-a799-6875fecfb860" providerId="ADAL" clId="{BF99E9AB-6EA2-40B1-B7FF-738D1F486A94}" dt="2025-06-07T13:43:24.524" v="291" actId="208"/>
        <pc:sldMkLst>
          <pc:docMk/>
          <pc:sldMk cId="97878305" sldId="262"/>
        </pc:sldMkLst>
        <pc:spChg chg="mod">
          <ac:chgData name="Marcos Moreno Verdu" userId="e16f21d8-7ade-4398-a799-6875fecfb860" providerId="ADAL" clId="{BF99E9AB-6EA2-40B1-B7FF-738D1F486A94}" dt="2025-06-07T13:43:24.524" v="291" actId="208"/>
          <ac:spMkLst>
            <pc:docMk/>
            <pc:sldMk cId="97878305" sldId="262"/>
            <ac:spMk id="40" creationId="{EBA5D14A-60F5-523F-0133-3D1F8FE2E815}"/>
          </ac:spMkLst>
        </pc:spChg>
        <pc:picChg chg="add mod">
          <ac:chgData name="Marcos Moreno Verdu" userId="e16f21d8-7ade-4398-a799-6875fecfb860" providerId="ADAL" clId="{BF99E9AB-6EA2-40B1-B7FF-738D1F486A94}" dt="2025-06-07T13:42:51.581" v="269" actId="14100"/>
          <ac:picMkLst>
            <pc:docMk/>
            <pc:sldMk cId="97878305" sldId="262"/>
            <ac:picMk id="2" creationId="{450535E3-4D4F-2810-5B3D-CA88A972367B}"/>
          </ac:picMkLst>
        </pc:picChg>
        <pc:picChg chg="add mod">
          <ac:chgData name="Marcos Moreno Verdu" userId="e16f21d8-7ade-4398-a799-6875fecfb860" providerId="ADAL" clId="{BF99E9AB-6EA2-40B1-B7FF-738D1F486A94}" dt="2025-06-07T13:43:11.990" v="289" actId="1076"/>
          <ac:picMkLst>
            <pc:docMk/>
            <pc:sldMk cId="97878305" sldId="262"/>
            <ac:picMk id="3" creationId="{02DFBC6A-37F7-9915-FEBA-F089F001B185}"/>
          </ac:picMkLst>
        </pc:picChg>
        <pc:picChg chg="del">
          <ac:chgData name="Marcos Moreno Verdu" userId="e16f21d8-7ade-4398-a799-6875fecfb860" providerId="ADAL" clId="{BF99E9AB-6EA2-40B1-B7FF-738D1F486A94}" dt="2025-06-07T13:42:21.153" v="261" actId="478"/>
          <ac:picMkLst>
            <pc:docMk/>
            <pc:sldMk cId="97878305" sldId="262"/>
            <ac:picMk id="26" creationId="{02689E9D-A3D4-6E36-EBA6-D932EF47D420}"/>
          </ac:picMkLst>
        </pc:picChg>
        <pc:picChg chg="del">
          <ac:chgData name="Marcos Moreno Verdu" userId="e16f21d8-7ade-4398-a799-6875fecfb860" providerId="ADAL" clId="{BF99E9AB-6EA2-40B1-B7FF-738D1F486A94}" dt="2025-06-07T13:42:22.241" v="262" actId="478"/>
          <ac:picMkLst>
            <pc:docMk/>
            <pc:sldMk cId="97878305" sldId="262"/>
            <ac:picMk id="28" creationId="{9BDDBBD6-EA4A-78B3-47C3-C73DD9A5A6FD}"/>
          </ac:picMkLst>
        </pc:picChg>
      </pc:sldChg>
      <pc:sldChg chg="add del setBg">
        <pc:chgData name="Marcos Moreno Verdu" userId="e16f21d8-7ade-4398-a799-6875fecfb860" providerId="ADAL" clId="{BF99E9AB-6EA2-40B1-B7FF-738D1F486A94}" dt="2025-06-07T13:02:00.811" v="117"/>
        <pc:sldMkLst>
          <pc:docMk/>
          <pc:sldMk cId="1687916948" sldId="262"/>
        </pc:sldMkLst>
      </pc:sldChg>
      <pc:sldChg chg="addSp delSp modSp add del mod">
        <pc:chgData name="Marcos Moreno Verdu" userId="e16f21d8-7ade-4398-a799-6875fecfb860" providerId="ADAL" clId="{BF99E9AB-6EA2-40B1-B7FF-738D1F486A94}" dt="2025-06-07T13:14:56.480" v="182" actId="47"/>
        <pc:sldMkLst>
          <pc:docMk/>
          <pc:sldMk cId="2689340662" sldId="262"/>
        </pc:sldMkLst>
        <pc:grpChg chg="add mod">
          <ac:chgData name="Marcos Moreno Verdu" userId="e16f21d8-7ade-4398-a799-6875fecfb860" providerId="ADAL" clId="{BF99E9AB-6EA2-40B1-B7FF-738D1F486A94}" dt="2025-06-07T13:02:32.203" v="124" actId="1076"/>
          <ac:grpSpMkLst>
            <pc:docMk/>
            <pc:sldMk cId="2689340662" sldId="262"/>
            <ac:grpSpMk id="2" creationId="{C551913A-900E-B483-32F2-265CF38AA2F0}"/>
          </ac:grpSpMkLst>
        </pc:grpChg>
        <pc:grpChg chg="del">
          <ac:chgData name="Marcos Moreno Verdu" userId="e16f21d8-7ade-4398-a799-6875fecfb860" providerId="ADAL" clId="{BF99E9AB-6EA2-40B1-B7FF-738D1F486A94}" dt="2025-06-07T13:02:08.447" v="119" actId="478"/>
          <ac:grpSpMkLst>
            <pc:docMk/>
            <pc:sldMk cId="2689340662" sldId="262"/>
            <ac:grpSpMk id="9" creationId="{91C9415B-A4EF-1FEE-0A50-44A9B292FBB4}"/>
          </ac:grpSpMkLst>
        </pc:grpChg>
        <pc:grpChg chg="mod">
          <ac:chgData name="Marcos Moreno Verdu" userId="e16f21d8-7ade-4398-a799-6875fecfb860" providerId="ADAL" clId="{BF99E9AB-6EA2-40B1-B7FF-738D1F486A94}" dt="2025-06-07T13:02:17.272" v="121" actId="164"/>
          <ac:grpSpMkLst>
            <pc:docMk/>
            <pc:sldMk cId="2689340662" sldId="262"/>
            <ac:grpSpMk id="10" creationId="{4A68ADEE-FDE8-2023-07BA-C71C2ABA7D5E}"/>
          </ac:grpSpMkLst>
        </pc:grpChg>
        <pc:grpChg chg="del">
          <ac:chgData name="Marcos Moreno Verdu" userId="e16f21d8-7ade-4398-a799-6875fecfb860" providerId="ADAL" clId="{BF99E9AB-6EA2-40B1-B7FF-738D1F486A94}" dt="2025-06-07T13:02:09.670" v="120" actId="478"/>
          <ac:grpSpMkLst>
            <pc:docMk/>
            <pc:sldMk cId="2689340662" sldId="262"/>
            <ac:grpSpMk id="15" creationId="{AA249D56-867F-D655-458F-F040F530BEAA}"/>
          </ac:grpSpMkLst>
        </pc:grpChg>
        <pc:grpChg chg="mod">
          <ac:chgData name="Marcos Moreno Verdu" userId="e16f21d8-7ade-4398-a799-6875fecfb860" providerId="ADAL" clId="{BF99E9AB-6EA2-40B1-B7FF-738D1F486A94}" dt="2025-06-07T13:02:23.460" v="123" actId="164"/>
          <ac:grpSpMkLst>
            <pc:docMk/>
            <pc:sldMk cId="2689340662" sldId="262"/>
            <ac:grpSpMk id="20" creationId="{2529D554-D2F7-B818-69BE-B97A8E9F9C63}"/>
          </ac:grpSpMkLst>
        </pc:grpChg>
        <pc:grpChg chg="add mod">
          <ac:chgData name="Marcos Moreno Verdu" userId="e16f21d8-7ade-4398-a799-6875fecfb860" providerId="ADAL" clId="{BF99E9AB-6EA2-40B1-B7FF-738D1F486A94}" dt="2025-06-07T13:02:23.460" v="123" actId="164"/>
          <ac:grpSpMkLst>
            <pc:docMk/>
            <pc:sldMk cId="2689340662" sldId="262"/>
            <ac:grpSpMk id="25" creationId="{CE07D361-C50A-95B4-3ECD-DC4649991721}"/>
          </ac:grpSpMkLst>
        </pc:grpChg>
        <pc:picChg chg="mod">
          <ac:chgData name="Marcos Moreno Verdu" userId="e16f21d8-7ade-4398-a799-6875fecfb860" providerId="ADAL" clId="{BF99E9AB-6EA2-40B1-B7FF-738D1F486A94}" dt="2025-06-07T13:02:17.272" v="121" actId="164"/>
          <ac:picMkLst>
            <pc:docMk/>
            <pc:sldMk cId="2689340662" sldId="262"/>
            <ac:picMk id="3" creationId="{25327A11-52C2-F8B8-F903-9E87941B776A}"/>
          </ac:picMkLst>
        </pc:picChg>
        <pc:picChg chg="mod">
          <ac:chgData name="Marcos Moreno Verdu" userId="e16f21d8-7ade-4398-a799-6875fecfb860" providerId="ADAL" clId="{BF99E9AB-6EA2-40B1-B7FF-738D1F486A94}" dt="2025-06-07T13:02:23.460" v="123" actId="164"/>
          <ac:picMkLst>
            <pc:docMk/>
            <pc:sldMk cId="2689340662" sldId="262"/>
            <ac:picMk id="5" creationId="{F87D7019-C407-8282-F80F-164AF3331A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5878-3BD6-3E05-7561-386914B71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73F166-84D9-353B-C411-B77F4ADBE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4B159-4D7E-E4B5-4CCF-F53D977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4AEB68-6F43-3D22-C9F3-29365A68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E0694-4645-B799-7772-849C3148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2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9E3BC-A3B2-DBF8-FD1D-A960ED71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CE4B94-0BD9-228F-CDAE-8C291BD0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1F1F2-784B-C7C6-D9D6-771E872B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0722C-B3E7-9EE3-1DBA-4BDF16A9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93A0C-5292-3C9F-2C00-682C54B2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21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8FCA09-BF1B-ACB8-250F-00A28F803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C875FB-BCD4-AC56-6277-29586700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678D6A-AE9B-4D41-7F9B-3FCB25DC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E502D-577B-9AC7-E773-6CD3DE75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2D4BB-A2DF-36D8-ECCA-691EC87D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6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107C1-2824-0057-2AD8-C53C5794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4F0AD-66B4-9916-AE1D-70E56E0D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E7E19-F066-7BA5-93AF-2F971066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C47B05-2E3B-9D7D-A893-D1B206C9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EB5C7-9E35-DC07-37ED-33C7364F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0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1565F-4D1A-DFDB-D7BF-16854534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EED84D-229B-CCD6-030F-CE57FF83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54161-06D5-CF8A-196F-DFB6390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A6702-FCB3-CECA-3A70-6AC14DC6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68533-825D-F97E-A75A-DBCA5ED0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97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00BCF-4FB2-45A7-57F7-587E54ED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19229-773C-0F40-2F0F-C701986C8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53C892-E585-2BF9-8E89-EFE8075D4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FF251F-9067-6CDE-C5DE-78699F16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434CBB-BAFD-1668-8C1B-446FD978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6CE72D-DB8D-9278-07A9-19D4002C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687E3-E6E7-5F72-FE4C-055C7E1E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4076B-B034-966A-AA32-D06130A1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4CB241-5F2D-9E0B-54C0-627E366B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167CA8-C941-4BF9-882D-0FD38835B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127031-3D33-B0ED-2B26-99F4E074D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027E29-C8E3-65D3-02A2-2E7ACC24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19BBEC-AF39-1B82-E545-A47C18CE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67A943-DD29-DC65-2ACE-C5CA6917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88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FD7AB-76D4-0995-A2E3-FFFB0371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79FC83-8A76-A00C-A008-29EBCBD5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14980C-EFEF-24E4-9BAD-4987D675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0EBCFB-B91D-4A71-47CD-DA9D41B2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64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482CB3-CA73-4386-F5CA-7AB20DAC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0E43D0-08E3-56C5-47F2-B5A9399C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89C6F1-E2F7-919A-AE36-E75344FB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1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C98BE-8CF4-22A8-DCDD-F3204628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8FFDE-B352-1CD1-AD25-56D89AD6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5F95A5-75CF-7E95-ABB7-25BEEA0F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D017FC-8D5F-A048-AC1B-5253521A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F60196-47D2-AC2D-D14F-94B57E7A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DEF879-8B55-599D-1C1D-0EF4FD77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08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DFB4D-D1BB-7E25-2EEE-64619061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D01328-7EBA-BDEE-631B-AA9C5A779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0D1CB0-B322-D725-147B-6934A3AE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34903A-8935-DDBA-27E2-4E924FB8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A63F36-B771-1B27-DA4C-A412D4E3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5989F4-19FF-2535-E7E8-5031A357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2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BE5305-E0B7-5120-D806-7E08274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C9EF3B-BCC0-659E-806A-BF84028F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C8F49-24CF-0313-4D3A-FDAC20B65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62B40-A76C-4014-A96E-483B10967F10}" type="datetimeFigureOut">
              <a:rPr lang="es-ES" smtClean="0"/>
              <a:t>07/06/2025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D18CF-665B-45D5-6ACB-EF9E56C9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EFB2C-92BA-70A7-2A51-005A7FB1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AE14F-2A82-4B71-893A-E48CC6603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86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68DCCD-19E0-5E25-0B2E-EFD40335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844"/>
          <a:stretch/>
        </p:blipFill>
        <p:spPr>
          <a:xfrm>
            <a:off x="2630882" y="161711"/>
            <a:ext cx="6567982" cy="3150155"/>
          </a:xfrm>
          <a:prstGeom prst="roundRect">
            <a:avLst>
              <a:gd name="adj" fmla="val 4809"/>
            </a:avLst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09ABB93-A737-5AD2-5BBF-7FE046F13C5D}"/>
              </a:ext>
            </a:extLst>
          </p:cNvPr>
          <p:cNvSpPr/>
          <p:nvPr/>
        </p:nvSpPr>
        <p:spPr>
          <a:xfrm>
            <a:off x="3803904" y="1133856"/>
            <a:ext cx="512064" cy="502920"/>
          </a:xfrm>
          <a:prstGeom prst="round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C164BDE-F789-1E4F-18B0-6F83E7A161AF}"/>
              </a:ext>
            </a:extLst>
          </p:cNvPr>
          <p:cNvSpPr/>
          <p:nvPr/>
        </p:nvSpPr>
        <p:spPr>
          <a:xfrm>
            <a:off x="8144256" y="1096708"/>
            <a:ext cx="512064" cy="502920"/>
          </a:xfrm>
          <a:prstGeom prst="round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L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8" name="Picture 8" descr="A black and white hand with a black fingernail&#10;&#10;Description automatically generated">
            <a:extLst>
              <a:ext uri="{FF2B5EF4-FFF2-40B4-BE49-F238E27FC236}">
                <a16:creationId xmlns:a16="http://schemas.microsoft.com/office/drawing/2014/main" id="{A825FC22-50F9-0316-7DC4-B7585275B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0882" y="3930302"/>
            <a:ext cx="2432303" cy="2432303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AC62463-23AA-1D8C-0845-5F4913EEF0E4}"/>
              </a:ext>
            </a:extLst>
          </p:cNvPr>
          <p:cNvSpPr/>
          <p:nvPr/>
        </p:nvSpPr>
        <p:spPr>
          <a:xfrm>
            <a:off x="4551121" y="3429000"/>
            <a:ext cx="512064" cy="502920"/>
          </a:xfrm>
          <a:prstGeom prst="round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10" name="Picture 8" descr="A black and white hand with a black fingernail&#10;&#10;Description automatically generated">
            <a:extLst>
              <a:ext uri="{FF2B5EF4-FFF2-40B4-BE49-F238E27FC236}">
                <a16:creationId xmlns:a16="http://schemas.microsoft.com/office/drawing/2014/main" id="{E6C6C0AA-41B9-B28A-76D8-9F33F641D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28" y="3930303"/>
            <a:ext cx="2432303" cy="2432303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9778E69-14E9-E6BE-FDA9-B8C4C04D2C9C}"/>
              </a:ext>
            </a:extLst>
          </p:cNvPr>
          <p:cNvSpPr/>
          <p:nvPr/>
        </p:nvSpPr>
        <p:spPr>
          <a:xfrm>
            <a:off x="6872785" y="3429000"/>
            <a:ext cx="512064" cy="502920"/>
          </a:xfrm>
          <a:prstGeom prst="round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L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2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495F2-C4A5-5CDD-C08D-518DE63F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11">
            <a:extLst>
              <a:ext uri="{FF2B5EF4-FFF2-40B4-BE49-F238E27FC236}">
                <a16:creationId xmlns:a16="http://schemas.microsoft.com/office/drawing/2014/main" id="{7A590135-BFEE-1CEE-8CA8-D77F52CF8002}"/>
              </a:ext>
            </a:extLst>
          </p:cNvPr>
          <p:cNvSpPr/>
          <p:nvPr/>
        </p:nvSpPr>
        <p:spPr>
          <a:xfrm rot="16200000">
            <a:off x="7488312" y="5096760"/>
            <a:ext cx="1593642" cy="121056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6A2B959E-88D5-A571-0E67-0AECA0B356F3}"/>
              </a:ext>
            </a:extLst>
          </p:cNvPr>
          <p:cNvCxnSpPr>
            <a:cxnSpLocks/>
          </p:cNvCxnSpPr>
          <p:nvPr/>
        </p:nvCxnSpPr>
        <p:spPr>
          <a:xfrm>
            <a:off x="8285133" y="1394881"/>
            <a:ext cx="0" cy="3335647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>
            <a:extLst>
              <a:ext uri="{FF2B5EF4-FFF2-40B4-BE49-F238E27FC236}">
                <a16:creationId xmlns:a16="http://schemas.microsoft.com/office/drawing/2014/main" id="{FB2548D8-8B67-F4C3-03A0-AA4A4254FF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1226" y="226014"/>
            <a:ext cx="1067815" cy="994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Connector 1">
            <a:extLst>
              <a:ext uri="{FF2B5EF4-FFF2-40B4-BE49-F238E27FC236}">
                <a16:creationId xmlns:a16="http://schemas.microsoft.com/office/drawing/2014/main" id="{14A1BC7C-C3BC-F9EB-B408-2A597749DC81}"/>
              </a:ext>
            </a:extLst>
          </p:cNvPr>
          <p:cNvCxnSpPr>
            <a:cxnSpLocks/>
          </p:cNvCxnSpPr>
          <p:nvPr/>
        </p:nvCxnSpPr>
        <p:spPr>
          <a:xfrm>
            <a:off x="3435765" y="1394881"/>
            <a:ext cx="0" cy="33356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>
            <a:extLst>
              <a:ext uri="{FF2B5EF4-FFF2-40B4-BE49-F238E27FC236}">
                <a16:creationId xmlns:a16="http://schemas.microsoft.com/office/drawing/2014/main" id="{26F5DBC2-E1A8-6C19-133E-0B1E5951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58" y="226014"/>
            <a:ext cx="1067815" cy="994174"/>
          </a:xfrm>
          <a:prstGeom prst="rect">
            <a:avLst/>
          </a:prstGeom>
        </p:spPr>
      </p:pic>
      <p:cxnSp>
        <p:nvCxnSpPr>
          <p:cNvPr id="24" name="Straight Connector 1">
            <a:extLst>
              <a:ext uri="{FF2B5EF4-FFF2-40B4-BE49-F238E27FC236}">
                <a16:creationId xmlns:a16="http://schemas.microsoft.com/office/drawing/2014/main" id="{036BADE1-3E28-D21F-365E-C00E5AD74D96}"/>
              </a:ext>
            </a:extLst>
          </p:cNvPr>
          <p:cNvCxnSpPr>
            <a:cxnSpLocks/>
          </p:cNvCxnSpPr>
          <p:nvPr/>
        </p:nvCxnSpPr>
        <p:spPr>
          <a:xfrm>
            <a:off x="5052221" y="1394881"/>
            <a:ext cx="0" cy="33356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8">
            <a:extLst>
              <a:ext uri="{FF2B5EF4-FFF2-40B4-BE49-F238E27FC236}">
                <a16:creationId xmlns:a16="http://schemas.microsoft.com/office/drawing/2014/main" id="{23B541A1-07F4-A71C-8F95-CA0BF605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14" y="226014"/>
            <a:ext cx="1067815" cy="994174"/>
          </a:xfrm>
          <a:prstGeom prst="rect">
            <a:avLst/>
          </a:prstGeom>
        </p:spPr>
      </p:pic>
      <p:cxnSp>
        <p:nvCxnSpPr>
          <p:cNvPr id="26" name="Straight Connector 1">
            <a:extLst>
              <a:ext uri="{FF2B5EF4-FFF2-40B4-BE49-F238E27FC236}">
                <a16:creationId xmlns:a16="http://schemas.microsoft.com/office/drawing/2014/main" id="{EC22888A-E9C9-8B3C-3A7A-B0811EAEFA11}"/>
              </a:ext>
            </a:extLst>
          </p:cNvPr>
          <p:cNvCxnSpPr>
            <a:cxnSpLocks/>
          </p:cNvCxnSpPr>
          <p:nvPr/>
        </p:nvCxnSpPr>
        <p:spPr>
          <a:xfrm>
            <a:off x="6668677" y="1394881"/>
            <a:ext cx="0" cy="33356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>
            <a:extLst>
              <a:ext uri="{FF2B5EF4-FFF2-40B4-BE49-F238E27FC236}">
                <a16:creationId xmlns:a16="http://schemas.microsoft.com/office/drawing/2014/main" id="{4856B079-A420-9FD0-ECCC-F54C0CEE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70" y="226014"/>
            <a:ext cx="1067815" cy="9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6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2E50299C-2416-4F1E-4F33-B6E9E810001D}"/>
              </a:ext>
            </a:extLst>
          </p:cNvPr>
          <p:cNvGrpSpPr/>
          <p:nvPr/>
        </p:nvGrpSpPr>
        <p:grpSpPr>
          <a:xfrm>
            <a:off x="122221" y="120396"/>
            <a:ext cx="4300728" cy="2610612"/>
            <a:chOff x="192024" y="164592"/>
            <a:chExt cx="3008376" cy="176479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BBB142ED-3E7F-E0E5-8172-3756068154A7}"/>
                </a:ext>
              </a:extLst>
            </p:cNvPr>
            <p:cNvSpPr/>
            <p:nvPr/>
          </p:nvSpPr>
          <p:spPr>
            <a:xfrm>
              <a:off x="192024" y="164592"/>
              <a:ext cx="3008376" cy="17647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00A5153-A471-D41F-BB2A-AA7521B2D00D}"/>
                </a:ext>
              </a:extLst>
            </p:cNvPr>
            <p:cNvGrpSpPr/>
            <p:nvPr/>
          </p:nvGrpSpPr>
          <p:grpSpPr>
            <a:xfrm>
              <a:off x="1293438" y="1591352"/>
              <a:ext cx="732643" cy="243363"/>
              <a:chOff x="1293438" y="1591352"/>
              <a:chExt cx="732643" cy="243363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59F984A-5B10-5756-97E2-BC310AD77765}"/>
                  </a:ext>
                </a:extLst>
              </p:cNvPr>
              <p:cNvSpPr/>
              <p:nvPr/>
            </p:nvSpPr>
            <p:spPr>
              <a:xfrm>
                <a:off x="1293438" y="1591352"/>
                <a:ext cx="251821" cy="243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F8470CBC-CFAC-4CCD-8306-B01738E46D1E}"/>
                  </a:ext>
                </a:extLst>
              </p:cNvPr>
              <p:cNvSpPr/>
              <p:nvPr/>
            </p:nvSpPr>
            <p:spPr>
              <a:xfrm>
                <a:off x="1774260" y="1591352"/>
                <a:ext cx="251821" cy="2433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BF425A1-C04C-4548-F41D-E054645A7BD0}"/>
              </a:ext>
            </a:extLst>
          </p:cNvPr>
          <p:cNvGrpSpPr/>
          <p:nvPr/>
        </p:nvGrpSpPr>
        <p:grpSpPr>
          <a:xfrm>
            <a:off x="3945636" y="2123694"/>
            <a:ext cx="4300728" cy="2610612"/>
            <a:chOff x="192024" y="164592"/>
            <a:chExt cx="3008376" cy="1764792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03393279-ADE5-E535-16BA-ADD0C3E902DC}"/>
                </a:ext>
              </a:extLst>
            </p:cNvPr>
            <p:cNvSpPr/>
            <p:nvPr/>
          </p:nvSpPr>
          <p:spPr>
            <a:xfrm>
              <a:off x="192024" y="164592"/>
              <a:ext cx="3008376" cy="17647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1BAD112D-9FD7-B8C6-5696-2D6EDAD9EB3F}"/>
                </a:ext>
              </a:extLst>
            </p:cNvPr>
            <p:cNvGrpSpPr/>
            <p:nvPr/>
          </p:nvGrpSpPr>
          <p:grpSpPr>
            <a:xfrm>
              <a:off x="1293438" y="1591352"/>
              <a:ext cx="732643" cy="243363"/>
              <a:chOff x="1293438" y="1591352"/>
              <a:chExt cx="732643" cy="243363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5B984727-E3BF-1CA6-A3DD-0704895D017F}"/>
                  </a:ext>
                </a:extLst>
              </p:cNvPr>
              <p:cNvSpPr/>
              <p:nvPr/>
            </p:nvSpPr>
            <p:spPr>
              <a:xfrm>
                <a:off x="1293438" y="1591352"/>
                <a:ext cx="251821" cy="24336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034010C-A6C3-11EF-9E3F-721B082880D7}"/>
                  </a:ext>
                </a:extLst>
              </p:cNvPr>
              <p:cNvSpPr/>
              <p:nvPr/>
            </p:nvSpPr>
            <p:spPr>
              <a:xfrm>
                <a:off x="1774260" y="1591352"/>
                <a:ext cx="251821" cy="2433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pic>
        <p:nvPicPr>
          <p:cNvPr id="26" name="Imagen 25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BB1DF8C-A8A6-4254-83F8-B84E1B8DF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770" y="2917684"/>
            <a:ext cx="1458460" cy="1022631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96E65E1C-75B7-2EE6-7F03-3ED208E6718D}"/>
              </a:ext>
            </a:extLst>
          </p:cNvPr>
          <p:cNvGrpSpPr/>
          <p:nvPr/>
        </p:nvGrpSpPr>
        <p:grpSpPr>
          <a:xfrm>
            <a:off x="7758414" y="4112314"/>
            <a:ext cx="4300728" cy="2610612"/>
            <a:chOff x="192024" y="164592"/>
            <a:chExt cx="3008376" cy="1764792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708110B2-0F91-05A9-3473-AA12BDFDD48D}"/>
                </a:ext>
              </a:extLst>
            </p:cNvPr>
            <p:cNvSpPr/>
            <p:nvPr/>
          </p:nvSpPr>
          <p:spPr>
            <a:xfrm>
              <a:off x="192024" y="164592"/>
              <a:ext cx="3008376" cy="17647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AB4DB8CA-3420-6262-27B6-4D09D44004CA}"/>
                </a:ext>
              </a:extLst>
            </p:cNvPr>
            <p:cNvGrpSpPr/>
            <p:nvPr/>
          </p:nvGrpSpPr>
          <p:grpSpPr>
            <a:xfrm>
              <a:off x="1293438" y="1591352"/>
              <a:ext cx="732643" cy="243363"/>
              <a:chOff x="1293438" y="1591352"/>
              <a:chExt cx="732643" cy="243363"/>
            </a:xfrm>
          </p:grpSpPr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6F50A5B0-D678-60A6-FF51-34047ACE8284}"/>
                  </a:ext>
                </a:extLst>
              </p:cNvPr>
              <p:cNvSpPr/>
              <p:nvPr/>
            </p:nvSpPr>
            <p:spPr>
              <a:xfrm>
                <a:off x="1293438" y="1591352"/>
                <a:ext cx="251821" cy="243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E1089FB7-CA59-38BE-C9BD-649213DE121F}"/>
                  </a:ext>
                </a:extLst>
              </p:cNvPr>
              <p:cNvSpPr/>
              <p:nvPr/>
            </p:nvSpPr>
            <p:spPr>
              <a:xfrm>
                <a:off x="1774260" y="1591352"/>
                <a:ext cx="251821" cy="24336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pic>
        <p:nvPicPr>
          <p:cNvPr id="28" name="Imagen 27" descr="Forma&#10;&#10;El contenido generado por IA puede ser incorrecto.">
            <a:extLst>
              <a:ext uri="{FF2B5EF4-FFF2-40B4-BE49-F238E27FC236}">
                <a16:creationId xmlns:a16="http://schemas.microsoft.com/office/drawing/2014/main" id="{4E9445FD-970F-8870-1C9D-1E896D852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13" y="4906420"/>
            <a:ext cx="1458130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6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D6B67-1A0C-D22B-BB70-E0371885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E68C4533-1132-5CAB-E058-BECBD993F038}"/>
              </a:ext>
            </a:extLst>
          </p:cNvPr>
          <p:cNvGrpSpPr/>
          <p:nvPr/>
        </p:nvGrpSpPr>
        <p:grpSpPr>
          <a:xfrm>
            <a:off x="122221" y="120396"/>
            <a:ext cx="4300728" cy="2610612"/>
            <a:chOff x="192024" y="164592"/>
            <a:chExt cx="3008376" cy="176479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ABB36D83-660B-BD59-D29D-688383201F88}"/>
                </a:ext>
              </a:extLst>
            </p:cNvPr>
            <p:cNvSpPr/>
            <p:nvPr/>
          </p:nvSpPr>
          <p:spPr>
            <a:xfrm>
              <a:off x="192024" y="164592"/>
              <a:ext cx="3008376" cy="17647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91C4B9E1-B686-2758-F171-46F16DA2E41D}"/>
                </a:ext>
              </a:extLst>
            </p:cNvPr>
            <p:cNvGrpSpPr/>
            <p:nvPr/>
          </p:nvGrpSpPr>
          <p:grpSpPr>
            <a:xfrm>
              <a:off x="1293438" y="1591352"/>
              <a:ext cx="732643" cy="243363"/>
              <a:chOff x="1293438" y="1591352"/>
              <a:chExt cx="732643" cy="243363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40936467-736A-5836-0410-B576142E34EC}"/>
                  </a:ext>
                </a:extLst>
              </p:cNvPr>
              <p:cNvSpPr/>
              <p:nvPr/>
            </p:nvSpPr>
            <p:spPr>
              <a:xfrm>
                <a:off x="1293438" y="1591352"/>
                <a:ext cx="251821" cy="243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F2B84AB9-716E-1C2A-239A-B8B8D94CC4F2}"/>
                  </a:ext>
                </a:extLst>
              </p:cNvPr>
              <p:cNvSpPr/>
              <p:nvPr/>
            </p:nvSpPr>
            <p:spPr>
              <a:xfrm>
                <a:off x="1774260" y="1591352"/>
                <a:ext cx="251821" cy="2433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170A2A0-1C08-B00F-1A29-3036557335DD}"/>
              </a:ext>
            </a:extLst>
          </p:cNvPr>
          <p:cNvGrpSpPr/>
          <p:nvPr/>
        </p:nvGrpSpPr>
        <p:grpSpPr>
          <a:xfrm>
            <a:off x="3945636" y="2123694"/>
            <a:ext cx="4300728" cy="2610612"/>
            <a:chOff x="192024" y="164592"/>
            <a:chExt cx="3008376" cy="1764792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9BC9D1-936B-D0A6-3FC6-D683EB77B144}"/>
                </a:ext>
              </a:extLst>
            </p:cNvPr>
            <p:cNvSpPr/>
            <p:nvPr/>
          </p:nvSpPr>
          <p:spPr>
            <a:xfrm>
              <a:off x="192024" y="164592"/>
              <a:ext cx="3008376" cy="17647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31058C4-9423-C512-2342-C20316B932FB}"/>
                </a:ext>
              </a:extLst>
            </p:cNvPr>
            <p:cNvGrpSpPr/>
            <p:nvPr/>
          </p:nvGrpSpPr>
          <p:grpSpPr>
            <a:xfrm>
              <a:off x="1293438" y="1591352"/>
              <a:ext cx="732643" cy="243363"/>
              <a:chOff x="1293438" y="1591352"/>
              <a:chExt cx="732643" cy="243363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E6175F62-4D1C-6D07-9CE0-AC149A7504F2}"/>
                  </a:ext>
                </a:extLst>
              </p:cNvPr>
              <p:cNvSpPr/>
              <p:nvPr/>
            </p:nvSpPr>
            <p:spPr>
              <a:xfrm>
                <a:off x="1293438" y="1591352"/>
                <a:ext cx="251821" cy="243363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CDB8447-62B5-536D-51EE-3259A53F527B}"/>
                  </a:ext>
                </a:extLst>
              </p:cNvPr>
              <p:cNvSpPr/>
              <p:nvPr/>
            </p:nvSpPr>
            <p:spPr>
              <a:xfrm>
                <a:off x="1774260" y="1591352"/>
                <a:ext cx="251821" cy="2433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D7FB930-599F-EDE2-6F8E-E8EF919B3610}"/>
              </a:ext>
            </a:extLst>
          </p:cNvPr>
          <p:cNvGrpSpPr/>
          <p:nvPr/>
        </p:nvGrpSpPr>
        <p:grpSpPr>
          <a:xfrm>
            <a:off x="7758414" y="4112314"/>
            <a:ext cx="4300728" cy="2610612"/>
            <a:chOff x="192024" y="164592"/>
            <a:chExt cx="3008376" cy="1764792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A74EA55C-A04F-DAE2-97C7-EAACA1F25811}"/>
                </a:ext>
              </a:extLst>
            </p:cNvPr>
            <p:cNvSpPr/>
            <p:nvPr/>
          </p:nvSpPr>
          <p:spPr>
            <a:xfrm>
              <a:off x="192024" y="164592"/>
              <a:ext cx="3008376" cy="17647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6193C516-6F3B-8461-0DD2-E034E4C3F7ED}"/>
                </a:ext>
              </a:extLst>
            </p:cNvPr>
            <p:cNvGrpSpPr/>
            <p:nvPr/>
          </p:nvGrpSpPr>
          <p:grpSpPr>
            <a:xfrm>
              <a:off x="1293438" y="1591352"/>
              <a:ext cx="732643" cy="243363"/>
              <a:chOff x="1293438" y="1591352"/>
              <a:chExt cx="732643" cy="243363"/>
            </a:xfrm>
          </p:grpSpPr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C6460224-A15F-0AAC-C377-25BD6C7AC4B0}"/>
                  </a:ext>
                </a:extLst>
              </p:cNvPr>
              <p:cNvSpPr/>
              <p:nvPr/>
            </p:nvSpPr>
            <p:spPr>
              <a:xfrm>
                <a:off x="1293438" y="1591352"/>
                <a:ext cx="251821" cy="243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EBA5D14A-60F5-523F-0133-3D1F8FE2E815}"/>
                  </a:ext>
                </a:extLst>
              </p:cNvPr>
              <p:cNvSpPr/>
              <p:nvPr/>
            </p:nvSpPr>
            <p:spPr>
              <a:xfrm>
                <a:off x="1774260" y="1591352"/>
                <a:ext cx="251821" cy="2433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pic>
        <p:nvPicPr>
          <p:cNvPr id="2" name="Imagen 1" descr="Mano de una persona&#10;&#10;El contenido generado por IA puede ser incorrecto.">
            <a:extLst>
              <a:ext uri="{FF2B5EF4-FFF2-40B4-BE49-F238E27FC236}">
                <a16:creationId xmlns:a16="http://schemas.microsoft.com/office/drawing/2014/main" id="{450535E3-4D4F-2810-5B3D-CA88A9723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424" y="2515479"/>
            <a:ext cx="1585000" cy="1800000"/>
          </a:xfrm>
          <a:prstGeom prst="rect">
            <a:avLst/>
          </a:prstGeom>
        </p:spPr>
      </p:pic>
      <p:pic>
        <p:nvPicPr>
          <p:cNvPr id="3" name="Imagen 2" descr="Mano de una persona&#10;&#10;El contenido generado por IA puede ser incorrecto.">
            <a:extLst>
              <a:ext uri="{FF2B5EF4-FFF2-40B4-BE49-F238E27FC236}">
                <a16:creationId xmlns:a16="http://schemas.microsoft.com/office/drawing/2014/main" id="{02DFBC6A-37F7-9915-FEBA-F089F001B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93028">
            <a:off x="9116278" y="4517620"/>
            <a:ext cx="1585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Moreno Verdu</dc:creator>
  <cp:lastModifiedBy>Marcos Moreno Verdu</cp:lastModifiedBy>
  <cp:revision>1</cp:revision>
  <dcterms:created xsi:type="dcterms:W3CDTF">2025-06-02T19:56:08Z</dcterms:created>
  <dcterms:modified xsi:type="dcterms:W3CDTF">2025-06-07T16:22:28Z</dcterms:modified>
</cp:coreProperties>
</file>