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20CDC5-C1E7-483C-A72D-556C61A0B06B}" v="5" dt="2024-01-08T10:13:31.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o, Marco" userId="d7bcd177-0ddd-42e9-8665-046e17e9d9ac" providerId="ADAL" clId="{A320CDC5-C1E7-483C-A72D-556C61A0B06B}"/>
    <pc:docChg chg="undo custSel addSld modSld">
      <pc:chgData name="Moro, Marco" userId="d7bcd177-0ddd-42e9-8665-046e17e9d9ac" providerId="ADAL" clId="{A320CDC5-C1E7-483C-A72D-556C61A0B06B}" dt="2024-01-08T15:45:41.684" v="97" actId="20577"/>
      <pc:docMkLst>
        <pc:docMk/>
      </pc:docMkLst>
      <pc:sldChg chg="modSp mod">
        <pc:chgData name="Moro, Marco" userId="d7bcd177-0ddd-42e9-8665-046e17e9d9ac" providerId="ADAL" clId="{A320CDC5-C1E7-483C-A72D-556C61A0B06B}" dt="2024-01-08T15:45:41.684" v="97" actId="20577"/>
        <pc:sldMkLst>
          <pc:docMk/>
          <pc:sldMk cId="3355627421" sldId="260"/>
        </pc:sldMkLst>
        <pc:spChg chg="mod">
          <ac:chgData name="Moro, Marco" userId="d7bcd177-0ddd-42e9-8665-046e17e9d9ac" providerId="ADAL" clId="{A320CDC5-C1E7-483C-A72D-556C61A0B06B}" dt="2024-01-08T15:45:41.684" v="97" actId="20577"/>
          <ac:spMkLst>
            <pc:docMk/>
            <pc:sldMk cId="3355627421" sldId="260"/>
            <ac:spMk id="3" creationId="{97A3450F-CE54-969B-C469-68F1C899D37F}"/>
          </ac:spMkLst>
        </pc:spChg>
      </pc:sldChg>
      <pc:sldChg chg="addSp delSp modSp new mod setBg">
        <pc:chgData name="Moro, Marco" userId="d7bcd177-0ddd-42e9-8665-046e17e9d9ac" providerId="ADAL" clId="{A320CDC5-C1E7-483C-A72D-556C61A0B06B}" dt="2024-01-08T10:10:53.926" v="68" actId="26606"/>
        <pc:sldMkLst>
          <pc:docMk/>
          <pc:sldMk cId="2125708730" sldId="261"/>
        </pc:sldMkLst>
        <pc:spChg chg="mod">
          <ac:chgData name="Moro, Marco" userId="d7bcd177-0ddd-42e9-8665-046e17e9d9ac" providerId="ADAL" clId="{A320CDC5-C1E7-483C-A72D-556C61A0B06B}" dt="2024-01-08T10:10:53.926" v="68" actId="26606"/>
          <ac:spMkLst>
            <pc:docMk/>
            <pc:sldMk cId="2125708730" sldId="261"/>
            <ac:spMk id="2" creationId="{6E833237-8012-195B-BAF0-B41562430985}"/>
          </ac:spMkLst>
        </pc:spChg>
        <pc:spChg chg="mod ord">
          <ac:chgData name="Moro, Marco" userId="d7bcd177-0ddd-42e9-8665-046e17e9d9ac" providerId="ADAL" clId="{A320CDC5-C1E7-483C-A72D-556C61A0B06B}" dt="2024-01-08T10:10:53.926" v="68" actId="26606"/>
          <ac:spMkLst>
            <pc:docMk/>
            <pc:sldMk cId="2125708730" sldId="261"/>
            <ac:spMk id="3" creationId="{DFC7FE61-423A-DAA5-DC4E-A35DB7C1FD04}"/>
          </ac:spMkLst>
        </pc:spChg>
        <pc:spChg chg="add del">
          <ac:chgData name="Moro, Marco" userId="d7bcd177-0ddd-42e9-8665-046e17e9d9ac" providerId="ADAL" clId="{A320CDC5-C1E7-483C-A72D-556C61A0B06B}" dt="2024-01-08T10:10:48.689" v="65" actId="26606"/>
          <ac:spMkLst>
            <pc:docMk/>
            <pc:sldMk cId="2125708730" sldId="261"/>
            <ac:spMk id="10" creationId="{2B97F24A-32CE-4C1C-A50D-3016B394DCFB}"/>
          </ac:spMkLst>
        </pc:spChg>
        <pc:spChg chg="add del">
          <ac:chgData name="Moro, Marco" userId="d7bcd177-0ddd-42e9-8665-046e17e9d9ac" providerId="ADAL" clId="{A320CDC5-C1E7-483C-A72D-556C61A0B06B}" dt="2024-01-08T10:10:48.689" v="65" actId="26606"/>
          <ac:spMkLst>
            <pc:docMk/>
            <pc:sldMk cId="2125708730" sldId="261"/>
            <ac:spMk id="12" creationId="{CD8B4F24-440B-49E9-B85D-733523DC064B}"/>
          </ac:spMkLst>
        </pc:spChg>
        <pc:spChg chg="add del">
          <ac:chgData name="Moro, Marco" userId="d7bcd177-0ddd-42e9-8665-046e17e9d9ac" providerId="ADAL" clId="{A320CDC5-C1E7-483C-A72D-556C61A0B06B}" dt="2024-01-08T10:10:53.926" v="67" actId="26606"/>
          <ac:spMkLst>
            <pc:docMk/>
            <pc:sldMk cId="2125708730" sldId="261"/>
            <ac:spMk id="17" creationId="{3BA513B0-82FF-4F41-8178-885375D1CFB5}"/>
          </ac:spMkLst>
        </pc:spChg>
        <pc:grpChg chg="add del">
          <ac:chgData name="Moro, Marco" userId="d7bcd177-0ddd-42e9-8665-046e17e9d9ac" providerId="ADAL" clId="{A320CDC5-C1E7-483C-A72D-556C61A0B06B}" dt="2024-01-08T10:10:53.926" v="67" actId="26606"/>
          <ac:grpSpMkLst>
            <pc:docMk/>
            <pc:sldMk cId="2125708730" sldId="261"/>
            <ac:grpSpMk id="18" creationId="{93DB8501-F9F2-4ACD-B56A-9019CD5006D6}"/>
          </ac:grpSpMkLst>
        </pc:grpChg>
        <pc:picChg chg="add mod ord">
          <ac:chgData name="Moro, Marco" userId="d7bcd177-0ddd-42e9-8665-046e17e9d9ac" providerId="ADAL" clId="{A320CDC5-C1E7-483C-A72D-556C61A0B06B}" dt="2024-01-08T10:10:53.926" v="68" actId="26606"/>
          <ac:picMkLst>
            <pc:docMk/>
            <pc:sldMk cId="2125708730" sldId="261"/>
            <ac:picMk id="5" creationId="{628D805E-6615-31B2-0E5B-5BEE02B48914}"/>
          </ac:picMkLst>
        </pc:picChg>
      </pc:sldChg>
      <pc:sldChg chg="addSp modSp new mod setBg">
        <pc:chgData name="Moro, Marco" userId="d7bcd177-0ddd-42e9-8665-046e17e9d9ac" providerId="ADAL" clId="{A320CDC5-C1E7-483C-A72D-556C61A0B06B}" dt="2024-01-08T10:11:44.295" v="73" actId="26606"/>
        <pc:sldMkLst>
          <pc:docMk/>
          <pc:sldMk cId="2089141919" sldId="262"/>
        </pc:sldMkLst>
        <pc:picChg chg="add mod">
          <ac:chgData name="Moro, Marco" userId="d7bcd177-0ddd-42e9-8665-046e17e9d9ac" providerId="ADAL" clId="{A320CDC5-C1E7-483C-A72D-556C61A0B06B}" dt="2024-01-08T10:11:44.295" v="73" actId="26606"/>
          <ac:picMkLst>
            <pc:docMk/>
            <pc:sldMk cId="2089141919" sldId="262"/>
            <ac:picMk id="3" creationId="{1581C7E9-9620-4786-522E-FE71E15A953B}"/>
          </ac:picMkLst>
        </pc:picChg>
      </pc:sldChg>
      <pc:sldChg chg="addSp delSp modSp new mod setBg">
        <pc:chgData name="Moro, Marco" userId="d7bcd177-0ddd-42e9-8665-046e17e9d9ac" providerId="ADAL" clId="{A320CDC5-C1E7-483C-A72D-556C61A0B06B}" dt="2024-01-08T10:12:34.338" v="82" actId="26606"/>
        <pc:sldMkLst>
          <pc:docMk/>
          <pc:sldMk cId="1202435237" sldId="263"/>
        </pc:sldMkLst>
        <pc:spChg chg="add">
          <ac:chgData name="Moro, Marco" userId="d7bcd177-0ddd-42e9-8665-046e17e9d9ac" providerId="ADAL" clId="{A320CDC5-C1E7-483C-A72D-556C61A0B06B}" dt="2024-01-08T10:12:34.338" v="82" actId="26606"/>
          <ac:spMkLst>
            <pc:docMk/>
            <pc:sldMk cId="1202435237" sldId="263"/>
            <ac:spMk id="5" creationId="{AB8C311F-7253-4AED-9701-7FC0708C41C7}"/>
          </ac:spMkLst>
        </pc:spChg>
        <pc:spChg chg="add del">
          <ac:chgData name="Moro, Marco" userId="d7bcd177-0ddd-42e9-8665-046e17e9d9ac" providerId="ADAL" clId="{A320CDC5-C1E7-483C-A72D-556C61A0B06B}" dt="2024-01-08T10:12:32.197" v="79" actId="26606"/>
          <ac:spMkLst>
            <pc:docMk/>
            <pc:sldMk cId="1202435237" sldId="263"/>
            <ac:spMk id="8" creationId="{42A4FC2C-047E-45A5-965D-8E1E3BF09BC6}"/>
          </ac:spMkLst>
        </pc:spChg>
        <pc:spChg chg="add">
          <ac:chgData name="Moro, Marco" userId="d7bcd177-0ddd-42e9-8665-046e17e9d9ac" providerId="ADAL" clId="{A320CDC5-C1E7-483C-A72D-556C61A0B06B}" dt="2024-01-08T10:12:34.338" v="82" actId="26606"/>
          <ac:spMkLst>
            <pc:docMk/>
            <pc:sldMk cId="1202435237" sldId="263"/>
            <ac:spMk id="10" creationId="{E2384209-CB15-4CDF-9D31-C44FD9A3F20D}"/>
          </ac:spMkLst>
        </pc:spChg>
        <pc:spChg chg="add">
          <ac:chgData name="Moro, Marco" userId="d7bcd177-0ddd-42e9-8665-046e17e9d9ac" providerId="ADAL" clId="{A320CDC5-C1E7-483C-A72D-556C61A0B06B}" dt="2024-01-08T10:12:34.338" v="82" actId="26606"/>
          <ac:spMkLst>
            <pc:docMk/>
            <pc:sldMk cId="1202435237" sldId="263"/>
            <ac:spMk id="12" creationId="{2633B3B5-CC90-43F0-8714-D31D1F3F0209}"/>
          </ac:spMkLst>
        </pc:spChg>
        <pc:spChg chg="add">
          <ac:chgData name="Moro, Marco" userId="d7bcd177-0ddd-42e9-8665-046e17e9d9ac" providerId="ADAL" clId="{A320CDC5-C1E7-483C-A72D-556C61A0B06B}" dt="2024-01-08T10:12:34.338" v="82" actId="26606"/>
          <ac:spMkLst>
            <pc:docMk/>
            <pc:sldMk cId="1202435237" sldId="263"/>
            <ac:spMk id="14" creationId="{A8D57A06-A426-446D-B02C-A2DC6B62E45E}"/>
          </ac:spMkLst>
        </pc:spChg>
        <pc:picChg chg="add mod">
          <ac:chgData name="Moro, Marco" userId="d7bcd177-0ddd-42e9-8665-046e17e9d9ac" providerId="ADAL" clId="{A320CDC5-C1E7-483C-A72D-556C61A0B06B}" dt="2024-01-08T10:12:34.338" v="82" actId="26606"/>
          <ac:picMkLst>
            <pc:docMk/>
            <pc:sldMk cId="1202435237" sldId="263"/>
            <ac:picMk id="3" creationId="{B6B07B2D-8D61-F5BC-04C7-568094A41DB8}"/>
          </ac:picMkLst>
        </pc:picChg>
      </pc:sldChg>
      <pc:sldChg chg="addSp modSp new mod">
        <pc:chgData name="Moro, Marco" userId="d7bcd177-0ddd-42e9-8665-046e17e9d9ac" providerId="ADAL" clId="{A320CDC5-C1E7-483C-A72D-556C61A0B06B}" dt="2024-01-08T10:13:07.353" v="86" actId="962"/>
        <pc:sldMkLst>
          <pc:docMk/>
          <pc:sldMk cId="3977843026" sldId="264"/>
        </pc:sldMkLst>
        <pc:picChg chg="add mod">
          <ac:chgData name="Moro, Marco" userId="d7bcd177-0ddd-42e9-8665-046e17e9d9ac" providerId="ADAL" clId="{A320CDC5-C1E7-483C-A72D-556C61A0B06B}" dt="2024-01-08T10:13:07.353" v="86" actId="962"/>
          <ac:picMkLst>
            <pc:docMk/>
            <pc:sldMk cId="3977843026" sldId="264"/>
            <ac:picMk id="3" creationId="{032AE447-03C9-DE6C-3AA6-DA46BCA2C8CA}"/>
          </ac:picMkLst>
        </pc:picChg>
      </pc:sldChg>
      <pc:sldChg chg="addSp modSp new mod setBg">
        <pc:chgData name="Moro, Marco" userId="d7bcd177-0ddd-42e9-8665-046e17e9d9ac" providerId="ADAL" clId="{A320CDC5-C1E7-483C-A72D-556C61A0B06B}" dt="2024-01-08T10:13:33.822" v="91" actId="26606"/>
        <pc:sldMkLst>
          <pc:docMk/>
          <pc:sldMk cId="1003081493" sldId="265"/>
        </pc:sldMkLst>
        <pc:spChg chg="add">
          <ac:chgData name="Moro, Marco" userId="d7bcd177-0ddd-42e9-8665-046e17e9d9ac" providerId="ADAL" clId="{A320CDC5-C1E7-483C-A72D-556C61A0B06B}" dt="2024-01-08T10:13:33.822" v="91" actId="26606"/>
          <ac:spMkLst>
            <pc:docMk/>
            <pc:sldMk cId="1003081493" sldId="265"/>
            <ac:spMk id="8" creationId="{AB8C311F-7253-4AED-9701-7FC0708C41C7}"/>
          </ac:spMkLst>
        </pc:spChg>
        <pc:spChg chg="add">
          <ac:chgData name="Moro, Marco" userId="d7bcd177-0ddd-42e9-8665-046e17e9d9ac" providerId="ADAL" clId="{A320CDC5-C1E7-483C-A72D-556C61A0B06B}" dt="2024-01-08T10:13:33.822" v="91" actId="26606"/>
          <ac:spMkLst>
            <pc:docMk/>
            <pc:sldMk cId="1003081493" sldId="265"/>
            <ac:spMk id="10" creationId="{E2384209-CB15-4CDF-9D31-C44FD9A3F20D}"/>
          </ac:spMkLst>
        </pc:spChg>
        <pc:spChg chg="add">
          <ac:chgData name="Moro, Marco" userId="d7bcd177-0ddd-42e9-8665-046e17e9d9ac" providerId="ADAL" clId="{A320CDC5-C1E7-483C-A72D-556C61A0B06B}" dt="2024-01-08T10:13:33.822" v="91" actId="26606"/>
          <ac:spMkLst>
            <pc:docMk/>
            <pc:sldMk cId="1003081493" sldId="265"/>
            <ac:spMk id="12" creationId="{2633B3B5-CC90-43F0-8714-D31D1F3F0209}"/>
          </ac:spMkLst>
        </pc:spChg>
        <pc:spChg chg="add">
          <ac:chgData name="Moro, Marco" userId="d7bcd177-0ddd-42e9-8665-046e17e9d9ac" providerId="ADAL" clId="{A320CDC5-C1E7-483C-A72D-556C61A0B06B}" dt="2024-01-08T10:13:33.822" v="91" actId="26606"/>
          <ac:spMkLst>
            <pc:docMk/>
            <pc:sldMk cId="1003081493" sldId="265"/>
            <ac:spMk id="14" creationId="{A8D57A06-A426-446D-B02C-A2DC6B62E45E}"/>
          </ac:spMkLst>
        </pc:spChg>
        <pc:picChg chg="add mod">
          <ac:chgData name="Moro, Marco" userId="d7bcd177-0ddd-42e9-8665-046e17e9d9ac" providerId="ADAL" clId="{A320CDC5-C1E7-483C-A72D-556C61A0B06B}" dt="2024-01-08T10:13:33.822" v="91" actId="26606"/>
          <ac:picMkLst>
            <pc:docMk/>
            <pc:sldMk cId="1003081493" sldId="265"/>
            <ac:picMk id="3" creationId="{CE9F302B-5068-7555-4A8B-C0C5794FFDC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E3233-5D24-BDFD-A304-FB089AB806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A1A1187-4837-3D8E-7B84-62D9D877A0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AF3B996-45CD-4613-DA01-C076EB59F553}"/>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5" name="Footer Placeholder 4">
            <a:extLst>
              <a:ext uri="{FF2B5EF4-FFF2-40B4-BE49-F238E27FC236}">
                <a16:creationId xmlns:a16="http://schemas.microsoft.com/office/drawing/2014/main" id="{A35CFEC1-662E-251F-1625-BE18602EF7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6779A6-8FC1-ABEC-994C-A1D4B893DCC7}"/>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1081934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79E49-679E-22F6-EC01-6D6073229A0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A403ECE-D0B7-EDD8-8ECF-7FAAF708C5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9C50A6-4BFB-78F5-D20C-77ADA44E90DE}"/>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5" name="Footer Placeholder 4">
            <a:extLst>
              <a:ext uri="{FF2B5EF4-FFF2-40B4-BE49-F238E27FC236}">
                <a16:creationId xmlns:a16="http://schemas.microsoft.com/office/drawing/2014/main" id="{563D8F8D-9BA5-9D99-C99D-E45EFFD09D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EB3DF1-1B48-14C6-B1C2-1E64BBFD0C37}"/>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374591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B32C74-E126-E5C8-625C-00D5576DC4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904132D-34E4-59EF-D5C5-1A4169382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5DBEAF-1FA4-E1EA-8E53-A26BC2F0FFBA}"/>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5" name="Footer Placeholder 4">
            <a:extLst>
              <a:ext uri="{FF2B5EF4-FFF2-40B4-BE49-F238E27FC236}">
                <a16:creationId xmlns:a16="http://schemas.microsoft.com/office/drawing/2014/main" id="{64FB43BD-9C56-ADEE-78D7-6D58D474BB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97FDC5-106D-A190-D1B3-0600F751E446}"/>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395211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A429-B54A-BA11-46A0-3CE2B607C0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520A975-A37A-1385-91DA-5CE459B8F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C90DC3-DCA4-7D44-ED8E-3246EB9C4DCE}"/>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5" name="Footer Placeholder 4">
            <a:extLst>
              <a:ext uri="{FF2B5EF4-FFF2-40B4-BE49-F238E27FC236}">
                <a16:creationId xmlns:a16="http://schemas.microsoft.com/office/drawing/2014/main" id="{430F4CEE-63E8-4564-B6EC-A98B3C695D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E3620D-41CF-B1AD-9175-5AEC7B66301A}"/>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170504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D643A-1176-1507-DE0F-E269C50474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15F4038-16DC-2FB9-7A3B-CF6456E80F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D64A50-85A8-F863-CAE9-FD0BDD35968D}"/>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5" name="Footer Placeholder 4">
            <a:extLst>
              <a:ext uri="{FF2B5EF4-FFF2-40B4-BE49-F238E27FC236}">
                <a16:creationId xmlns:a16="http://schemas.microsoft.com/office/drawing/2014/main" id="{9A903338-57DD-9F26-FC63-36807DEB233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57FE59-EAC5-AD81-E072-55C8628A3B75}"/>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3564140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E0FDD-FDBE-AC37-F5C7-EDFDF38688D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420CC0-A9CC-8C75-CA7F-A94231ED44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AEDAF4-0754-4C0A-26BC-8104BE5914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673DB53-748D-D088-3767-E0F0B81DD6F2}"/>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6" name="Footer Placeholder 5">
            <a:extLst>
              <a:ext uri="{FF2B5EF4-FFF2-40B4-BE49-F238E27FC236}">
                <a16:creationId xmlns:a16="http://schemas.microsoft.com/office/drawing/2014/main" id="{AC76872E-7EAE-7AC9-B0C5-0C415C2F46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FE74FA-06D7-2ACC-3610-4B79A3E4AE69}"/>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248849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CC58-B468-28F4-5753-059187F7A9B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1E4B3E-4250-C460-4335-3976F9FFC0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E4C234-3A84-AE02-6C27-2328D050C7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5542760-4ED9-BAA7-872C-8514CEE7A0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D00F2E-B5F9-0995-4954-08DAF1655B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E10DF78-867E-F355-FF6C-C0F72A88709E}"/>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8" name="Footer Placeholder 7">
            <a:extLst>
              <a:ext uri="{FF2B5EF4-FFF2-40B4-BE49-F238E27FC236}">
                <a16:creationId xmlns:a16="http://schemas.microsoft.com/office/drawing/2014/main" id="{70829CCC-1F59-BF2B-ABFC-97B1F4E1D0F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9293E60-B9C1-4293-D7CC-E886697E21D4}"/>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184842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5E452-EAA7-964C-1E79-EDEFB375152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23FF5AA-9B3C-8E1E-109D-3274188B6391}"/>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4" name="Footer Placeholder 3">
            <a:extLst>
              <a:ext uri="{FF2B5EF4-FFF2-40B4-BE49-F238E27FC236}">
                <a16:creationId xmlns:a16="http://schemas.microsoft.com/office/drawing/2014/main" id="{D23C8A68-D35F-F01C-F693-C82A0E4857A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120AE7F-D4EC-CF19-57C7-8EC34D42F750}"/>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2963514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E168CA-A6C7-FAA3-9DC0-5FCF32E1E156}"/>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3" name="Footer Placeholder 2">
            <a:extLst>
              <a:ext uri="{FF2B5EF4-FFF2-40B4-BE49-F238E27FC236}">
                <a16:creationId xmlns:a16="http://schemas.microsoft.com/office/drawing/2014/main" id="{35AF636D-E923-AD18-525F-7CFCB00E64B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A4FC59-DFC0-9AD4-6102-859E2C6831E7}"/>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26105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6727-FD9C-AFE2-3CFB-77335A806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24AF5F7-E027-813C-B610-B354E5CF8C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B2DB4EC-EA56-D506-E508-F73F190AB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CA37D-4ADF-FFC5-771F-F4CB73316612}"/>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6" name="Footer Placeholder 5">
            <a:extLst>
              <a:ext uri="{FF2B5EF4-FFF2-40B4-BE49-F238E27FC236}">
                <a16:creationId xmlns:a16="http://schemas.microsoft.com/office/drawing/2014/main" id="{C3695AC9-458C-C5AA-9329-BF457AA17F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7EFF1C-49C3-7706-9256-EC29DC0E84F5}"/>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2692162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F664-7F6F-4AE7-0424-B4C52CF994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6389A16-D680-F2D2-920B-4CB8702FB6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124ECE8-A172-291F-4C73-C680F4D86D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96DA80-1977-96C1-DC96-5E118A5A6909}"/>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6" name="Footer Placeholder 5">
            <a:extLst>
              <a:ext uri="{FF2B5EF4-FFF2-40B4-BE49-F238E27FC236}">
                <a16:creationId xmlns:a16="http://schemas.microsoft.com/office/drawing/2014/main" id="{2A58DD5E-0B3F-9DB6-2833-99F44ADE78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748094-0188-77B5-D316-528712EDABFB}"/>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2747774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AF45C2-2388-1115-8501-EC66506CE4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E98396-AF5C-42B6-EA2E-852FB168B7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93D96F-C1C4-09F3-3442-108289C9AB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6C589-445D-4DC3-9410-7A922580E96D}" type="datetimeFigureOut">
              <a:rPr lang="en-GB" smtClean="0"/>
              <a:t>08/01/2024</a:t>
            </a:fld>
            <a:endParaRPr lang="en-GB"/>
          </a:p>
        </p:txBody>
      </p:sp>
      <p:sp>
        <p:nvSpPr>
          <p:cNvPr id="5" name="Footer Placeholder 4">
            <a:extLst>
              <a:ext uri="{FF2B5EF4-FFF2-40B4-BE49-F238E27FC236}">
                <a16:creationId xmlns:a16="http://schemas.microsoft.com/office/drawing/2014/main" id="{DCDF3D23-56AC-A2F4-2767-C32F4C9B06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826BC82-CE6A-DB72-E346-33DACD254C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258085-C637-4AD9-99B4-9038397FF960}" type="slidenum">
              <a:rPr lang="en-GB" smtClean="0"/>
              <a:t>‹#›</a:t>
            </a:fld>
            <a:endParaRPr lang="en-GB"/>
          </a:p>
        </p:txBody>
      </p:sp>
    </p:spTree>
    <p:extLst>
      <p:ext uri="{BB962C8B-B14F-4D97-AF65-F5344CB8AC3E}">
        <p14:creationId xmlns:p14="http://schemas.microsoft.com/office/powerpoint/2010/main" val="832169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forwindows.org/" TargetMode="External"/><Relationship Id="rId2" Type="http://schemas.openxmlformats.org/officeDocument/2006/relationships/hyperlink" Target="https://github.com/git-guides/install-g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411C8-9930-A220-C422-5759D9652428}"/>
              </a:ext>
            </a:extLst>
          </p:cNvPr>
          <p:cNvSpPr>
            <a:spLocks noGrp="1"/>
          </p:cNvSpPr>
          <p:nvPr>
            <p:ph type="ctrTitle"/>
          </p:nvPr>
        </p:nvSpPr>
        <p:spPr>
          <a:xfrm>
            <a:off x="1524000" y="1122363"/>
            <a:ext cx="9144000" cy="837066"/>
          </a:xfrm>
        </p:spPr>
        <p:txBody>
          <a:bodyPr>
            <a:normAutofit fontScale="90000"/>
          </a:bodyPr>
          <a:lstStyle/>
          <a:p>
            <a:r>
              <a:rPr lang="en-US" dirty="0"/>
              <a:t> </a:t>
            </a:r>
            <a:endParaRPr lang="en-GB" dirty="0"/>
          </a:p>
        </p:txBody>
      </p:sp>
      <p:pic>
        <p:nvPicPr>
          <p:cNvPr id="5" name="Picture 4" descr="A close up of a logo&#10;&#10;Description automatically generated">
            <a:extLst>
              <a:ext uri="{FF2B5EF4-FFF2-40B4-BE49-F238E27FC236}">
                <a16:creationId xmlns:a16="http://schemas.microsoft.com/office/drawing/2014/main" id="{94FD089C-2CD3-977A-1D15-7E155C262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588" y="1838131"/>
            <a:ext cx="7063273" cy="3282351"/>
          </a:xfrm>
          <a:prstGeom prst="rect">
            <a:avLst/>
          </a:prstGeom>
        </p:spPr>
      </p:pic>
    </p:spTree>
    <p:extLst>
      <p:ext uri="{BB962C8B-B14F-4D97-AF65-F5344CB8AC3E}">
        <p14:creationId xmlns:p14="http://schemas.microsoft.com/office/powerpoint/2010/main" val="3105309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company's process&#10;&#10;Description automatically generated">
            <a:extLst>
              <a:ext uri="{FF2B5EF4-FFF2-40B4-BE49-F238E27FC236}">
                <a16:creationId xmlns:a16="http://schemas.microsoft.com/office/drawing/2014/main" id="{CE9F302B-5068-7555-4A8B-C0C5794FF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517" y="457200"/>
            <a:ext cx="9108965" cy="5943600"/>
          </a:xfrm>
          <a:prstGeom prst="rect">
            <a:avLst/>
          </a:prstGeom>
        </p:spPr>
      </p:pic>
    </p:spTree>
    <p:extLst>
      <p:ext uri="{BB962C8B-B14F-4D97-AF65-F5344CB8AC3E}">
        <p14:creationId xmlns:p14="http://schemas.microsoft.com/office/powerpoint/2010/main" val="1003081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1C553-5827-E249-19E5-6C58D6629E70}"/>
              </a:ext>
            </a:extLst>
          </p:cNvPr>
          <p:cNvSpPr>
            <a:spLocks noGrp="1"/>
          </p:cNvSpPr>
          <p:nvPr>
            <p:ph type="title"/>
          </p:nvPr>
        </p:nvSpPr>
        <p:spPr/>
        <p:txBody>
          <a:bodyPr/>
          <a:lstStyle/>
          <a:p>
            <a:r>
              <a:rPr lang="en-US" dirty="0"/>
              <a:t>What it is ?</a:t>
            </a:r>
            <a:endParaRPr lang="en-GB" dirty="0"/>
          </a:p>
        </p:txBody>
      </p:sp>
      <p:sp>
        <p:nvSpPr>
          <p:cNvPr id="3" name="Content Placeholder 2">
            <a:extLst>
              <a:ext uri="{FF2B5EF4-FFF2-40B4-BE49-F238E27FC236}">
                <a16:creationId xmlns:a16="http://schemas.microsoft.com/office/drawing/2014/main" id="{F1FDA846-668B-4677-0B66-8492F1CF18AF}"/>
              </a:ext>
            </a:extLst>
          </p:cNvPr>
          <p:cNvSpPr>
            <a:spLocks noGrp="1"/>
          </p:cNvSpPr>
          <p:nvPr>
            <p:ph idx="1"/>
          </p:nvPr>
        </p:nvSpPr>
        <p:spPr/>
        <p:txBody>
          <a:bodyPr/>
          <a:lstStyle/>
          <a:p>
            <a:r>
              <a:rPr lang="en-US" dirty="0"/>
              <a:t>Git (/</a:t>
            </a:r>
            <a:r>
              <a:rPr lang="en-US" dirty="0" err="1"/>
              <a:t>ɡɪt</a:t>
            </a:r>
            <a:r>
              <a:rPr lang="en-US" dirty="0"/>
              <a:t>/)[8] is a distributed version control system[9] that tracks changes in any set of computer files, usually used for coordinating work among programmers who are collaboratively developing source code during software development. Its goals include speed, data integrity, and support for distributed, non-linear workflows (thousands of parallel branches running on different computers).[</a:t>
            </a:r>
          </a:p>
          <a:p>
            <a:endParaRPr lang="en-GB" dirty="0"/>
          </a:p>
        </p:txBody>
      </p:sp>
    </p:spTree>
    <p:extLst>
      <p:ext uri="{BB962C8B-B14F-4D97-AF65-F5344CB8AC3E}">
        <p14:creationId xmlns:p14="http://schemas.microsoft.com/office/powerpoint/2010/main" val="790285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0225498C-1B8C-12F5-BA23-7E80BEFC22DF}"/>
              </a:ext>
            </a:extLst>
          </p:cNvPr>
          <p:cNvPicPr>
            <a:picLocks noChangeAspect="1"/>
          </p:cNvPicPr>
          <p:nvPr/>
        </p:nvPicPr>
        <p:blipFill rotWithShape="1">
          <a:blip r:embed="rId2">
            <a:extLst>
              <a:ext uri="{28A0092B-C50C-407E-A947-70E740481C1C}">
                <a14:useLocalDpi xmlns:a14="http://schemas.microsoft.com/office/drawing/2010/main" val="0"/>
              </a:ext>
            </a:extLst>
          </a:blip>
          <a:srcRect t="580" b="14850"/>
          <a:stretch/>
        </p:blipFill>
        <p:spPr>
          <a:xfrm>
            <a:off x="20" y="1282"/>
            <a:ext cx="12191980" cy="6856718"/>
          </a:xfrm>
          <a:prstGeom prst="rect">
            <a:avLst/>
          </a:prstGeom>
        </p:spPr>
      </p:pic>
    </p:spTree>
    <p:extLst>
      <p:ext uri="{BB962C8B-B14F-4D97-AF65-F5344CB8AC3E}">
        <p14:creationId xmlns:p14="http://schemas.microsoft.com/office/powerpoint/2010/main" val="160396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C752-272F-BE22-956F-D158C7713ACE}"/>
              </a:ext>
            </a:extLst>
          </p:cNvPr>
          <p:cNvSpPr>
            <a:spLocks noGrp="1"/>
          </p:cNvSpPr>
          <p:nvPr>
            <p:ph type="title"/>
          </p:nvPr>
        </p:nvSpPr>
        <p:spPr/>
        <p:txBody>
          <a:bodyPr/>
          <a:lstStyle/>
          <a:p>
            <a:r>
              <a:rPr lang="en-US" dirty="0"/>
              <a:t>Sample Commands </a:t>
            </a:r>
            <a:endParaRPr lang="en-GB" dirty="0"/>
          </a:p>
        </p:txBody>
      </p:sp>
      <p:sp>
        <p:nvSpPr>
          <p:cNvPr id="3" name="Content Placeholder 2">
            <a:extLst>
              <a:ext uri="{FF2B5EF4-FFF2-40B4-BE49-F238E27FC236}">
                <a16:creationId xmlns:a16="http://schemas.microsoft.com/office/drawing/2014/main" id="{AEED2741-31D7-8DC5-E9E2-EEE05711D333}"/>
              </a:ext>
            </a:extLst>
          </p:cNvPr>
          <p:cNvSpPr>
            <a:spLocks noGrp="1"/>
          </p:cNvSpPr>
          <p:nvPr>
            <p:ph idx="1"/>
          </p:nvPr>
        </p:nvSpPr>
        <p:spPr/>
        <p:txBody>
          <a:bodyPr>
            <a:normAutofit fontScale="40000" lnSpcReduction="20000"/>
          </a:bodyPr>
          <a:lstStyle/>
          <a:p>
            <a:pPr marL="0" indent="0">
              <a:buNone/>
            </a:pPr>
            <a:endParaRPr lang="en-US" dirty="0"/>
          </a:p>
          <a:p>
            <a:r>
              <a:rPr lang="en-US" sz="3100" dirty="0">
                <a:latin typeface="Arial" panose="020B0604020202020204" pitchFamily="34" charset="0"/>
                <a:cs typeface="Arial" panose="020B0604020202020204" pitchFamily="34" charset="0"/>
              </a:rPr>
              <a:t>git </a:t>
            </a:r>
            <a:r>
              <a:rPr lang="en-US" sz="3100" dirty="0" err="1">
                <a:latin typeface="Arial" panose="020B0604020202020204" pitchFamily="34" charset="0"/>
                <a:cs typeface="Arial" panose="020B0604020202020204" pitchFamily="34" charset="0"/>
              </a:rPr>
              <a:t>init</a:t>
            </a:r>
            <a:r>
              <a:rPr lang="en-US" sz="3100" dirty="0">
                <a:latin typeface="Arial" panose="020B0604020202020204" pitchFamily="34" charset="0"/>
                <a:cs typeface="Arial" panose="020B0604020202020204" pitchFamily="34" charset="0"/>
              </a:rPr>
              <a:t>   ( to start repository )</a:t>
            </a:r>
          </a:p>
          <a:p>
            <a:r>
              <a:rPr lang="en-US" sz="3100" dirty="0">
                <a:latin typeface="Arial" panose="020B0604020202020204" pitchFamily="34" charset="0"/>
                <a:cs typeface="Arial" panose="020B0604020202020204" pitchFamily="34" charset="0"/>
              </a:rPr>
              <a:t>git remote add origin https://github.com/mmoro75/TrainingPython.git  ( add remote to your local repository )</a:t>
            </a:r>
          </a:p>
          <a:p>
            <a:r>
              <a:rPr lang="en-US" sz="3100" dirty="0">
                <a:latin typeface="Arial" panose="020B0604020202020204" pitchFamily="34" charset="0"/>
                <a:cs typeface="Arial" panose="020B0604020202020204" pitchFamily="34" charset="0"/>
              </a:rPr>
              <a:t>git remote get-</a:t>
            </a:r>
            <a:r>
              <a:rPr lang="en-US" sz="3100" dirty="0" err="1">
                <a:latin typeface="Arial" panose="020B0604020202020204" pitchFamily="34" charset="0"/>
                <a:cs typeface="Arial" panose="020B0604020202020204" pitchFamily="34" charset="0"/>
              </a:rPr>
              <a:t>url</a:t>
            </a:r>
            <a:r>
              <a:rPr lang="en-US" sz="3100" dirty="0">
                <a:latin typeface="Arial" panose="020B0604020202020204" pitchFamily="34" charset="0"/>
                <a:cs typeface="Arial" panose="020B0604020202020204" pitchFamily="34" charset="0"/>
              </a:rPr>
              <a:t> origin   ( </a:t>
            </a:r>
            <a:r>
              <a:rPr lang="en-US" sz="3100" dirty="0" err="1">
                <a:latin typeface="Arial" panose="020B0604020202020204" pitchFamily="34" charset="0"/>
                <a:cs typeface="Arial" panose="020B0604020202020204" pitchFamily="34" charset="0"/>
              </a:rPr>
              <a:t>chek</a:t>
            </a:r>
            <a:r>
              <a:rPr lang="en-US" sz="3100" dirty="0">
                <a:latin typeface="Arial" panose="020B0604020202020204" pitchFamily="34" charset="0"/>
                <a:cs typeface="Arial" panose="020B0604020202020204" pitchFamily="34" charset="0"/>
              </a:rPr>
              <a:t> remote repository )</a:t>
            </a:r>
          </a:p>
          <a:p>
            <a:r>
              <a:rPr lang="en-US" sz="3100" dirty="0">
                <a:latin typeface="Arial" panose="020B0604020202020204" pitchFamily="34" charset="0"/>
                <a:cs typeface="Arial" panose="020B0604020202020204" pitchFamily="34" charset="0"/>
              </a:rPr>
              <a:t>git pull origin main ( pull from main branch)</a:t>
            </a:r>
          </a:p>
          <a:p>
            <a:r>
              <a:rPr lang="en-US" sz="3100" dirty="0">
                <a:latin typeface="Arial" panose="020B0604020202020204" pitchFamily="34" charset="0"/>
                <a:cs typeface="Arial" panose="020B0604020202020204" pitchFamily="34" charset="0"/>
              </a:rPr>
              <a:t>git status ( check if there is any change on the repository )</a:t>
            </a:r>
          </a:p>
          <a:p>
            <a:r>
              <a:rPr lang="en-US" sz="3100" dirty="0">
                <a:latin typeface="Arial" panose="020B0604020202020204" pitchFamily="34" charset="0"/>
                <a:cs typeface="Arial" panose="020B0604020202020204" pitchFamily="34" charset="0"/>
              </a:rPr>
              <a:t>git add .  ( add the new file ) </a:t>
            </a:r>
          </a:p>
          <a:p>
            <a:r>
              <a:rPr lang="en-US" sz="3100" dirty="0">
                <a:latin typeface="Arial" panose="020B0604020202020204" pitchFamily="34" charset="0"/>
                <a:cs typeface="Arial" panose="020B0604020202020204" pitchFamily="34" charset="0"/>
              </a:rPr>
              <a:t>git commit -m "comment" ( commit the </a:t>
            </a:r>
            <a:r>
              <a:rPr lang="en-US" sz="3100" dirty="0" err="1">
                <a:latin typeface="Arial" panose="020B0604020202020204" pitchFamily="34" charset="0"/>
                <a:cs typeface="Arial" panose="020B0604020202020204" pitchFamily="34" charset="0"/>
              </a:rPr>
              <a:t>cnages</a:t>
            </a:r>
            <a:r>
              <a:rPr lang="en-US" sz="3100" dirty="0">
                <a:latin typeface="Arial" panose="020B0604020202020204" pitchFamily="34" charset="0"/>
                <a:cs typeface="Arial" panose="020B0604020202020204" pitchFamily="34" charset="0"/>
              </a:rPr>
              <a:t> )</a:t>
            </a:r>
          </a:p>
          <a:p>
            <a:r>
              <a:rPr lang="en-US" sz="3100" dirty="0">
                <a:latin typeface="Arial" panose="020B0604020202020204" pitchFamily="34" charset="0"/>
                <a:cs typeface="Arial" panose="020B0604020202020204" pitchFamily="34" charset="0"/>
              </a:rPr>
              <a:t>git push origin master </a:t>
            </a:r>
          </a:p>
          <a:p>
            <a:r>
              <a:rPr lang="en-US" sz="3100" dirty="0">
                <a:latin typeface="Arial" panose="020B0604020202020204" pitchFamily="34" charset="0"/>
                <a:cs typeface="Arial" panose="020B0604020202020204" pitchFamily="34" charset="0"/>
              </a:rPr>
              <a:t>git branch &lt;branch name&gt;    create a new branch </a:t>
            </a:r>
          </a:p>
          <a:p>
            <a:r>
              <a:rPr lang="en-US" sz="3100" dirty="0">
                <a:latin typeface="Arial" panose="020B0604020202020204" pitchFamily="34" charset="0"/>
                <a:cs typeface="Arial" panose="020B0604020202020204" pitchFamily="34" charset="0"/>
              </a:rPr>
              <a:t>git checkout &lt; branch name&gt;  switch branch </a:t>
            </a:r>
          </a:p>
          <a:p>
            <a:r>
              <a:rPr lang="en-US" sz="3100" dirty="0">
                <a:latin typeface="Arial" panose="020B0604020202020204" pitchFamily="34" charset="0"/>
                <a:cs typeface="Arial" panose="020B0604020202020204" pitchFamily="34" charset="0"/>
              </a:rPr>
              <a:t>git log ( see all commits for the repository)</a:t>
            </a:r>
          </a:p>
          <a:p>
            <a:r>
              <a:rPr lang="en-US" sz="3100" dirty="0">
                <a:latin typeface="Arial" panose="020B0604020202020204" pitchFamily="34" charset="0"/>
                <a:cs typeface="Arial" panose="020B0604020202020204" pitchFamily="34" charset="0"/>
              </a:rPr>
              <a:t>git log --</a:t>
            </a:r>
            <a:r>
              <a:rPr lang="en-US" sz="3100" dirty="0" err="1">
                <a:latin typeface="Arial" panose="020B0604020202020204" pitchFamily="34" charset="0"/>
                <a:cs typeface="Arial" panose="020B0604020202020204" pitchFamily="34" charset="0"/>
              </a:rPr>
              <a:t>oneline</a:t>
            </a:r>
            <a:r>
              <a:rPr lang="en-US" sz="3100" dirty="0">
                <a:latin typeface="Arial" panose="020B0604020202020204" pitchFamily="34" charset="0"/>
                <a:cs typeface="Arial" panose="020B0604020202020204" pitchFamily="34" charset="0"/>
              </a:rPr>
              <a:t> ( see commits history </a:t>
            </a:r>
            <a:r>
              <a:rPr lang="en-US" sz="3100" dirty="0" err="1">
                <a:latin typeface="Arial" panose="020B0604020202020204" pitchFamily="34" charset="0"/>
                <a:cs typeface="Arial" panose="020B0604020202020204" pitchFamily="34" charset="0"/>
              </a:rPr>
              <a:t>semplified</a:t>
            </a:r>
            <a:r>
              <a:rPr lang="en-US" sz="3100" dirty="0">
                <a:latin typeface="Arial" panose="020B0604020202020204" pitchFamily="34" charset="0"/>
                <a:cs typeface="Arial" panose="020B0604020202020204" pitchFamily="34" charset="0"/>
              </a:rPr>
              <a:t>)</a:t>
            </a:r>
          </a:p>
          <a:p>
            <a:r>
              <a:rPr lang="en-US" sz="3100" dirty="0">
                <a:latin typeface="Arial" panose="020B0604020202020204" pitchFamily="34" charset="0"/>
                <a:cs typeface="Arial" panose="020B0604020202020204" pitchFamily="34" charset="0"/>
              </a:rPr>
              <a:t>git merge &lt;branch name you want to merge" </a:t>
            </a:r>
          </a:p>
          <a:p>
            <a:r>
              <a:rPr lang="en-US" sz="3100" dirty="0">
                <a:latin typeface="Arial" panose="020B0604020202020204" pitchFamily="34" charset="0"/>
                <a:cs typeface="Arial" panose="020B0604020202020204" pitchFamily="34" charset="0"/>
              </a:rPr>
              <a:t>git revert HEAD ( revert previous )  </a:t>
            </a:r>
          </a:p>
          <a:p>
            <a:r>
              <a:rPr lang="en-US" sz="3100" dirty="0">
                <a:latin typeface="Arial" panose="020B0604020202020204" pitchFamily="34" charset="0"/>
                <a:cs typeface="Arial" panose="020B0604020202020204" pitchFamily="34" charset="0"/>
              </a:rPr>
              <a:t>git revert </a:t>
            </a:r>
            <a:r>
              <a:rPr lang="en-US" sz="3100" dirty="0" err="1">
                <a:latin typeface="Arial" panose="020B0604020202020204" pitchFamily="34" charset="0"/>
                <a:cs typeface="Arial" panose="020B0604020202020204" pitchFamily="34" charset="0"/>
              </a:rPr>
              <a:t>HEAD~x</a:t>
            </a:r>
            <a:r>
              <a:rPr lang="en-US" sz="3100" dirty="0">
                <a:latin typeface="Arial" panose="020B0604020202020204" pitchFamily="34" charset="0"/>
                <a:cs typeface="Arial" panose="020B0604020202020204" pitchFamily="34" charset="0"/>
              </a:rPr>
              <a:t> ( x number of steps back)</a:t>
            </a:r>
            <a:endParaRPr lang="en-GB" sz="3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8123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0C820-A5DC-2E94-9596-B408E08F9A2F}"/>
              </a:ext>
            </a:extLst>
          </p:cNvPr>
          <p:cNvSpPr>
            <a:spLocks noGrp="1"/>
          </p:cNvSpPr>
          <p:nvPr>
            <p:ph type="title"/>
          </p:nvPr>
        </p:nvSpPr>
        <p:spPr/>
        <p:txBody>
          <a:bodyPr/>
          <a:lstStyle/>
          <a:p>
            <a:r>
              <a:rPr lang="en-US" dirty="0"/>
              <a:t>Download and Install GIT </a:t>
            </a:r>
            <a:endParaRPr lang="en-GB" dirty="0"/>
          </a:p>
        </p:txBody>
      </p:sp>
      <p:sp>
        <p:nvSpPr>
          <p:cNvPr id="3" name="Content Placeholder 2">
            <a:extLst>
              <a:ext uri="{FF2B5EF4-FFF2-40B4-BE49-F238E27FC236}">
                <a16:creationId xmlns:a16="http://schemas.microsoft.com/office/drawing/2014/main" id="{97A3450F-CE54-969B-C469-68F1C899D37F}"/>
              </a:ext>
            </a:extLst>
          </p:cNvPr>
          <p:cNvSpPr>
            <a:spLocks noGrp="1"/>
          </p:cNvSpPr>
          <p:nvPr>
            <p:ph idx="1"/>
          </p:nvPr>
        </p:nvSpPr>
        <p:spPr/>
        <p:txBody>
          <a:bodyPr>
            <a:normAutofit fontScale="77500" lnSpcReduction="20000"/>
          </a:bodyPr>
          <a:lstStyle/>
          <a:p>
            <a:r>
              <a:rPr lang="en-US" dirty="0">
                <a:hlinkClick r:id="rId2"/>
              </a:rPr>
              <a:t>https://github.com/git-guides/install-git</a:t>
            </a:r>
            <a:endParaRPr lang="en-US" dirty="0"/>
          </a:p>
          <a:p>
            <a:endParaRPr lang="en-US" dirty="0"/>
          </a:p>
          <a:p>
            <a:r>
              <a:rPr lang="en-US" dirty="0"/>
              <a:t>Install Git on Windows</a:t>
            </a:r>
          </a:p>
          <a:p>
            <a:r>
              <a:rPr lang="en-US" dirty="0"/>
              <a:t>Navigate to the latest </a:t>
            </a:r>
            <a:r>
              <a:rPr lang="en-GB" b="0" i="0" u="sng" dirty="0">
                <a:effectLst/>
                <a:latin typeface="Mona Sans"/>
                <a:hlinkClick r:id="rId3"/>
              </a:rPr>
              <a:t>Git for Windows installer</a:t>
            </a:r>
            <a:r>
              <a:rPr lang="en-GB" b="0" i="0" u="sng" dirty="0">
                <a:effectLst/>
                <a:latin typeface="Mona Sans"/>
              </a:rPr>
              <a:t> </a:t>
            </a:r>
            <a:r>
              <a:rPr lang="en-US" dirty="0"/>
              <a:t>and download the latest version.</a:t>
            </a:r>
          </a:p>
          <a:p>
            <a:r>
              <a:rPr lang="en-US" dirty="0"/>
              <a:t>Once the installer has started, follow the instructions as provided in the Git Setup wizard screen until the installation is complete.</a:t>
            </a:r>
          </a:p>
          <a:p>
            <a:r>
              <a:rPr lang="en-US" dirty="0"/>
              <a:t>Open the windows command prompt (or Git Bash if you selected not to use the standard Git Windows Command Prompt during the Git installation).</a:t>
            </a:r>
          </a:p>
          <a:p>
            <a:r>
              <a:rPr lang="en-US" dirty="0"/>
              <a:t>Type git version to verify Git was installed.</a:t>
            </a:r>
          </a:p>
          <a:p>
            <a:r>
              <a:rPr lang="en-US" dirty="0"/>
              <a:t>Note: git-</a:t>
            </a:r>
            <a:r>
              <a:rPr lang="en-US" dirty="0" err="1"/>
              <a:t>scm</a:t>
            </a:r>
            <a:r>
              <a:rPr lang="en-US" dirty="0"/>
              <a:t> is a popular and recommended resource for downloading Git for Windows. The advantage of downloading Git from git-</a:t>
            </a:r>
            <a:r>
              <a:rPr lang="en-US" dirty="0" err="1"/>
              <a:t>scm</a:t>
            </a:r>
            <a:r>
              <a:rPr lang="en-US" dirty="0"/>
              <a:t> is that your download automatically starts with the latest version of Git included with the recommended command prompt, Git Bash . The download source is the same Git for Windows installer as referenced in the steps above</a:t>
            </a:r>
            <a:r>
              <a:rPr lang="en-US"/>
              <a:t>. </a:t>
            </a:r>
            <a:endParaRPr lang="en-GB" dirty="0"/>
          </a:p>
          <a:p>
            <a:endParaRPr lang="en-GB" dirty="0"/>
          </a:p>
        </p:txBody>
      </p:sp>
    </p:spTree>
    <p:extLst>
      <p:ext uri="{BB962C8B-B14F-4D97-AF65-F5344CB8AC3E}">
        <p14:creationId xmlns:p14="http://schemas.microsoft.com/office/powerpoint/2010/main" val="335562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33237-8012-195B-BAF0-B41562430985}"/>
              </a:ext>
            </a:extLst>
          </p:cNvPr>
          <p:cNvSpPr>
            <a:spLocks noGrp="1"/>
          </p:cNvSpPr>
          <p:nvPr>
            <p:ph type="title"/>
          </p:nvPr>
        </p:nvSpPr>
        <p:spPr>
          <a:xfrm>
            <a:off x="481013" y="3752849"/>
            <a:ext cx="3290887" cy="2452687"/>
          </a:xfrm>
        </p:spPr>
        <p:txBody>
          <a:bodyPr anchor="ctr">
            <a:normAutofit/>
          </a:bodyPr>
          <a:lstStyle/>
          <a:p>
            <a:r>
              <a:rPr lang="en-US" sz="3600"/>
              <a:t>                                 </a:t>
            </a:r>
            <a:endParaRPr lang="en-GB" sz="3600"/>
          </a:p>
        </p:txBody>
      </p:sp>
      <p:pic>
        <p:nvPicPr>
          <p:cNvPr id="5" name="Picture 4" descr="A black text on a white background&#10;&#10;Description automatically generated">
            <a:extLst>
              <a:ext uri="{FF2B5EF4-FFF2-40B4-BE49-F238E27FC236}">
                <a16:creationId xmlns:a16="http://schemas.microsoft.com/office/drawing/2014/main" id="{628D805E-6615-31B2-0E5B-5BEE02B48914}"/>
              </a:ext>
            </a:extLst>
          </p:cNvPr>
          <p:cNvPicPr>
            <a:picLocks noChangeAspect="1"/>
          </p:cNvPicPr>
          <p:nvPr/>
        </p:nvPicPr>
        <p:blipFill rotWithShape="1">
          <a:blip r:embed="rId2">
            <a:extLst>
              <a:ext uri="{28A0092B-C50C-407E-A947-70E740481C1C}">
                <a14:useLocalDpi xmlns:a14="http://schemas.microsoft.com/office/drawing/2010/main" val="0"/>
              </a:ext>
            </a:extLst>
          </a:blip>
          <a:srcRect t="22075" b="17056"/>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DFC7FE61-423A-DAA5-DC4E-A35DB7C1FD04}"/>
              </a:ext>
            </a:extLst>
          </p:cNvPr>
          <p:cNvSpPr>
            <a:spLocks noGrp="1"/>
          </p:cNvSpPr>
          <p:nvPr>
            <p:ph idx="1"/>
          </p:nvPr>
        </p:nvSpPr>
        <p:spPr>
          <a:xfrm>
            <a:off x="4223982" y="3752850"/>
            <a:ext cx="7485413" cy="2452687"/>
          </a:xfrm>
        </p:spPr>
        <p:txBody>
          <a:bodyPr anchor="ctr">
            <a:normAutofit/>
          </a:bodyPr>
          <a:lstStyle/>
          <a:p>
            <a:r>
              <a:rPr lang="en-US" sz="1800" b="0" i="0">
                <a:effectLst/>
                <a:latin typeface="arial" panose="020B0604020202020204" pitchFamily="34" charset="0"/>
              </a:rPr>
              <a:t>Jenkins is an open source automation server. It helps automate the parts of software development related to building, testing, and deploying, facilitating continuous integration, and continuous delivery. </a:t>
            </a:r>
            <a:endParaRPr lang="en-GB" sz="1800"/>
          </a:p>
        </p:txBody>
      </p:sp>
    </p:spTree>
    <p:extLst>
      <p:ext uri="{BB962C8B-B14F-4D97-AF65-F5344CB8AC3E}">
        <p14:creationId xmlns:p14="http://schemas.microsoft.com/office/powerpoint/2010/main" val="2125708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diagram of a company&#10;&#10;Description automatically generated">
            <a:extLst>
              <a:ext uri="{FF2B5EF4-FFF2-40B4-BE49-F238E27FC236}">
                <a16:creationId xmlns:a16="http://schemas.microsoft.com/office/drawing/2014/main" id="{1581C7E9-9620-4786-522E-FE71E15A9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9588" y="643466"/>
            <a:ext cx="6312823" cy="5571067"/>
          </a:xfrm>
          <a:prstGeom prst="rect">
            <a:avLst/>
          </a:prstGeom>
        </p:spPr>
      </p:pic>
    </p:spTree>
    <p:extLst>
      <p:ext uri="{BB962C8B-B14F-4D97-AF65-F5344CB8AC3E}">
        <p14:creationId xmlns:p14="http://schemas.microsoft.com/office/powerpoint/2010/main" val="2089141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software company&#10;&#10;Description automatically generated">
            <a:extLst>
              <a:ext uri="{FF2B5EF4-FFF2-40B4-BE49-F238E27FC236}">
                <a16:creationId xmlns:a16="http://schemas.microsoft.com/office/drawing/2014/main" id="{B6B07B2D-8D61-F5BC-04C7-568094A41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9619" y="457200"/>
            <a:ext cx="7292762" cy="5943600"/>
          </a:xfrm>
          <a:prstGeom prst="rect">
            <a:avLst/>
          </a:prstGeom>
        </p:spPr>
      </p:pic>
    </p:spTree>
    <p:extLst>
      <p:ext uri="{BB962C8B-B14F-4D97-AF65-F5344CB8AC3E}">
        <p14:creationId xmlns:p14="http://schemas.microsoft.com/office/powerpoint/2010/main" val="1202435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software development cycle&#10;&#10;Description automatically generated">
            <a:extLst>
              <a:ext uri="{FF2B5EF4-FFF2-40B4-BE49-F238E27FC236}">
                <a16:creationId xmlns:a16="http://schemas.microsoft.com/office/drawing/2014/main" id="{032AE447-03C9-DE6C-3AA6-DA46BCA2C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
            <a:ext cx="12192000" cy="6819900"/>
          </a:xfrm>
          <a:prstGeom prst="rect">
            <a:avLst/>
          </a:prstGeom>
        </p:spPr>
      </p:pic>
    </p:spTree>
    <p:extLst>
      <p:ext uri="{BB962C8B-B14F-4D97-AF65-F5344CB8AC3E}">
        <p14:creationId xmlns:p14="http://schemas.microsoft.com/office/powerpoint/2010/main" val="3977843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412</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vt:lpstr>
      <vt:lpstr>Calibri</vt:lpstr>
      <vt:lpstr>Calibri Light</vt:lpstr>
      <vt:lpstr>Mona Sans</vt:lpstr>
      <vt:lpstr>Office Theme</vt:lpstr>
      <vt:lpstr> </vt:lpstr>
      <vt:lpstr>What it is ?</vt:lpstr>
      <vt:lpstr>PowerPoint Presentation</vt:lpstr>
      <vt:lpstr>Sample Commands </vt:lpstr>
      <vt:lpstr>Download and Install GIT </vt:lpstr>
      <vt:lpstr>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Moro, Marco</dc:creator>
  <cp:lastModifiedBy>Moro, Marco</cp:lastModifiedBy>
  <cp:revision>1</cp:revision>
  <dcterms:created xsi:type="dcterms:W3CDTF">2024-01-08T08:49:27Z</dcterms:created>
  <dcterms:modified xsi:type="dcterms:W3CDTF">2024-01-08T15:45:45Z</dcterms:modified>
</cp:coreProperties>
</file>