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4" r:id="rId6"/>
    <p:sldId id="259" r:id="rId7"/>
    <p:sldId id="263" r:id="rId8"/>
    <p:sldId id="260" r:id="rId9"/>
    <p:sldId id="261" r:id="rId10"/>
    <p:sldId id="262"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CD353-33CC-4253-AE63-82F7FD1B1DC8}" v="38" dt="2024-02-27T15:33:0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userId="d7bcd177-0ddd-42e9-8665-046e17e9d9ac" providerId="ADAL" clId="{072CD353-33CC-4253-AE63-82F7FD1B1DC8}"/>
    <pc:docChg chg="modSld">
      <pc:chgData name="Marco" userId="d7bcd177-0ddd-42e9-8665-046e17e9d9ac" providerId="ADAL" clId="{072CD353-33CC-4253-AE63-82F7FD1B1DC8}" dt="2024-02-15T14:13:57.739" v="4" actId="20577"/>
      <pc:docMkLst>
        <pc:docMk/>
      </pc:docMkLst>
      <pc:sldChg chg="modSp mod">
        <pc:chgData name="Marco" userId="d7bcd177-0ddd-42e9-8665-046e17e9d9ac" providerId="ADAL" clId="{072CD353-33CC-4253-AE63-82F7FD1B1DC8}" dt="2024-02-15T14:13:57.739" v="4" actId="20577"/>
        <pc:sldMkLst>
          <pc:docMk/>
          <pc:sldMk cId="1950530670" sldId="263"/>
        </pc:sldMkLst>
        <pc:spChg chg="mod">
          <ac:chgData name="Marco" userId="d7bcd177-0ddd-42e9-8665-046e17e9d9ac" providerId="ADAL" clId="{072CD353-33CC-4253-AE63-82F7FD1B1DC8}" dt="2024-02-15T14:13:57.739" v="4" actId="20577"/>
          <ac:spMkLst>
            <pc:docMk/>
            <pc:sldMk cId="1950530670" sldId="263"/>
            <ac:spMk id="3" creationId="{9EA57DF8-82B4-3F7F-30E2-0908193D11B9}"/>
          </ac:spMkLst>
        </pc:spChg>
      </pc:sldChg>
      <pc:sldChg chg="modSp mod">
        <pc:chgData name="Marco" userId="d7bcd177-0ddd-42e9-8665-046e17e9d9ac" providerId="ADAL" clId="{072CD353-33CC-4253-AE63-82F7FD1B1DC8}" dt="2024-02-15T14:04:18.016" v="3" actId="20577"/>
        <pc:sldMkLst>
          <pc:docMk/>
          <pc:sldMk cId="1608759840" sldId="264"/>
        </pc:sldMkLst>
        <pc:spChg chg="mod">
          <ac:chgData name="Marco" userId="d7bcd177-0ddd-42e9-8665-046e17e9d9ac" providerId="ADAL" clId="{072CD353-33CC-4253-AE63-82F7FD1B1DC8}" dt="2024-02-15T14:04:18.016" v="3" actId="20577"/>
          <ac:spMkLst>
            <pc:docMk/>
            <pc:sldMk cId="1608759840" sldId="264"/>
            <ac:spMk id="3" creationId="{25E93778-EF58-B193-75C7-BE37D5F2BB00}"/>
          </ac:spMkLst>
        </pc:spChg>
      </pc:sldChg>
    </pc:docChg>
  </pc:docChgLst>
  <pc:docChgLst>
    <pc:chgData name="Moro, Marco" userId="d7bcd177-0ddd-42e9-8665-046e17e9d9ac" providerId="ADAL" clId="{072CD353-33CC-4253-AE63-82F7FD1B1DC8}"/>
    <pc:docChg chg="undo custSel addSld delSld modSld">
      <pc:chgData name="Moro, Marco" userId="d7bcd177-0ddd-42e9-8665-046e17e9d9ac" providerId="ADAL" clId="{072CD353-33CC-4253-AE63-82F7FD1B1DC8}" dt="2024-02-27T15:42:55.481" v="1400"/>
      <pc:docMkLst>
        <pc:docMk/>
      </pc:docMkLst>
      <pc:sldChg chg="modSp mod">
        <pc:chgData name="Moro, Marco" userId="d7bcd177-0ddd-42e9-8665-046e17e9d9ac" providerId="ADAL" clId="{072CD353-33CC-4253-AE63-82F7FD1B1DC8}" dt="2024-02-12T09:53:37.633" v="292" actId="20577"/>
        <pc:sldMkLst>
          <pc:docMk/>
          <pc:sldMk cId="2933418098" sldId="261"/>
        </pc:sldMkLst>
        <pc:spChg chg="mod">
          <ac:chgData name="Moro, Marco" userId="d7bcd177-0ddd-42e9-8665-046e17e9d9ac" providerId="ADAL" clId="{072CD353-33CC-4253-AE63-82F7FD1B1DC8}" dt="2024-02-12T09:53:37.633" v="292" actId="20577"/>
          <ac:spMkLst>
            <pc:docMk/>
            <pc:sldMk cId="2933418098" sldId="261"/>
            <ac:spMk id="3" creationId="{DF7F6B2F-F937-2065-E8C2-8D83A5D622B8}"/>
          </ac:spMkLst>
        </pc:spChg>
      </pc:sldChg>
      <pc:sldChg chg="new del">
        <pc:chgData name="Moro, Marco" userId="d7bcd177-0ddd-42e9-8665-046e17e9d9ac" providerId="ADAL" clId="{072CD353-33CC-4253-AE63-82F7FD1B1DC8}" dt="2024-02-12T09:44:03.929" v="1" actId="47"/>
        <pc:sldMkLst>
          <pc:docMk/>
          <pc:sldMk cId="1000874217" sldId="264"/>
        </pc:sldMkLst>
      </pc:sldChg>
      <pc:sldChg chg="modSp new mod">
        <pc:chgData name="Moro, Marco" userId="d7bcd177-0ddd-42e9-8665-046e17e9d9ac" providerId="ADAL" clId="{072CD353-33CC-4253-AE63-82F7FD1B1DC8}" dt="2024-02-12T09:52:36.409" v="272" actId="5793"/>
        <pc:sldMkLst>
          <pc:docMk/>
          <pc:sldMk cId="1608759840" sldId="264"/>
        </pc:sldMkLst>
        <pc:spChg chg="mod">
          <ac:chgData name="Moro, Marco" userId="d7bcd177-0ddd-42e9-8665-046e17e9d9ac" providerId="ADAL" clId="{072CD353-33CC-4253-AE63-82F7FD1B1DC8}" dt="2024-02-12T09:44:17.171" v="20" actId="5793"/>
          <ac:spMkLst>
            <pc:docMk/>
            <pc:sldMk cId="1608759840" sldId="264"/>
            <ac:spMk id="2" creationId="{74ACA713-0ABD-9D2A-AA98-8A34C5DC6BF6}"/>
          </ac:spMkLst>
        </pc:spChg>
        <pc:spChg chg="mod">
          <ac:chgData name="Moro, Marco" userId="d7bcd177-0ddd-42e9-8665-046e17e9d9ac" providerId="ADAL" clId="{072CD353-33CC-4253-AE63-82F7FD1B1DC8}" dt="2024-02-12T09:52:36.409" v="272" actId="5793"/>
          <ac:spMkLst>
            <pc:docMk/>
            <pc:sldMk cId="1608759840" sldId="264"/>
            <ac:spMk id="3" creationId="{25E93778-EF58-B193-75C7-BE37D5F2BB00}"/>
          </ac:spMkLst>
        </pc:spChg>
      </pc:sldChg>
      <pc:sldChg chg="addSp delSp modSp new mod">
        <pc:chgData name="Moro, Marco" userId="d7bcd177-0ddd-42e9-8665-046e17e9d9ac" providerId="ADAL" clId="{072CD353-33CC-4253-AE63-82F7FD1B1DC8}" dt="2024-02-15T12:49:28.775" v="338" actId="255"/>
        <pc:sldMkLst>
          <pc:docMk/>
          <pc:sldMk cId="2991976468" sldId="265"/>
        </pc:sldMkLst>
        <pc:spChg chg="mod">
          <ac:chgData name="Moro, Marco" userId="d7bcd177-0ddd-42e9-8665-046e17e9d9ac" providerId="ADAL" clId="{072CD353-33CC-4253-AE63-82F7FD1B1DC8}" dt="2024-02-15T12:47:59.208" v="327" actId="255"/>
          <ac:spMkLst>
            <pc:docMk/>
            <pc:sldMk cId="2991976468" sldId="265"/>
            <ac:spMk id="2" creationId="{00C3A169-C714-64B2-78AF-C8176E7CB955}"/>
          </ac:spMkLst>
        </pc:spChg>
        <pc:spChg chg="add del mod">
          <ac:chgData name="Moro, Marco" userId="d7bcd177-0ddd-42e9-8665-046e17e9d9ac" providerId="ADAL" clId="{072CD353-33CC-4253-AE63-82F7FD1B1DC8}" dt="2024-02-15T12:49:28.775" v="338" actId="255"/>
          <ac:spMkLst>
            <pc:docMk/>
            <pc:sldMk cId="2991976468" sldId="265"/>
            <ac:spMk id="3" creationId="{0FEC88D3-94B5-25B1-93ED-C6A2531CB077}"/>
          </ac:spMkLst>
        </pc:spChg>
        <pc:spChg chg="add del mod">
          <ac:chgData name="Moro, Marco" userId="d7bcd177-0ddd-42e9-8665-046e17e9d9ac" providerId="ADAL" clId="{072CD353-33CC-4253-AE63-82F7FD1B1DC8}" dt="2024-02-15T12:49:13.819" v="335"/>
          <ac:spMkLst>
            <pc:docMk/>
            <pc:sldMk cId="2991976468" sldId="265"/>
            <ac:spMk id="4" creationId="{9C6AE57F-2C9A-3F8C-33AB-78AD19C6460D}"/>
          </ac:spMkLst>
        </pc:spChg>
        <pc:spChg chg="add del mod">
          <ac:chgData name="Moro, Marco" userId="d7bcd177-0ddd-42e9-8665-046e17e9d9ac" providerId="ADAL" clId="{072CD353-33CC-4253-AE63-82F7FD1B1DC8}" dt="2024-02-15T12:49:12.860" v="333" actId="22"/>
          <ac:spMkLst>
            <pc:docMk/>
            <pc:sldMk cId="2991976468" sldId="265"/>
            <ac:spMk id="6" creationId="{4FB3F9F6-2C80-8561-DE65-018E0276473B}"/>
          </ac:spMkLst>
        </pc:spChg>
      </pc:sldChg>
      <pc:sldChg chg="addSp delSp modSp new del">
        <pc:chgData name="Moro, Marco" userId="d7bcd177-0ddd-42e9-8665-046e17e9d9ac" providerId="ADAL" clId="{072CD353-33CC-4253-AE63-82F7FD1B1DC8}" dt="2024-02-22T15:02:23.755" v="408" actId="2696"/>
        <pc:sldMkLst>
          <pc:docMk/>
          <pc:sldMk cId="1262681558" sldId="266"/>
        </pc:sldMkLst>
        <pc:picChg chg="add del mod">
          <ac:chgData name="Moro, Marco" userId="d7bcd177-0ddd-42e9-8665-046e17e9d9ac" providerId="ADAL" clId="{072CD353-33CC-4253-AE63-82F7FD1B1DC8}" dt="2024-02-22T15:02:18.590" v="407"/>
          <ac:picMkLst>
            <pc:docMk/>
            <pc:sldMk cId="1262681558" sldId="266"/>
            <ac:picMk id="2050" creationId="{BB257DA9-8D2C-8888-AFDC-FCD06813081C}"/>
          </ac:picMkLst>
        </pc:picChg>
      </pc:sldChg>
      <pc:sldChg chg="addSp modSp new add del mod">
        <pc:chgData name="Moro, Marco" userId="d7bcd177-0ddd-42e9-8665-046e17e9d9ac" providerId="ADAL" clId="{072CD353-33CC-4253-AE63-82F7FD1B1DC8}" dt="2024-02-22T15:00:11.386" v="393" actId="2696"/>
        <pc:sldMkLst>
          <pc:docMk/>
          <pc:sldMk cId="2530789891" sldId="266"/>
        </pc:sldMkLst>
        <pc:spChg chg="mod">
          <ac:chgData name="Moro, Marco" userId="d7bcd177-0ddd-42e9-8665-046e17e9d9ac" providerId="ADAL" clId="{072CD353-33CC-4253-AE63-82F7FD1B1DC8}" dt="2024-02-22T14:58:34.047" v="379" actId="20577"/>
          <ac:spMkLst>
            <pc:docMk/>
            <pc:sldMk cId="2530789891" sldId="266"/>
            <ac:spMk id="2" creationId="{3E40F176-D8D4-DA1F-BD66-154A58B8B286}"/>
          </ac:spMkLst>
        </pc:spChg>
        <pc:spChg chg="mod">
          <ac:chgData name="Moro, Marco" userId="d7bcd177-0ddd-42e9-8665-046e17e9d9ac" providerId="ADAL" clId="{072CD353-33CC-4253-AE63-82F7FD1B1DC8}" dt="2024-02-22T14:59:11.028" v="390" actId="1076"/>
          <ac:spMkLst>
            <pc:docMk/>
            <pc:sldMk cId="2530789891" sldId="266"/>
            <ac:spMk id="3" creationId="{78E2DB87-4B3E-BEE2-12C3-C859C0C0BABE}"/>
          </ac:spMkLst>
        </pc:spChg>
        <pc:spChg chg="add mod">
          <ac:chgData name="Moro, Marco" userId="d7bcd177-0ddd-42e9-8665-046e17e9d9ac" providerId="ADAL" clId="{072CD353-33CC-4253-AE63-82F7FD1B1DC8}" dt="2024-02-22T14:58:45.599" v="383" actId="20577"/>
          <ac:spMkLst>
            <pc:docMk/>
            <pc:sldMk cId="2530789891" sldId="266"/>
            <ac:spMk id="4" creationId="{9556B3C5-F37F-47DA-0696-263D86EF7958}"/>
          </ac:spMkLst>
        </pc:spChg>
        <pc:picChg chg="add mod">
          <ac:chgData name="Moro, Marco" userId="d7bcd177-0ddd-42e9-8665-046e17e9d9ac" providerId="ADAL" clId="{072CD353-33CC-4253-AE63-82F7FD1B1DC8}" dt="2024-02-22T14:58:12.094" v="344" actId="14100"/>
          <ac:picMkLst>
            <pc:docMk/>
            <pc:sldMk cId="2530789891" sldId="266"/>
            <ac:picMk id="1026" creationId="{C5978616-7854-B9BD-2A66-7C946727475A}"/>
          </ac:picMkLst>
        </pc:picChg>
      </pc:sldChg>
      <pc:sldChg chg="addSp delSp modSp new mod">
        <pc:chgData name="Moro, Marco" userId="d7bcd177-0ddd-42e9-8665-046e17e9d9ac" providerId="ADAL" clId="{072CD353-33CC-4253-AE63-82F7FD1B1DC8}" dt="2024-02-22T15:02:48.370" v="442" actId="20577"/>
        <pc:sldMkLst>
          <pc:docMk/>
          <pc:sldMk cId="4011891587" sldId="266"/>
        </pc:sldMkLst>
        <pc:spChg chg="mod">
          <ac:chgData name="Moro, Marco" userId="d7bcd177-0ddd-42e9-8665-046e17e9d9ac" providerId="ADAL" clId="{072CD353-33CC-4253-AE63-82F7FD1B1DC8}" dt="2024-02-22T15:02:48.370" v="442" actId="20577"/>
          <ac:spMkLst>
            <pc:docMk/>
            <pc:sldMk cId="4011891587" sldId="266"/>
            <ac:spMk id="2" creationId="{90FE8077-47E8-90CA-47A9-74568D93CEC2}"/>
          </ac:spMkLst>
        </pc:spChg>
        <pc:spChg chg="del">
          <ac:chgData name="Moro, Marco" userId="d7bcd177-0ddd-42e9-8665-046e17e9d9ac" providerId="ADAL" clId="{072CD353-33CC-4253-AE63-82F7FD1B1DC8}" dt="2024-02-22T15:02:33.677" v="410"/>
          <ac:spMkLst>
            <pc:docMk/>
            <pc:sldMk cId="4011891587" sldId="266"/>
            <ac:spMk id="3" creationId="{39E46142-63C7-9789-E45C-189B0D6CE509}"/>
          </ac:spMkLst>
        </pc:spChg>
        <pc:picChg chg="add mod">
          <ac:chgData name="Moro, Marco" userId="d7bcd177-0ddd-42e9-8665-046e17e9d9ac" providerId="ADAL" clId="{072CD353-33CC-4253-AE63-82F7FD1B1DC8}" dt="2024-02-22T15:02:37.253" v="412" actId="14100"/>
          <ac:picMkLst>
            <pc:docMk/>
            <pc:sldMk cId="4011891587" sldId="266"/>
            <ac:picMk id="4098" creationId="{D74642C5-D941-13DA-0760-E0466A2F2654}"/>
          </ac:picMkLst>
        </pc:picChg>
      </pc:sldChg>
      <pc:sldChg chg="add del">
        <pc:chgData name="Moro, Marco" userId="d7bcd177-0ddd-42e9-8665-046e17e9d9ac" providerId="ADAL" clId="{072CD353-33CC-4253-AE63-82F7FD1B1DC8}" dt="2024-02-22T15:00:47.623" v="396"/>
        <pc:sldMkLst>
          <pc:docMk/>
          <pc:sldMk cId="252467940" sldId="267"/>
        </pc:sldMkLst>
      </pc:sldChg>
      <pc:sldChg chg="addSp delSp modSp new mod">
        <pc:chgData name="Moro, Marco" userId="d7bcd177-0ddd-42e9-8665-046e17e9d9ac" providerId="ADAL" clId="{072CD353-33CC-4253-AE63-82F7FD1B1DC8}" dt="2024-02-23T09:50:39.172" v="482" actId="20577"/>
        <pc:sldMkLst>
          <pc:docMk/>
          <pc:sldMk cId="692835320" sldId="267"/>
        </pc:sldMkLst>
        <pc:spChg chg="mod">
          <ac:chgData name="Moro, Marco" userId="d7bcd177-0ddd-42e9-8665-046e17e9d9ac" providerId="ADAL" clId="{072CD353-33CC-4253-AE63-82F7FD1B1DC8}" dt="2024-02-23T09:49:06.353" v="466" actId="20577"/>
          <ac:spMkLst>
            <pc:docMk/>
            <pc:sldMk cId="692835320" sldId="267"/>
            <ac:spMk id="2" creationId="{0AF7CBA0-6AF4-BD4F-324F-2D6889883F56}"/>
          </ac:spMkLst>
        </pc:spChg>
        <pc:spChg chg="mod">
          <ac:chgData name="Moro, Marco" userId="d7bcd177-0ddd-42e9-8665-046e17e9d9ac" providerId="ADAL" clId="{072CD353-33CC-4253-AE63-82F7FD1B1DC8}" dt="2024-02-23T09:50:39.172" v="482" actId="20577"/>
          <ac:spMkLst>
            <pc:docMk/>
            <pc:sldMk cId="692835320" sldId="267"/>
            <ac:spMk id="3" creationId="{1B8975F3-0DD1-5FD5-27A8-995AE0C37A2C}"/>
          </ac:spMkLst>
        </pc:spChg>
        <pc:spChg chg="add del">
          <ac:chgData name="Moro, Marco" userId="d7bcd177-0ddd-42e9-8665-046e17e9d9ac" providerId="ADAL" clId="{072CD353-33CC-4253-AE63-82F7FD1B1DC8}" dt="2024-02-23T09:50:02.692" v="469"/>
          <ac:spMkLst>
            <pc:docMk/>
            <pc:sldMk cId="692835320" sldId="267"/>
            <ac:spMk id="4" creationId="{7571E925-BCEB-83B6-5E4C-80FC0BD4344A}"/>
          </ac:spMkLst>
        </pc:spChg>
      </pc:sldChg>
      <pc:sldChg chg="modSp add del mod">
        <pc:chgData name="Moro, Marco" userId="d7bcd177-0ddd-42e9-8665-046e17e9d9ac" providerId="ADAL" clId="{072CD353-33CC-4253-AE63-82F7FD1B1DC8}" dt="2024-02-22T15:01:45.293" v="401" actId="47"/>
        <pc:sldMkLst>
          <pc:docMk/>
          <pc:sldMk cId="4230859014" sldId="267"/>
        </pc:sldMkLst>
        <pc:spChg chg="mod">
          <ac:chgData name="Moro, Marco" userId="d7bcd177-0ddd-42e9-8665-046e17e9d9ac" providerId="ADAL" clId="{072CD353-33CC-4253-AE63-82F7FD1B1DC8}" dt="2024-02-22T15:01:20.271" v="400" actId="14100"/>
          <ac:spMkLst>
            <pc:docMk/>
            <pc:sldMk cId="4230859014" sldId="267"/>
            <ac:spMk id="3" creationId="{78E2DB87-4B3E-BEE2-12C3-C859C0C0BABE}"/>
          </ac:spMkLst>
        </pc:spChg>
      </pc:sldChg>
      <pc:sldChg chg="modSp new mod">
        <pc:chgData name="Moro, Marco" userId="d7bcd177-0ddd-42e9-8665-046e17e9d9ac" providerId="ADAL" clId="{072CD353-33CC-4253-AE63-82F7FD1B1DC8}" dt="2024-02-23T14:34:17.291" v="624" actId="20577"/>
        <pc:sldMkLst>
          <pc:docMk/>
          <pc:sldMk cId="2509201695" sldId="268"/>
        </pc:sldMkLst>
        <pc:spChg chg="mod">
          <ac:chgData name="Moro, Marco" userId="d7bcd177-0ddd-42e9-8665-046e17e9d9ac" providerId="ADAL" clId="{072CD353-33CC-4253-AE63-82F7FD1B1DC8}" dt="2024-02-23T14:26:57.616" v="499" actId="20577"/>
          <ac:spMkLst>
            <pc:docMk/>
            <pc:sldMk cId="2509201695" sldId="268"/>
            <ac:spMk id="2" creationId="{5A6AFD41-B15B-6226-65EE-73897DCED782}"/>
          </ac:spMkLst>
        </pc:spChg>
        <pc:spChg chg="mod">
          <ac:chgData name="Moro, Marco" userId="d7bcd177-0ddd-42e9-8665-046e17e9d9ac" providerId="ADAL" clId="{072CD353-33CC-4253-AE63-82F7FD1B1DC8}" dt="2024-02-23T14:34:17.291" v="624" actId="20577"/>
          <ac:spMkLst>
            <pc:docMk/>
            <pc:sldMk cId="2509201695" sldId="268"/>
            <ac:spMk id="3" creationId="{52E68175-DDFA-2AFF-8E57-E5094AE10758}"/>
          </ac:spMkLst>
        </pc:spChg>
      </pc:sldChg>
      <pc:sldChg chg="addSp delSp modSp new mod">
        <pc:chgData name="Moro, Marco" userId="d7bcd177-0ddd-42e9-8665-046e17e9d9ac" providerId="ADAL" clId="{072CD353-33CC-4253-AE63-82F7FD1B1DC8}" dt="2024-02-27T15:42:55.481" v="1400"/>
        <pc:sldMkLst>
          <pc:docMk/>
          <pc:sldMk cId="1515574987" sldId="269"/>
        </pc:sldMkLst>
        <pc:spChg chg="mod">
          <ac:chgData name="Moro, Marco" userId="d7bcd177-0ddd-42e9-8665-046e17e9d9ac" providerId="ADAL" clId="{072CD353-33CC-4253-AE63-82F7FD1B1DC8}" dt="2024-02-27T15:16:43.094" v="643" actId="20577"/>
          <ac:spMkLst>
            <pc:docMk/>
            <pc:sldMk cId="1515574987" sldId="269"/>
            <ac:spMk id="2" creationId="{3AFCB31E-B04C-F72A-9232-2AD2F70687E4}"/>
          </ac:spMkLst>
        </pc:spChg>
        <pc:spChg chg="add del mod">
          <ac:chgData name="Moro, Marco" userId="d7bcd177-0ddd-42e9-8665-046e17e9d9ac" providerId="ADAL" clId="{072CD353-33CC-4253-AE63-82F7FD1B1DC8}" dt="2024-02-27T15:42:55.481" v="1400"/>
          <ac:spMkLst>
            <pc:docMk/>
            <pc:sldMk cId="1515574987" sldId="269"/>
            <ac:spMk id="3" creationId="{63842D7C-BA69-0475-2FE0-5888C332C339}"/>
          </ac:spMkLst>
        </pc:spChg>
        <pc:spChg chg="add del mod">
          <ac:chgData name="Moro, Marco" userId="d7bcd177-0ddd-42e9-8665-046e17e9d9ac" providerId="ADAL" clId="{072CD353-33CC-4253-AE63-82F7FD1B1DC8}" dt="2024-02-27T15:17:22.127" v="645"/>
          <ac:spMkLst>
            <pc:docMk/>
            <pc:sldMk cId="1515574987" sldId="269"/>
            <ac:spMk id="4" creationId="{DB58E187-CEDD-B33E-2DC8-0CBAE14DF329}"/>
          </ac:spMkLst>
        </pc:spChg>
      </pc:sldChg>
      <pc:sldChg chg="addSp delSp modSp new mod">
        <pc:chgData name="Moro, Marco" userId="d7bcd177-0ddd-42e9-8665-046e17e9d9ac" providerId="ADAL" clId="{072CD353-33CC-4253-AE63-82F7FD1B1DC8}" dt="2024-02-27T15:40:06.722" v="1379" actId="20577"/>
        <pc:sldMkLst>
          <pc:docMk/>
          <pc:sldMk cId="3478121158" sldId="270"/>
        </pc:sldMkLst>
        <pc:spChg chg="mod">
          <ac:chgData name="Moro, Marco" userId="d7bcd177-0ddd-42e9-8665-046e17e9d9ac" providerId="ADAL" clId="{072CD353-33CC-4253-AE63-82F7FD1B1DC8}" dt="2024-02-27T15:22:24.943" v="883" actId="20577"/>
          <ac:spMkLst>
            <pc:docMk/>
            <pc:sldMk cId="3478121158" sldId="270"/>
            <ac:spMk id="2" creationId="{DCD35642-711E-4789-C88D-7B48C28B4EF6}"/>
          </ac:spMkLst>
        </pc:spChg>
        <pc:spChg chg="mod">
          <ac:chgData name="Moro, Marco" userId="d7bcd177-0ddd-42e9-8665-046e17e9d9ac" providerId="ADAL" clId="{072CD353-33CC-4253-AE63-82F7FD1B1DC8}" dt="2024-02-27T15:40:06.722" v="1379" actId="20577"/>
          <ac:spMkLst>
            <pc:docMk/>
            <pc:sldMk cId="3478121158" sldId="270"/>
            <ac:spMk id="3" creationId="{BEE40C78-1E34-0DC6-9917-60ADD44CF667}"/>
          </ac:spMkLst>
        </pc:spChg>
        <pc:spChg chg="add del">
          <ac:chgData name="Moro, Marco" userId="d7bcd177-0ddd-42e9-8665-046e17e9d9ac" providerId="ADAL" clId="{072CD353-33CC-4253-AE63-82F7FD1B1DC8}" dt="2024-02-27T15:32:57.691" v="1285"/>
          <ac:spMkLst>
            <pc:docMk/>
            <pc:sldMk cId="3478121158" sldId="270"/>
            <ac:spMk id="4" creationId="{D7681195-96F8-779F-0E77-F95015DC56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3121-0EC3-1D54-240B-999E970F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780ED5-6B74-37A7-D74B-A2A1E1D9E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675729-FC8A-86DB-C1A6-D292F08D511F}"/>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75C71B8D-AEDE-E7F4-480C-216F9EE079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373D5D-5036-5B26-6069-6FBF2BB902BA}"/>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957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7B7A-1FD1-FE05-4742-6551291D3C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CD927-D8C9-F7F4-AE37-A0D8E668D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E2771F-A969-5EB2-1E18-ABAB1CD85119}"/>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C20C0A32-7B6B-B8C1-775F-A4217187E2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5CE54-9FF0-C05A-3FE5-36EA16A23226}"/>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8341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D89F7-B438-7F01-4FE5-40B142D515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7A530C-725C-6D71-BC8C-A2F2145F1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F2CF3A-BFDB-5D97-E940-0B422B31CE58}"/>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9943E57F-6B25-8B99-3BD7-A9C367A392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4C175-50BC-237B-E837-F9A12BCFBD97}"/>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61654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840B-AA84-F6A7-4559-F8B7E9155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067FE7-55C1-7487-B9A3-930E4FA0A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9FE5E-CBF3-C972-89F0-5D9980FEDCAF}"/>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8591CD1B-9DC4-B105-7677-B7D2FDD02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DCD92E-B5F2-5AE6-B820-A99DE6E6E92B}"/>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1109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2CF0-B1AB-2B2D-7858-25C9E2851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97B4AA-946A-853A-2712-1C8208F81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24929-731D-DD9B-5902-E484736B702D}"/>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DD7CFA11-1AFA-05F6-0EC4-AF17B8F95E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C11D6-144C-9A49-BC48-48AC47B35B12}"/>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86650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4BA2-53EA-EC69-F1AE-432693DD3E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EAE481-4E73-953E-3E29-B043598FF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885652-D7BE-49F7-0A00-650E1F831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242462-0D6D-1B6A-D0CD-A9ED012C5EB2}"/>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6" name="Footer Placeholder 5">
            <a:extLst>
              <a:ext uri="{FF2B5EF4-FFF2-40B4-BE49-F238E27FC236}">
                <a16:creationId xmlns:a16="http://schemas.microsoft.com/office/drawing/2014/main" id="{57AA6206-9C56-9581-8DFF-54F323AD78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6D50E5-8BCC-00F1-3328-CBAC16A4EA1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65908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FFA5-2E9A-DB1C-BA56-537076FE27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D4A059-A8C6-B461-C9B0-675C1F95B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4A172-1A52-063B-2D53-EB1828305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797E41-44B4-63D3-1A30-88031CC50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9706B-5B08-5230-A3FD-C7C97C43D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EBD659-B1AF-9435-8C82-3A741CBA9C79}"/>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8" name="Footer Placeholder 7">
            <a:extLst>
              <a:ext uri="{FF2B5EF4-FFF2-40B4-BE49-F238E27FC236}">
                <a16:creationId xmlns:a16="http://schemas.microsoft.com/office/drawing/2014/main" id="{46761F6A-2C7C-4C33-38F3-5ECE95CF11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BDFD18-FC6A-065A-E37C-13F8743770D2}"/>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55893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C87C-834F-2116-1963-0E78B36C1B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26CEEA-6E63-4369-7BC1-0B965778643B}"/>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4" name="Footer Placeholder 3">
            <a:extLst>
              <a:ext uri="{FF2B5EF4-FFF2-40B4-BE49-F238E27FC236}">
                <a16:creationId xmlns:a16="http://schemas.microsoft.com/office/drawing/2014/main" id="{658B60A7-7EB7-0EA4-6D92-78B59BB381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B3BCC1-58E1-135F-DFBF-47071EF1F27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04938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409DC-C2DA-A76C-F85A-FF6E1782D7A9}"/>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3" name="Footer Placeholder 2">
            <a:extLst>
              <a:ext uri="{FF2B5EF4-FFF2-40B4-BE49-F238E27FC236}">
                <a16:creationId xmlns:a16="http://schemas.microsoft.com/office/drawing/2014/main" id="{F0018E68-5450-B801-52C4-4E343EC0B5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D7719A-2A12-9F0C-A07C-2CFCD3A843B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59143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36CC-21E9-BB32-01EB-D45B97078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27D325-3C87-C4F7-57EC-D0D6812B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D085D7-A72E-5A90-29CA-E5EFB2360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19FA6-1EB6-BD75-5296-113E069F2E2F}"/>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6" name="Footer Placeholder 5">
            <a:extLst>
              <a:ext uri="{FF2B5EF4-FFF2-40B4-BE49-F238E27FC236}">
                <a16:creationId xmlns:a16="http://schemas.microsoft.com/office/drawing/2014/main" id="{A8D24325-70CD-DB11-3084-9550FCF164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1C84C5-2BF6-218A-FFCA-6B481FC676AE}"/>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76483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D8D6-CFC2-30C7-461B-0AB3A32B0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12B82B-0B21-20AF-1118-9D137BA26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CF2508-940C-450C-4165-9003C42C1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6C7C9-1C95-E637-2208-B9E51799E58B}"/>
              </a:ext>
            </a:extLst>
          </p:cNvPr>
          <p:cNvSpPr>
            <a:spLocks noGrp="1"/>
          </p:cNvSpPr>
          <p:nvPr>
            <p:ph type="dt" sz="half" idx="10"/>
          </p:nvPr>
        </p:nvSpPr>
        <p:spPr/>
        <p:txBody>
          <a:bodyPr/>
          <a:lstStyle/>
          <a:p>
            <a:fld id="{3D8FED83-86F4-482A-91F0-A1EF509DC55C}" type="datetimeFigureOut">
              <a:rPr lang="en-GB" smtClean="0"/>
              <a:t>27/02/2024</a:t>
            </a:fld>
            <a:endParaRPr lang="en-GB"/>
          </a:p>
        </p:txBody>
      </p:sp>
      <p:sp>
        <p:nvSpPr>
          <p:cNvPr id="6" name="Footer Placeholder 5">
            <a:extLst>
              <a:ext uri="{FF2B5EF4-FFF2-40B4-BE49-F238E27FC236}">
                <a16:creationId xmlns:a16="http://schemas.microsoft.com/office/drawing/2014/main" id="{4D8BF98D-D0A0-7346-68C0-C0E84D81A0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17643B-6344-AB07-6DDF-BED9AEDD19EC}"/>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92240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0A877-648E-CABD-DD46-EFC2ED6ED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5D05F6-0D02-6256-B67C-6ED651BD2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C58DD-FC8D-D775-F8FB-55F686F01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FED83-86F4-482A-91F0-A1EF509DC55C}" type="datetimeFigureOut">
              <a:rPr lang="en-GB" smtClean="0"/>
              <a:t>27/02/2024</a:t>
            </a:fld>
            <a:endParaRPr lang="en-GB"/>
          </a:p>
        </p:txBody>
      </p:sp>
      <p:sp>
        <p:nvSpPr>
          <p:cNvPr id="5" name="Footer Placeholder 4">
            <a:extLst>
              <a:ext uri="{FF2B5EF4-FFF2-40B4-BE49-F238E27FC236}">
                <a16:creationId xmlns:a16="http://schemas.microsoft.com/office/drawing/2014/main" id="{E780C652-2BB8-BC76-2DC7-711CEB8C0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5CC901-E558-5DB2-9EFF-F350C3C60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897F3-F07C-415A-B811-407DE6E75AC3}" type="slidenum">
              <a:rPr lang="en-GB" smtClean="0"/>
              <a:t>‹#›</a:t>
            </a:fld>
            <a:endParaRPr lang="en-GB"/>
          </a:p>
        </p:txBody>
      </p:sp>
    </p:spTree>
    <p:extLst>
      <p:ext uri="{BB962C8B-B14F-4D97-AF65-F5344CB8AC3E}">
        <p14:creationId xmlns:p14="http://schemas.microsoft.com/office/powerpoint/2010/main" val="375756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hoenixnap.com/kb/how-to-install-python-3-windows" TargetMode="External"/><Relationship Id="rId2" Type="http://schemas.openxmlformats.org/officeDocument/2006/relationships/hyperlink" Target="https://lsegroup.sharepoint.com/teams/RefinitivSoftwareReposi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whatis/definition/widget" TargetMode="External"/><Relationship Id="rId2" Type="http://schemas.openxmlformats.org/officeDocument/2006/relationships/hyperlink" Target="https://www.techtarget.com/searchdatamanagement/definition/data-modeling"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clas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moro75/TrainingPyth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engineer.com/posts/complex-numbers-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7"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7A69695-9701-56FC-DC04-A5F17A6C34F7}"/>
              </a:ext>
            </a:extLst>
          </p:cNvPr>
          <p:cNvSpPr>
            <a:spLocks noGrp="1"/>
          </p:cNvSpPr>
          <p:nvPr>
            <p:ph type="ctrTitle"/>
          </p:nvPr>
        </p:nvSpPr>
        <p:spPr>
          <a:xfrm>
            <a:off x="3215729" y="1764407"/>
            <a:ext cx="5760846" cy="2310312"/>
          </a:xfrm>
        </p:spPr>
        <p:txBody>
          <a:bodyPr>
            <a:normAutofit/>
          </a:bodyPr>
          <a:lstStyle/>
          <a:p>
            <a:r>
              <a:rPr lang="en-US" sz="9600" b="1" dirty="0">
                <a:solidFill>
                  <a:schemeClr val="tx2"/>
                </a:solidFill>
                <a:latin typeface="Britannic Bold" panose="020B0903060703020204" pitchFamily="34" charset="0"/>
              </a:rPr>
              <a:t>Python </a:t>
            </a:r>
            <a:endParaRPr lang="en-GB" sz="9600" b="1" dirty="0">
              <a:solidFill>
                <a:schemeClr val="tx2"/>
              </a:solidFill>
              <a:latin typeface="Britannic Bold" panose="020B0903060703020204" pitchFamily="34" charset="0"/>
            </a:endParaRPr>
          </a:p>
        </p:txBody>
      </p:sp>
      <p:sp>
        <p:nvSpPr>
          <p:cNvPr id="3" name="Subtitle 2">
            <a:extLst>
              <a:ext uri="{FF2B5EF4-FFF2-40B4-BE49-F238E27FC236}">
                <a16:creationId xmlns:a16="http://schemas.microsoft.com/office/drawing/2014/main" id="{F96C6576-B4AB-A282-7F16-62A6F6F062CB}"/>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Training </a:t>
            </a:r>
            <a:endParaRPr lang="en-GB">
              <a:solidFill>
                <a:schemeClr val="tx2"/>
              </a:solidFill>
            </a:endParaRPr>
          </a:p>
        </p:txBody>
      </p:sp>
    </p:spTree>
    <p:extLst>
      <p:ext uri="{BB962C8B-B14F-4D97-AF65-F5344CB8AC3E}">
        <p14:creationId xmlns:p14="http://schemas.microsoft.com/office/powerpoint/2010/main" val="22700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88DC-9FE2-1808-7B45-01B05B2A7407}"/>
              </a:ext>
            </a:extLst>
          </p:cNvPr>
          <p:cNvSpPr>
            <a:spLocks noGrp="1"/>
          </p:cNvSpPr>
          <p:nvPr>
            <p:ph type="title"/>
          </p:nvPr>
        </p:nvSpPr>
        <p:spPr/>
        <p:txBody>
          <a:bodyPr/>
          <a:lstStyle/>
          <a:p>
            <a:r>
              <a:rPr lang="en-US" dirty="0"/>
              <a:t>String Data Type</a:t>
            </a:r>
            <a:endParaRPr lang="en-GB" dirty="0"/>
          </a:p>
        </p:txBody>
      </p:sp>
      <p:sp>
        <p:nvSpPr>
          <p:cNvPr id="3" name="Content Placeholder 2">
            <a:extLst>
              <a:ext uri="{FF2B5EF4-FFF2-40B4-BE49-F238E27FC236}">
                <a16:creationId xmlns:a16="http://schemas.microsoft.com/office/drawing/2014/main" id="{A2FAB47A-24B8-F766-2880-341DFA7EC372}"/>
              </a:ext>
            </a:extLst>
          </p:cNvPr>
          <p:cNvSpPr>
            <a:spLocks noGrp="1"/>
          </p:cNvSpPr>
          <p:nvPr>
            <p:ph idx="1"/>
          </p:nvPr>
        </p:nvSpPr>
        <p:spPr/>
        <p:txBody>
          <a:bodyPr/>
          <a:lstStyle/>
          <a:p>
            <a:r>
              <a:rPr lang="en-US" b="0" i="0" dirty="0">
                <a:solidFill>
                  <a:srgbClr val="4D5B7C"/>
                </a:solidFill>
                <a:effectLst/>
                <a:latin typeface="Inter"/>
              </a:rPr>
              <a:t>The string is a sequence of characters. Python supports Unicode characters. Generally, strings are represented by either single or double-quotes.</a:t>
            </a:r>
          </a:p>
          <a:p>
            <a:endParaRPr lang="en-GB" dirty="0">
              <a:solidFill>
                <a:srgbClr val="4D5B7C"/>
              </a:solidFill>
              <a:latin typeface="Inter"/>
            </a:endParaRPr>
          </a:p>
          <a:p>
            <a:pPr marL="0" indent="0">
              <a:buNone/>
            </a:pPr>
            <a:r>
              <a:rPr lang="en-GB" sz="2000" b="0" i="0" dirty="0">
                <a:effectLst/>
              </a:rPr>
              <a:t>name = "John Doe"   # this is a string example</a:t>
            </a:r>
          </a:p>
          <a:p>
            <a:pPr marL="0" indent="0">
              <a:buNone/>
            </a:pPr>
            <a:r>
              <a:rPr lang="en-GB" sz="2000" b="0" i="0" dirty="0">
                <a:effectLst/>
              </a:rPr>
              <a:t>print(name)</a:t>
            </a:r>
          </a:p>
          <a:p>
            <a:pPr marL="0" indent="0">
              <a:buNone/>
            </a:pPr>
            <a:endParaRPr lang="en-GB" sz="2000" b="0" i="0" dirty="0">
              <a:effectLst/>
            </a:endParaRPr>
          </a:p>
          <a:p>
            <a:pPr marL="0" indent="0">
              <a:buNone/>
            </a:pPr>
            <a:r>
              <a:rPr lang="en-US" sz="2000" b="0" i="0" dirty="0">
                <a:effectLst/>
              </a:rPr>
              <a:t>name = "John "   # String</a:t>
            </a:r>
          </a:p>
          <a:p>
            <a:pPr marL="0" indent="0">
              <a:buNone/>
            </a:pPr>
            <a:r>
              <a:rPr lang="en-US" sz="2000" b="0" i="0" dirty="0">
                <a:effectLst/>
              </a:rPr>
              <a:t>age = 30              # Int </a:t>
            </a:r>
          </a:p>
          <a:p>
            <a:pPr marL="0" indent="0">
              <a:buNone/>
            </a:pPr>
            <a:r>
              <a:rPr lang="en-US" sz="2000" b="0" i="0" dirty="0">
                <a:effectLst/>
              </a:rPr>
              <a:t>print(</a:t>
            </a:r>
            <a:r>
              <a:rPr lang="en-US" sz="2000" b="0" i="0" dirty="0" err="1">
                <a:effectLst/>
              </a:rPr>
              <a:t>f"Hello</a:t>
            </a:r>
            <a:r>
              <a:rPr lang="en-US" sz="2000" b="0" i="0" dirty="0">
                <a:effectLst/>
              </a:rPr>
              <a:t>, my name is {name} and I am {age} years old.")</a:t>
            </a:r>
            <a:endParaRPr lang="en-US" sz="2000" dirty="0"/>
          </a:p>
        </p:txBody>
      </p:sp>
    </p:spTree>
    <p:extLst>
      <p:ext uri="{BB962C8B-B14F-4D97-AF65-F5344CB8AC3E}">
        <p14:creationId xmlns:p14="http://schemas.microsoft.com/office/powerpoint/2010/main" val="257287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8077-47E8-90CA-47A9-74568D93CEC2}"/>
              </a:ext>
            </a:extLst>
          </p:cNvPr>
          <p:cNvSpPr>
            <a:spLocks noGrp="1"/>
          </p:cNvSpPr>
          <p:nvPr>
            <p:ph type="title"/>
          </p:nvPr>
        </p:nvSpPr>
        <p:spPr/>
        <p:txBody>
          <a:bodyPr/>
          <a:lstStyle/>
          <a:p>
            <a:r>
              <a:rPr lang="en-US" dirty="0"/>
              <a:t>Assignment Operator Table </a:t>
            </a:r>
            <a:endParaRPr lang="en-GB" dirty="0"/>
          </a:p>
        </p:txBody>
      </p:sp>
      <p:pic>
        <p:nvPicPr>
          <p:cNvPr id="4098" name="Picture 2">
            <a:extLst>
              <a:ext uri="{FF2B5EF4-FFF2-40B4-BE49-F238E27FC236}">
                <a16:creationId xmlns:a16="http://schemas.microsoft.com/office/drawing/2014/main" id="{D74642C5-D941-13DA-0760-E0466A2F26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5" y="1972469"/>
            <a:ext cx="8714792"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89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CBA0-6AF4-BD4F-324F-2D6889883F56}"/>
              </a:ext>
            </a:extLst>
          </p:cNvPr>
          <p:cNvSpPr>
            <a:spLocks noGrp="1"/>
          </p:cNvSpPr>
          <p:nvPr>
            <p:ph type="title"/>
          </p:nvPr>
        </p:nvSpPr>
        <p:spPr/>
        <p:txBody>
          <a:bodyPr/>
          <a:lstStyle/>
          <a:p>
            <a:r>
              <a:rPr lang="en-US" dirty="0"/>
              <a:t>Conditional Statements</a:t>
            </a:r>
            <a:endParaRPr lang="en-GB" dirty="0"/>
          </a:p>
        </p:txBody>
      </p:sp>
      <p:sp>
        <p:nvSpPr>
          <p:cNvPr id="3" name="Content Placeholder 2">
            <a:extLst>
              <a:ext uri="{FF2B5EF4-FFF2-40B4-BE49-F238E27FC236}">
                <a16:creationId xmlns:a16="http://schemas.microsoft.com/office/drawing/2014/main" id="{1B8975F3-0DD1-5FD5-27A8-995AE0C37A2C}"/>
              </a:ext>
            </a:extLst>
          </p:cNvPr>
          <p:cNvSpPr>
            <a:spLocks noGrp="1"/>
          </p:cNvSpPr>
          <p:nvPr>
            <p:ph idx="1"/>
          </p:nvPr>
        </p:nvSpPr>
        <p:spPr/>
        <p:txBody>
          <a:bodyPr>
            <a:normAutofit fontScale="77500" lnSpcReduction="20000"/>
          </a:bodyPr>
          <a:lstStyle/>
          <a:p>
            <a:r>
              <a:rPr lang="en-US" b="0" i="0" dirty="0">
                <a:solidFill>
                  <a:srgbClr val="202124"/>
                </a:solidFill>
                <a:effectLst/>
                <a:latin typeface="Google Sans"/>
              </a:rPr>
              <a:t>Conditional statements (if, else, and </a:t>
            </a:r>
            <a:r>
              <a:rPr lang="en-US" b="0" i="0" dirty="0" err="1">
                <a:solidFill>
                  <a:srgbClr val="202124"/>
                </a:solidFill>
                <a:effectLst/>
                <a:latin typeface="Google Sans"/>
              </a:rPr>
              <a:t>elif</a:t>
            </a:r>
            <a:r>
              <a:rPr lang="en-US" b="0" i="0" dirty="0">
                <a:solidFill>
                  <a:srgbClr val="202124"/>
                </a:solidFill>
                <a:effectLst/>
                <a:latin typeface="Google Sans"/>
              </a:rPr>
              <a:t>) are </a:t>
            </a:r>
            <a:r>
              <a:rPr lang="en-US" b="0" i="0" dirty="0">
                <a:solidFill>
                  <a:srgbClr val="040C28"/>
                </a:solidFill>
                <a:effectLst/>
                <a:latin typeface="Google Sans"/>
              </a:rPr>
              <a:t>fundamental programming constructs that allow you to control the flow of your program based on conditions that you specify</a:t>
            </a:r>
            <a:r>
              <a:rPr lang="en-US" b="0" i="0" dirty="0">
                <a:solidFill>
                  <a:srgbClr val="202124"/>
                </a:solidFill>
                <a:effectLst/>
                <a:latin typeface="Google Sans"/>
              </a:rPr>
              <a:t>. They provide a way to make decisions in your program and execute different code based on those decisions.</a:t>
            </a:r>
          </a:p>
          <a:p>
            <a:r>
              <a:rPr lang="en-US" dirty="0"/>
              <a:t>Here's an example of how to use an if-else statement to check if a number is positive or negative:</a:t>
            </a:r>
          </a:p>
          <a:p>
            <a:endParaRPr lang="en-US" dirty="0"/>
          </a:p>
          <a:p>
            <a:r>
              <a:rPr lang="en-US" dirty="0"/>
              <a:t>num = -5</a:t>
            </a:r>
          </a:p>
          <a:p>
            <a:endParaRPr lang="en-US" dirty="0"/>
          </a:p>
          <a:p>
            <a:r>
              <a:rPr lang="en-US" dirty="0"/>
              <a:t>if num &gt; 0:</a:t>
            </a:r>
          </a:p>
          <a:p>
            <a:pPr marL="0" indent="0">
              <a:buNone/>
            </a:pPr>
            <a:r>
              <a:rPr lang="en-US" dirty="0"/>
              <a:t>        print("The number is positive.")</a:t>
            </a:r>
          </a:p>
          <a:p>
            <a:r>
              <a:rPr lang="en-US" dirty="0"/>
              <a:t>else:</a:t>
            </a:r>
          </a:p>
          <a:p>
            <a:pPr marL="0" indent="0">
              <a:buNone/>
            </a:pPr>
            <a:r>
              <a:rPr lang="en-US" dirty="0"/>
              <a:t>        print("The number is negative.")</a:t>
            </a:r>
            <a:endParaRPr lang="en-GB" dirty="0"/>
          </a:p>
        </p:txBody>
      </p:sp>
    </p:spTree>
    <p:extLst>
      <p:ext uri="{BB962C8B-B14F-4D97-AF65-F5344CB8AC3E}">
        <p14:creationId xmlns:p14="http://schemas.microsoft.com/office/powerpoint/2010/main" val="69283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FD41-B15B-6226-65EE-73897DCED782}"/>
              </a:ext>
            </a:extLst>
          </p:cNvPr>
          <p:cNvSpPr>
            <a:spLocks noGrp="1"/>
          </p:cNvSpPr>
          <p:nvPr>
            <p:ph type="title"/>
          </p:nvPr>
        </p:nvSpPr>
        <p:spPr/>
        <p:txBody>
          <a:bodyPr/>
          <a:lstStyle/>
          <a:p>
            <a:r>
              <a:rPr lang="en-US" dirty="0"/>
              <a:t>Loops in Python </a:t>
            </a:r>
            <a:endParaRPr lang="en-GB" dirty="0"/>
          </a:p>
        </p:txBody>
      </p:sp>
      <p:sp>
        <p:nvSpPr>
          <p:cNvPr id="3" name="Content Placeholder 2">
            <a:extLst>
              <a:ext uri="{FF2B5EF4-FFF2-40B4-BE49-F238E27FC236}">
                <a16:creationId xmlns:a16="http://schemas.microsoft.com/office/drawing/2014/main" id="{52E68175-DDFA-2AFF-8E57-E5094AE10758}"/>
              </a:ext>
            </a:extLst>
          </p:cNvPr>
          <p:cNvSpPr>
            <a:spLocks noGrp="1"/>
          </p:cNvSpPr>
          <p:nvPr>
            <p:ph idx="1"/>
          </p:nvPr>
        </p:nvSpPr>
        <p:spPr/>
        <p:txBody>
          <a:bodyPr>
            <a:normAutofit fontScale="55000" lnSpcReduction="20000"/>
          </a:bodyPr>
          <a:lstStyle/>
          <a:p>
            <a:pPr marL="0" indent="0">
              <a:buNone/>
            </a:pPr>
            <a:r>
              <a:rPr lang="en-US" b="0" i="0" dirty="0">
                <a:solidFill>
                  <a:srgbClr val="4D5156"/>
                </a:solidFill>
                <a:effectLst/>
                <a:latin typeface="Google Sans"/>
              </a:rPr>
              <a:t>There are two types of loops in python: for loop and while loop. For loops are used to iterate over a data structure or sequence of elements, such as a list, string, or dictionary, and execute a block of code for each element in the sequence.</a:t>
            </a:r>
          </a:p>
          <a:p>
            <a:pPr marL="0" indent="0">
              <a:buNone/>
            </a:pPr>
            <a:r>
              <a:rPr lang="en-US" b="1" dirty="0"/>
              <a:t>While Loop in Python</a:t>
            </a:r>
          </a:p>
          <a:p>
            <a:pPr marL="0" indent="0">
              <a:buNone/>
            </a:pPr>
            <a:r>
              <a:rPr lang="en-US" dirty="0"/>
              <a:t>In Python, a while loop is used to execute a block of statements repeatedly until a given condition is satisfied. When the condition becomes false, the line immediately after the loop in the program is executed.</a:t>
            </a:r>
          </a:p>
          <a:p>
            <a:endParaRPr lang="en-US" dirty="0"/>
          </a:p>
          <a:p>
            <a:pPr marL="0" indent="0">
              <a:buNone/>
            </a:pPr>
            <a:r>
              <a:rPr lang="en-US" dirty="0">
                <a:latin typeface="Arial Narrow" panose="020B0606020202030204" pitchFamily="34" charset="0"/>
              </a:rPr>
              <a:t>While Loop Syntax:</a:t>
            </a:r>
          </a:p>
          <a:p>
            <a:pPr marL="0" indent="0">
              <a:buNone/>
            </a:pPr>
            <a:r>
              <a:rPr lang="en-US" dirty="0">
                <a:latin typeface="Arial Narrow" panose="020B0606020202030204" pitchFamily="34" charset="0"/>
              </a:rPr>
              <a:t>          while expression:</a:t>
            </a:r>
          </a:p>
          <a:p>
            <a:pPr marL="0" indent="0">
              <a:buNone/>
            </a:pPr>
            <a:r>
              <a:rPr lang="en-US" dirty="0">
                <a:latin typeface="Arial Narrow" panose="020B0606020202030204" pitchFamily="34" charset="0"/>
              </a:rPr>
              <a:t>                 statement(s)</a:t>
            </a:r>
          </a:p>
          <a:p>
            <a:pPr marL="0" indent="0">
              <a:buNone/>
            </a:pPr>
            <a:r>
              <a:rPr lang="en-US" b="1" dirty="0"/>
              <a:t>For Loops</a:t>
            </a:r>
          </a:p>
          <a:p>
            <a:pPr marL="0" indent="0">
              <a:buNone/>
            </a:pPr>
            <a:r>
              <a:rPr lang="en-US" dirty="0"/>
              <a:t>For loops are used for sequential traversal. For example: traversing a list or string or array etc. In Python, there is “for in” loop which is similar to foreach loop in other languages. Let us learn how to use for loop in Python for sequential traversals with </a:t>
            </a:r>
            <a:r>
              <a:rPr lang="en-US"/>
              <a:t>examples.</a:t>
            </a:r>
          </a:p>
          <a:p>
            <a:pPr marL="0" indent="0">
              <a:buNone/>
            </a:pPr>
            <a:endParaRPr lang="en-US" dirty="0"/>
          </a:p>
          <a:p>
            <a:pPr marL="0" indent="0">
              <a:buNone/>
            </a:pPr>
            <a:r>
              <a:rPr lang="en-US" dirty="0">
                <a:latin typeface="Arial Narrow" panose="020B0606020202030204" pitchFamily="34" charset="0"/>
              </a:rPr>
              <a:t>For Loop Syntax:</a:t>
            </a:r>
          </a:p>
          <a:p>
            <a:pPr marL="0" indent="0">
              <a:buNone/>
            </a:pPr>
            <a:r>
              <a:rPr lang="en-US" dirty="0">
                <a:latin typeface="Arial Narrow" panose="020B0606020202030204" pitchFamily="34" charset="0"/>
              </a:rPr>
              <a:t>         for </a:t>
            </a:r>
            <a:r>
              <a:rPr lang="en-US" dirty="0" err="1">
                <a:latin typeface="Arial Narrow" panose="020B0606020202030204" pitchFamily="34" charset="0"/>
              </a:rPr>
              <a:t>iterator_var</a:t>
            </a:r>
            <a:r>
              <a:rPr lang="en-US" dirty="0">
                <a:latin typeface="Arial Narrow" panose="020B0606020202030204" pitchFamily="34" charset="0"/>
              </a:rPr>
              <a:t> in sequence:</a:t>
            </a:r>
          </a:p>
          <a:p>
            <a:pPr marL="0" indent="0">
              <a:buNone/>
            </a:pPr>
            <a:r>
              <a:rPr lang="en-US" dirty="0">
                <a:latin typeface="Arial Narrow" panose="020B0606020202030204" pitchFamily="34" charset="0"/>
              </a:rPr>
              <a:t>                        statements(s)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50920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B31E-B04C-F72A-9232-2AD2F70687E4}"/>
              </a:ext>
            </a:extLst>
          </p:cNvPr>
          <p:cNvSpPr>
            <a:spLocks noGrp="1"/>
          </p:cNvSpPr>
          <p:nvPr>
            <p:ph type="title"/>
          </p:nvPr>
        </p:nvSpPr>
        <p:spPr/>
        <p:txBody>
          <a:bodyPr/>
          <a:lstStyle/>
          <a:p>
            <a:r>
              <a:rPr lang="en-US" dirty="0"/>
              <a:t>Modules in Python </a:t>
            </a:r>
            <a:endParaRPr lang="en-GB" dirty="0"/>
          </a:p>
        </p:txBody>
      </p:sp>
      <p:sp>
        <p:nvSpPr>
          <p:cNvPr id="3" name="Content Placeholder 2">
            <a:extLst>
              <a:ext uri="{FF2B5EF4-FFF2-40B4-BE49-F238E27FC236}">
                <a16:creationId xmlns:a16="http://schemas.microsoft.com/office/drawing/2014/main" id="{63842D7C-BA69-0475-2FE0-5888C332C339}"/>
              </a:ext>
            </a:extLst>
          </p:cNvPr>
          <p:cNvSpPr>
            <a:spLocks noGrp="1"/>
          </p:cNvSpPr>
          <p:nvPr>
            <p:ph idx="1"/>
          </p:nvPr>
        </p:nvSpPr>
        <p:spPr/>
        <p:txBody>
          <a:bodyPr>
            <a:normAutofit fontScale="92500" lnSpcReduction="10000"/>
          </a:bodyPr>
          <a:lstStyle/>
          <a:p>
            <a:r>
              <a:rPr lang="en-US" dirty="0"/>
              <a:t>module is a file containing python definitions and statements, that means a module contains python class, functions and variables.</a:t>
            </a:r>
          </a:p>
          <a:p>
            <a:r>
              <a:rPr lang="en-US" dirty="0"/>
              <a:t>a module can help to compile your code by reusing already defined logics for specific features you want to develop</a:t>
            </a:r>
          </a:p>
          <a:p>
            <a:r>
              <a:rPr lang="en-US" dirty="0"/>
              <a:t>the key word "import + module name " give you access to predefined classes, functions and variables defined in modules’</a:t>
            </a:r>
          </a:p>
          <a:p>
            <a:r>
              <a:rPr lang="en-US" dirty="0"/>
              <a:t>In python we already have pre-defined modules ( access them with “help(“modules”) they are called default modules </a:t>
            </a:r>
          </a:p>
          <a:p>
            <a:r>
              <a:rPr lang="en-US" dirty="0"/>
              <a:t>External modules are called third party modules and they can be </a:t>
            </a:r>
            <a:r>
              <a:rPr lang="en-US" dirty="0" err="1"/>
              <a:t>dowloanded</a:t>
            </a:r>
            <a:r>
              <a:rPr lang="en-US" dirty="0"/>
              <a:t> by using pip </a:t>
            </a:r>
          </a:p>
          <a:p>
            <a:r>
              <a:rPr lang="en-US" dirty="0"/>
              <a:t>Documentation @ https://docs.python.org/3/py-modindex.html</a:t>
            </a:r>
          </a:p>
        </p:txBody>
      </p:sp>
    </p:spTree>
    <p:extLst>
      <p:ext uri="{BB962C8B-B14F-4D97-AF65-F5344CB8AC3E}">
        <p14:creationId xmlns:p14="http://schemas.microsoft.com/office/powerpoint/2010/main" val="15155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5642-711E-4789-C88D-7B48C28B4EF6}"/>
              </a:ext>
            </a:extLst>
          </p:cNvPr>
          <p:cNvSpPr>
            <a:spLocks noGrp="1"/>
          </p:cNvSpPr>
          <p:nvPr>
            <p:ph type="title"/>
          </p:nvPr>
        </p:nvSpPr>
        <p:spPr/>
        <p:txBody>
          <a:bodyPr/>
          <a:lstStyle/>
          <a:p>
            <a:r>
              <a:rPr lang="en-US" dirty="0"/>
              <a:t>Import Modules with Python </a:t>
            </a:r>
            <a:endParaRPr lang="en-GB" dirty="0"/>
          </a:p>
        </p:txBody>
      </p:sp>
      <p:sp>
        <p:nvSpPr>
          <p:cNvPr id="3" name="Content Placeholder 2">
            <a:extLst>
              <a:ext uri="{FF2B5EF4-FFF2-40B4-BE49-F238E27FC236}">
                <a16:creationId xmlns:a16="http://schemas.microsoft.com/office/drawing/2014/main" id="{BEE40C78-1E34-0DC6-9917-60ADD44CF667}"/>
              </a:ext>
            </a:extLst>
          </p:cNvPr>
          <p:cNvSpPr>
            <a:spLocks noGrp="1"/>
          </p:cNvSpPr>
          <p:nvPr>
            <p:ph idx="1"/>
          </p:nvPr>
        </p:nvSpPr>
        <p:spPr/>
        <p:txBody>
          <a:bodyPr>
            <a:normAutofit fontScale="40000" lnSpcReduction="20000"/>
          </a:bodyPr>
          <a:lstStyle/>
          <a:p>
            <a:pPr marL="0" indent="0">
              <a:buNone/>
            </a:pPr>
            <a:r>
              <a:rPr lang="en-US" dirty="0"/>
              <a:t>                                                    </a:t>
            </a:r>
          </a:p>
          <a:p>
            <a:pPr marL="0" indent="0">
              <a:buNone/>
            </a:pPr>
            <a:r>
              <a:rPr lang="en-US" dirty="0"/>
              <a:t>import </a:t>
            </a:r>
            <a:r>
              <a:rPr lang="en-US" dirty="0" err="1"/>
              <a:t>modulename</a:t>
            </a:r>
            <a:r>
              <a:rPr lang="en-US" dirty="0"/>
              <a:t>    (to import all the content from the module </a:t>
            </a:r>
            <a:r>
              <a:rPr lang="en-US" dirty="0" err="1"/>
              <a:t>modulname</a:t>
            </a:r>
            <a:r>
              <a:rPr lang="en-US" dirty="0"/>
              <a:t> into the script  program )</a:t>
            </a:r>
          </a:p>
          <a:p>
            <a:pPr marL="0" indent="0">
              <a:buNone/>
            </a:pPr>
            <a:r>
              <a:rPr lang="en-US" dirty="0" err="1"/>
              <a:t>modulname.modulevariable</a:t>
            </a:r>
            <a:r>
              <a:rPr lang="en-US" dirty="0"/>
              <a:t>)  ( to access the content type </a:t>
            </a:r>
            <a:r>
              <a:rPr lang="en-US" dirty="0" err="1"/>
              <a:t>modulename</a:t>
            </a:r>
            <a:r>
              <a:rPr lang="en-US" dirty="0"/>
              <a:t>."the name of what you want to access defined in module in this example </a:t>
            </a:r>
            <a:r>
              <a:rPr lang="en-US" dirty="0" err="1"/>
              <a:t>modulevariable</a:t>
            </a:r>
            <a:r>
              <a:rPr lang="en-US" dirty="0"/>
              <a:t>)</a:t>
            </a:r>
          </a:p>
          <a:p>
            <a:pPr marL="0" indent="0">
              <a:buNone/>
            </a:pPr>
            <a:r>
              <a:rPr lang="en-US" dirty="0"/>
              <a:t> </a:t>
            </a:r>
          </a:p>
          <a:p>
            <a:pPr marL="0" indent="0">
              <a:buNone/>
            </a:pPr>
            <a:r>
              <a:rPr lang="en-US" dirty="0"/>
              <a:t>                                                 ##### method - 1 direct import ########</a:t>
            </a:r>
          </a:p>
          <a:p>
            <a:r>
              <a:rPr lang="en-US" dirty="0"/>
              <a:t>from math import *    ( from math module import all by using star)</a:t>
            </a:r>
          </a:p>
          <a:p>
            <a:endParaRPr lang="en-US" dirty="0"/>
          </a:p>
          <a:p>
            <a:r>
              <a:rPr lang="en-US" dirty="0"/>
              <a:t>print(pow(3,2))   (in this occasion you can access the functions pow directly without specifying module name first)</a:t>
            </a:r>
          </a:p>
          <a:p>
            <a:endParaRPr lang="en-US" dirty="0"/>
          </a:p>
          <a:p>
            <a:pPr marL="0" indent="0">
              <a:buNone/>
            </a:pPr>
            <a:r>
              <a:rPr lang="en-US" dirty="0"/>
              <a:t>                                ########## method 2 import only what is needed from module with “from” ########</a:t>
            </a:r>
          </a:p>
          <a:p>
            <a:r>
              <a:rPr lang="en-US" dirty="0"/>
              <a:t>from math import pow    (with the from import we are only importing power function needed from </a:t>
            </a:r>
            <a:r>
              <a:rPr lang="en-US" dirty="0" err="1"/>
              <a:t>maths</a:t>
            </a:r>
            <a:r>
              <a:rPr lang="en-US" dirty="0"/>
              <a:t>)</a:t>
            </a:r>
          </a:p>
          <a:p>
            <a:r>
              <a:rPr lang="en-US" dirty="0"/>
              <a:t>from math import </a:t>
            </a:r>
            <a:r>
              <a:rPr lang="en-US" dirty="0" err="1"/>
              <a:t>pi,pow</a:t>
            </a:r>
            <a:r>
              <a:rPr lang="en-US" dirty="0"/>
              <a:t>    (or we can import multiple functions together with single line)</a:t>
            </a:r>
          </a:p>
          <a:p>
            <a:endParaRPr lang="en-US" dirty="0"/>
          </a:p>
          <a:p>
            <a:pPr marL="0" indent="0">
              <a:buNone/>
            </a:pPr>
            <a:r>
              <a:rPr lang="en-US" dirty="0"/>
              <a:t>                                 ####### method 3 import as alias ######################################</a:t>
            </a:r>
          </a:p>
          <a:p>
            <a:r>
              <a:rPr lang="en-US" dirty="0"/>
              <a:t>import math as m   (you can create alias name and use the functions by using the alias names to simplify the code)</a:t>
            </a:r>
          </a:p>
          <a:p>
            <a:endParaRPr lang="en-US" dirty="0"/>
          </a:p>
          <a:p>
            <a:r>
              <a:rPr lang="en-US" dirty="0"/>
              <a:t>print(</a:t>
            </a:r>
            <a:r>
              <a:rPr lang="en-US" dirty="0" err="1"/>
              <a:t>m.pow</a:t>
            </a:r>
            <a:r>
              <a:rPr lang="en-US" dirty="0"/>
              <a:t>(3,2))  (now you are using m in your script to access </a:t>
            </a:r>
            <a:r>
              <a:rPr lang="en-US" dirty="0" err="1"/>
              <a:t>maths</a:t>
            </a:r>
            <a:r>
              <a:rPr lang="en-US" dirty="0"/>
              <a:t> functions)</a:t>
            </a:r>
            <a:endParaRPr lang="en-GB" dirty="0"/>
          </a:p>
        </p:txBody>
      </p:sp>
    </p:spTree>
    <p:extLst>
      <p:ext uri="{BB962C8B-B14F-4D97-AF65-F5344CB8AC3E}">
        <p14:creationId xmlns:p14="http://schemas.microsoft.com/office/powerpoint/2010/main" val="347812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A169-C714-64B2-78AF-C8176E7CB955}"/>
              </a:ext>
            </a:extLst>
          </p:cNvPr>
          <p:cNvSpPr>
            <a:spLocks noGrp="1"/>
          </p:cNvSpPr>
          <p:nvPr>
            <p:ph type="title"/>
          </p:nvPr>
        </p:nvSpPr>
        <p:spPr>
          <a:xfrm>
            <a:off x="831850" y="830510"/>
            <a:ext cx="10515600" cy="1702965"/>
          </a:xfrm>
        </p:spPr>
        <p:txBody>
          <a:bodyPr>
            <a:normAutofit/>
          </a:bodyPr>
          <a:lstStyle/>
          <a:p>
            <a:r>
              <a:rPr lang="en-US" sz="4800" b="0" i="0" dirty="0">
                <a:solidFill>
                  <a:srgbClr val="4D5156"/>
                </a:solidFill>
                <a:effectLst/>
                <a:latin typeface="Blackadder ITC" panose="04020505051007020D02" pitchFamily="82" charset="0"/>
              </a:rPr>
              <a:t>Literally </a:t>
            </a:r>
            <a:r>
              <a:rPr lang="en-US" sz="4800" b="1" i="0" dirty="0">
                <a:solidFill>
                  <a:srgbClr val="5F6368"/>
                </a:solidFill>
                <a:effectLst/>
                <a:latin typeface="Blackadder ITC" panose="04020505051007020D02" pitchFamily="82" charset="0"/>
              </a:rPr>
              <a:t>nothing is impossible. When there is a will</a:t>
            </a:r>
            <a:r>
              <a:rPr lang="en-US" sz="4800" b="0" i="0" dirty="0">
                <a:solidFill>
                  <a:srgbClr val="4D5156"/>
                </a:solidFill>
                <a:effectLst/>
                <a:latin typeface="Blackadder ITC" panose="04020505051007020D02" pitchFamily="82" charset="0"/>
              </a:rPr>
              <a:t>, </a:t>
            </a:r>
            <a:r>
              <a:rPr lang="en-US" sz="4800" b="1" i="0" dirty="0">
                <a:solidFill>
                  <a:srgbClr val="5F6368"/>
                </a:solidFill>
                <a:effectLst/>
                <a:latin typeface="Blackadder ITC" panose="04020505051007020D02" pitchFamily="82" charset="0"/>
              </a:rPr>
              <a:t>there</a:t>
            </a:r>
            <a:r>
              <a:rPr lang="en-US" sz="4800" b="0" i="0" dirty="0">
                <a:solidFill>
                  <a:srgbClr val="4D5156"/>
                </a:solidFill>
                <a:effectLst/>
                <a:latin typeface="Blackadder ITC" panose="04020505051007020D02" pitchFamily="82" charset="0"/>
              </a:rPr>
              <a:t> is always a </a:t>
            </a:r>
            <a:r>
              <a:rPr lang="en-US" sz="4800" b="1" i="0" dirty="0">
                <a:solidFill>
                  <a:srgbClr val="5F6368"/>
                </a:solidFill>
                <a:effectLst/>
                <a:latin typeface="Blackadder ITC" panose="04020505051007020D02" pitchFamily="82" charset="0"/>
              </a:rPr>
              <a:t>way</a:t>
            </a:r>
            <a:endParaRPr lang="en-GB" sz="4800" dirty="0">
              <a:latin typeface="Blackadder ITC" panose="04020505051007020D02" pitchFamily="82" charset="0"/>
            </a:endParaRPr>
          </a:p>
        </p:txBody>
      </p:sp>
      <p:sp>
        <p:nvSpPr>
          <p:cNvPr id="3" name="Text Placeholder 2">
            <a:extLst>
              <a:ext uri="{FF2B5EF4-FFF2-40B4-BE49-F238E27FC236}">
                <a16:creationId xmlns:a16="http://schemas.microsoft.com/office/drawing/2014/main" id="{0FEC88D3-94B5-25B1-93ED-C6A2531CB077}"/>
              </a:ext>
            </a:extLst>
          </p:cNvPr>
          <p:cNvSpPr>
            <a:spLocks noGrp="1"/>
          </p:cNvSpPr>
          <p:nvPr>
            <p:ph type="body" idx="1"/>
          </p:nvPr>
        </p:nvSpPr>
        <p:spPr>
          <a:xfrm>
            <a:off x="831850" y="3791825"/>
            <a:ext cx="10515600" cy="2297826"/>
          </a:xfrm>
        </p:spPr>
        <p:txBody>
          <a:bodyPr>
            <a:normAutofit/>
          </a:bodyPr>
          <a:lstStyle/>
          <a:p>
            <a:r>
              <a:rPr lang="ru-RU" sz="4000" b="1" dirty="0"/>
              <a:t>Буквально немає нічого неможливого. Коли є бажання, завжди є спосіб</a:t>
            </a:r>
            <a:endParaRPr lang="en-GB" sz="4000" b="1" dirty="0"/>
          </a:p>
        </p:txBody>
      </p:sp>
    </p:spTree>
    <p:extLst>
      <p:ext uri="{BB962C8B-B14F-4D97-AF65-F5344CB8AC3E}">
        <p14:creationId xmlns:p14="http://schemas.microsoft.com/office/powerpoint/2010/main" val="299197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A77D-5CD4-781F-4386-CC94478FAB95}"/>
              </a:ext>
            </a:extLst>
          </p:cNvPr>
          <p:cNvSpPr>
            <a:spLocks noGrp="1"/>
          </p:cNvSpPr>
          <p:nvPr>
            <p:ph type="title"/>
          </p:nvPr>
        </p:nvSpPr>
        <p:spPr/>
        <p:txBody>
          <a:bodyPr/>
          <a:lstStyle/>
          <a:p>
            <a:r>
              <a:rPr lang="en-US" dirty="0"/>
              <a:t>Download and Install Python – GIT and PyCharm </a:t>
            </a:r>
            <a:endParaRPr lang="en-GB" dirty="0"/>
          </a:p>
        </p:txBody>
      </p:sp>
      <p:sp>
        <p:nvSpPr>
          <p:cNvPr id="3" name="Content Placeholder 2">
            <a:extLst>
              <a:ext uri="{FF2B5EF4-FFF2-40B4-BE49-F238E27FC236}">
                <a16:creationId xmlns:a16="http://schemas.microsoft.com/office/drawing/2014/main" id="{33794595-E82F-1638-3A0B-9D0AB4026866}"/>
              </a:ext>
            </a:extLst>
          </p:cNvPr>
          <p:cNvSpPr>
            <a:spLocks noGrp="1"/>
          </p:cNvSpPr>
          <p:nvPr>
            <p:ph idx="1"/>
          </p:nvPr>
        </p:nvSpPr>
        <p:spPr/>
        <p:txBody>
          <a:bodyPr>
            <a:normAutofit/>
          </a:bodyPr>
          <a:lstStyle/>
          <a:p>
            <a:r>
              <a:rPr lang="en-US" dirty="0"/>
              <a:t>Download Software at:</a:t>
            </a:r>
          </a:p>
          <a:p>
            <a:pPr marL="0" indent="0">
              <a:buNone/>
            </a:pPr>
            <a:endParaRPr lang="en-US" dirty="0"/>
          </a:p>
          <a:p>
            <a:pPr marL="0" indent="0">
              <a:buNone/>
            </a:pPr>
            <a:r>
              <a:rPr lang="en-US" dirty="0">
                <a:hlinkClick r:id="rId2"/>
              </a:rPr>
              <a:t>https://lsegroup.sharepoint.com/teams/RefinitivSoftwareRepository/</a:t>
            </a:r>
            <a:r>
              <a:rPr lang="en-US" dirty="0"/>
              <a:t> </a:t>
            </a:r>
          </a:p>
          <a:p>
            <a:pPr marL="0" indent="0">
              <a:buNone/>
            </a:pPr>
            <a:endParaRPr lang="en-US" dirty="0"/>
          </a:p>
          <a:p>
            <a:r>
              <a:rPr lang="en-US" dirty="0"/>
              <a:t>Installation instructions as can be found at:</a:t>
            </a:r>
          </a:p>
          <a:p>
            <a:pPr marL="0" indent="0">
              <a:buNone/>
            </a:pPr>
            <a:endParaRPr lang="en-US" dirty="0"/>
          </a:p>
          <a:p>
            <a:pPr marL="0" indent="0">
              <a:buNone/>
            </a:pPr>
            <a:r>
              <a:rPr lang="en-US" dirty="0">
                <a:hlinkClick r:id="rId3"/>
              </a:rPr>
              <a:t>https://phoenixnap.com/kb/how-to-install-python-3-windows</a:t>
            </a:r>
            <a:endParaRPr lang="en-US" dirty="0"/>
          </a:p>
          <a:p>
            <a:pPr marL="0" indent="0">
              <a:buNone/>
            </a:pPr>
            <a:r>
              <a:rPr lang="en-US" dirty="0"/>
              <a:t> </a:t>
            </a:r>
            <a:endParaRPr lang="en-GB" dirty="0"/>
          </a:p>
        </p:txBody>
      </p:sp>
    </p:spTree>
    <p:extLst>
      <p:ext uri="{BB962C8B-B14F-4D97-AF65-F5344CB8AC3E}">
        <p14:creationId xmlns:p14="http://schemas.microsoft.com/office/powerpoint/2010/main" val="88352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3EC1-217F-7E17-6A7D-455AE650D9D5}"/>
              </a:ext>
            </a:extLst>
          </p:cNvPr>
          <p:cNvSpPr>
            <a:spLocks noGrp="1"/>
          </p:cNvSpPr>
          <p:nvPr>
            <p:ph type="title"/>
          </p:nvPr>
        </p:nvSpPr>
        <p:spPr/>
        <p:txBody>
          <a:bodyPr/>
          <a:lstStyle/>
          <a:p>
            <a:r>
              <a:rPr lang="en-US" dirty="0"/>
              <a:t>Object Oriented Programming Languages</a:t>
            </a:r>
            <a:endParaRPr lang="en-GB" dirty="0"/>
          </a:p>
        </p:txBody>
      </p:sp>
      <p:sp>
        <p:nvSpPr>
          <p:cNvPr id="3" name="Content Placeholder 2">
            <a:extLst>
              <a:ext uri="{FF2B5EF4-FFF2-40B4-BE49-F238E27FC236}">
                <a16:creationId xmlns:a16="http://schemas.microsoft.com/office/drawing/2014/main" id="{5A2C0541-823B-88C7-650F-397D7283F2C0}"/>
              </a:ext>
            </a:extLst>
          </p:cNvPr>
          <p:cNvSpPr>
            <a:spLocks noGrp="1"/>
          </p:cNvSpPr>
          <p:nvPr>
            <p:ph idx="1"/>
          </p:nvPr>
        </p:nvSpPr>
        <p:spPr/>
        <p:txBody>
          <a:bodyPr>
            <a:normAutofit fontScale="40000" lnSpcReduction="20000"/>
          </a:bodyPr>
          <a:lstStyle/>
          <a:p>
            <a:r>
              <a:rPr lang="en-US" b="1" i="0" dirty="0">
                <a:effectLst/>
                <a:latin typeface="Arial" panose="020B0604020202020204" pitchFamily="34" charset="0"/>
              </a:rPr>
              <a:t>What is object-oriented programming?</a:t>
            </a:r>
          </a:p>
          <a:p>
            <a:r>
              <a:rPr lang="en-US" dirty="0">
                <a:solidFill>
                  <a:srgbClr val="666666"/>
                </a:solidFill>
                <a:effectLst/>
              </a:rPr>
              <a:t>Object-oriented programming (OOP) is a computer programming model that organizes software design around data, or objects, rather than functions and logic. An object can be defined as a data field that has unique attributes and behavior.</a:t>
            </a:r>
          </a:p>
          <a:p>
            <a:r>
              <a:rPr lang="en-US" dirty="0">
                <a:solidFill>
                  <a:srgbClr val="666666"/>
                </a:solidFill>
                <a:effectLst/>
              </a:rPr>
              <a:t>OOP focuses on the objects that developers want to manipulate rather than the logic required to manipulate them. This approach to programming is well-suited for programs that are large, complex and actively updated or maintained. This includes programs for manufacturing and design, as well as mobile applications; for example, OOP can be used for manufacturing system simulation software.</a:t>
            </a:r>
          </a:p>
          <a:p>
            <a:r>
              <a:rPr lang="en-US" dirty="0">
                <a:solidFill>
                  <a:srgbClr val="666666"/>
                </a:solidFill>
                <a:effectLst/>
              </a:rPr>
              <a:t>The organization of an object-oriented program also makes the method beneficial to collaborative development, where projects are divided into groups. Additional benefits of OOP include code reusability, scalability and efficiency.</a:t>
            </a:r>
          </a:p>
          <a:p>
            <a:r>
              <a:rPr lang="en-US" dirty="0">
                <a:solidFill>
                  <a:srgbClr val="666666"/>
                </a:solidFill>
                <a:effectLst/>
              </a:rPr>
              <a:t>The first step in OOP is to collect all of the objects a programmer wants to manipulate and identify how they relate to each other -- an exercise known as </a:t>
            </a:r>
            <a:r>
              <a:rPr lang="en-US" u="sng" dirty="0">
                <a:solidFill>
                  <a:srgbClr val="007CAD"/>
                </a:solidFill>
                <a:effectLst/>
                <a:hlinkClick r:id="rId2"/>
              </a:rPr>
              <a:t>data modeling</a:t>
            </a:r>
            <a:r>
              <a:rPr lang="en-US" dirty="0">
                <a:solidFill>
                  <a:srgbClr val="666666"/>
                </a:solidFill>
                <a:effectLst/>
              </a:rPr>
              <a:t>.</a:t>
            </a:r>
          </a:p>
          <a:p>
            <a:r>
              <a:rPr lang="en-US" dirty="0">
                <a:solidFill>
                  <a:srgbClr val="666666"/>
                </a:solidFill>
                <a:effectLst/>
              </a:rPr>
              <a:t>Examples of an object can range from physical entities, such as a human being who is described by properties like name and address, to small computer programs, such as </a:t>
            </a:r>
            <a:r>
              <a:rPr lang="en-US" u="sng" dirty="0">
                <a:solidFill>
                  <a:srgbClr val="007CAD"/>
                </a:solidFill>
                <a:effectLst/>
                <a:hlinkClick r:id="rId3"/>
              </a:rPr>
              <a:t>widgets</a:t>
            </a:r>
            <a:r>
              <a:rPr lang="en-US" dirty="0">
                <a:solidFill>
                  <a:srgbClr val="666666"/>
                </a:solidFill>
                <a:effectLst/>
              </a:rPr>
              <a:t>.</a:t>
            </a:r>
          </a:p>
          <a:p>
            <a:r>
              <a:rPr lang="en-US" dirty="0">
                <a:solidFill>
                  <a:srgbClr val="666666"/>
                </a:solidFill>
                <a:effectLst/>
              </a:rPr>
              <a:t>Once an object is known, it is labeled with a </a:t>
            </a:r>
            <a:r>
              <a:rPr lang="en-US" u="sng" dirty="0">
                <a:solidFill>
                  <a:srgbClr val="007CAD"/>
                </a:solidFill>
                <a:effectLst/>
                <a:hlinkClick r:id="rId4"/>
              </a:rPr>
              <a:t>class</a:t>
            </a:r>
            <a:r>
              <a:rPr lang="en-US" dirty="0">
                <a:solidFill>
                  <a:srgbClr val="666666"/>
                </a:solidFill>
                <a:effectLst/>
              </a:rPr>
              <a:t> of objects that defines the kind of data it contains and any logic sequences that can manipulate it. Each distinct logic sequence is known as a method. Objects can communicate with well-defined interfaces called messages.</a:t>
            </a:r>
          </a:p>
          <a:p>
            <a:r>
              <a:rPr lang="en-US" b="1" i="0" dirty="0">
                <a:effectLst/>
                <a:latin typeface="Arial" panose="020B0604020202020204" pitchFamily="34" charset="0"/>
              </a:rPr>
              <a:t>What is the structure of object-oriented programming?</a:t>
            </a:r>
          </a:p>
          <a:p>
            <a:r>
              <a:rPr lang="en-US" dirty="0">
                <a:solidFill>
                  <a:srgbClr val="666666"/>
                </a:solidFill>
                <a:effectLst/>
              </a:rPr>
              <a:t>The structure, or building blocks, of object-oriented programming include the following:</a:t>
            </a:r>
          </a:p>
          <a:p>
            <a:pPr>
              <a:buFont typeface="Arial" panose="020B0604020202020204" pitchFamily="34" charset="0"/>
              <a:buChar char="•"/>
            </a:pPr>
            <a:r>
              <a:rPr lang="en-US" b="1" dirty="0">
                <a:solidFill>
                  <a:srgbClr val="666666"/>
                </a:solidFill>
                <a:effectLst/>
              </a:rPr>
              <a:t>Classes</a:t>
            </a:r>
            <a:r>
              <a:rPr lang="en-US" dirty="0">
                <a:solidFill>
                  <a:srgbClr val="666666"/>
                </a:solidFill>
                <a:effectLst/>
              </a:rPr>
              <a:t> are user-defined data types that act as the blueprint for individual objects, attributes and methods.</a:t>
            </a:r>
          </a:p>
          <a:p>
            <a:pPr>
              <a:buFont typeface="Arial" panose="020B0604020202020204" pitchFamily="34" charset="0"/>
              <a:buChar char="•"/>
            </a:pPr>
            <a:r>
              <a:rPr lang="en-US" b="1" dirty="0">
                <a:solidFill>
                  <a:srgbClr val="666666"/>
                </a:solidFill>
                <a:effectLst/>
              </a:rPr>
              <a:t>Objects</a:t>
            </a:r>
            <a:r>
              <a:rPr lang="en-US" dirty="0">
                <a:solidFill>
                  <a:srgbClr val="666666"/>
                </a:solidFill>
                <a:effectLst/>
              </a:rPr>
              <a:t> are instances of a class created with specifically defined data. Objects can correspond to real-world objects or an abstract entity. When class is defined initially, the description is the only object that is defined.</a:t>
            </a:r>
          </a:p>
          <a:p>
            <a:pPr>
              <a:buFont typeface="Arial" panose="020B0604020202020204" pitchFamily="34" charset="0"/>
              <a:buChar char="•"/>
            </a:pPr>
            <a:r>
              <a:rPr lang="en-US" b="1" dirty="0">
                <a:solidFill>
                  <a:srgbClr val="666666"/>
                </a:solidFill>
                <a:effectLst/>
              </a:rPr>
              <a:t>Methods</a:t>
            </a:r>
            <a:r>
              <a:rPr lang="en-US" dirty="0">
                <a:solidFill>
                  <a:srgbClr val="666666"/>
                </a:solidFill>
                <a:effectLst/>
              </a:rPr>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pPr>
              <a:buFont typeface="Arial" panose="020B0604020202020204" pitchFamily="34" charset="0"/>
              <a:buChar char="•"/>
            </a:pPr>
            <a:r>
              <a:rPr lang="en-US" b="1" dirty="0">
                <a:solidFill>
                  <a:srgbClr val="666666"/>
                </a:solidFill>
                <a:effectLst/>
              </a:rPr>
              <a:t>Attributes</a:t>
            </a:r>
            <a:r>
              <a:rPr lang="en-US" dirty="0">
                <a:solidFill>
                  <a:srgbClr val="666666"/>
                </a:solidFill>
                <a:effectLst/>
              </a:rPr>
              <a:t> are defined in the class template and represent the state of an object. Objects will have data stored in the attributes field. Class attributes belong to the class itself.</a:t>
            </a:r>
          </a:p>
          <a:p>
            <a:endParaRPr lang="en-GB" dirty="0"/>
          </a:p>
        </p:txBody>
      </p:sp>
    </p:spTree>
    <p:extLst>
      <p:ext uri="{BB962C8B-B14F-4D97-AF65-F5344CB8AC3E}">
        <p14:creationId xmlns:p14="http://schemas.microsoft.com/office/powerpoint/2010/main" val="26321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A713-0ABD-9D2A-AA98-8A34C5DC6BF6}"/>
              </a:ext>
            </a:extLst>
          </p:cNvPr>
          <p:cNvSpPr>
            <a:spLocks noGrp="1"/>
          </p:cNvSpPr>
          <p:nvPr>
            <p:ph type="title"/>
          </p:nvPr>
        </p:nvSpPr>
        <p:spPr/>
        <p:txBody>
          <a:bodyPr/>
          <a:lstStyle/>
          <a:p>
            <a:r>
              <a:rPr lang="en-US" dirty="0"/>
              <a:t>GIT – Repository </a:t>
            </a:r>
            <a:endParaRPr lang="en-GB" dirty="0"/>
          </a:p>
        </p:txBody>
      </p:sp>
      <p:sp>
        <p:nvSpPr>
          <p:cNvPr id="3" name="Content Placeholder 2">
            <a:extLst>
              <a:ext uri="{FF2B5EF4-FFF2-40B4-BE49-F238E27FC236}">
                <a16:creationId xmlns:a16="http://schemas.microsoft.com/office/drawing/2014/main" id="{25E93778-EF58-B193-75C7-BE37D5F2BB00}"/>
              </a:ext>
            </a:extLst>
          </p:cNvPr>
          <p:cNvSpPr>
            <a:spLocks noGrp="1"/>
          </p:cNvSpPr>
          <p:nvPr>
            <p:ph idx="1"/>
          </p:nvPr>
        </p:nvSpPr>
        <p:spPr/>
        <p:txBody>
          <a:bodyPr>
            <a:normAutofit/>
          </a:bodyPr>
          <a:lstStyle/>
          <a:p>
            <a:r>
              <a:rPr lang="en-US" dirty="0"/>
              <a:t>Clone the existing repository </a:t>
            </a:r>
          </a:p>
          <a:p>
            <a:pPr marL="0" indent="0">
              <a:buNone/>
            </a:pPr>
            <a:r>
              <a:rPr lang="en-US" dirty="0"/>
              <a:t>  </a:t>
            </a:r>
            <a:r>
              <a:rPr lang="en-GB" dirty="0"/>
              <a:t> git clone </a:t>
            </a:r>
            <a:r>
              <a:rPr lang="en-GB" dirty="0">
                <a:hlinkClick r:id="rId2"/>
              </a:rPr>
              <a:t>https://github.com/mmoro75/TrainingPython.git</a:t>
            </a:r>
            <a:endParaRPr lang="en-GB" dirty="0"/>
          </a:p>
          <a:p>
            <a:pPr marL="0" indent="0">
              <a:buNone/>
            </a:pPr>
            <a:r>
              <a:rPr lang="en-GB" dirty="0"/>
              <a:t>   </a:t>
            </a:r>
          </a:p>
          <a:p>
            <a:pPr marL="0" indent="0">
              <a:buNone/>
            </a:pPr>
            <a:r>
              <a:rPr lang="en-GB" dirty="0"/>
              <a:t>   </a:t>
            </a:r>
            <a:r>
              <a:rPr lang="en-US" dirty="0"/>
              <a:t>git remote get-</a:t>
            </a:r>
            <a:r>
              <a:rPr lang="en-US" dirty="0" err="1"/>
              <a:t>url</a:t>
            </a:r>
            <a:r>
              <a:rPr lang="en-US" dirty="0"/>
              <a:t> origin   ( check remote repository )</a:t>
            </a:r>
          </a:p>
          <a:p>
            <a:pPr marL="0" indent="0">
              <a:buNone/>
            </a:pPr>
            <a:endParaRPr lang="en-US" dirty="0"/>
          </a:p>
          <a:p>
            <a:pPr marL="0" indent="0">
              <a:buNone/>
            </a:pPr>
            <a:r>
              <a:rPr lang="en-US" dirty="0"/>
              <a:t>   git push origin main ( try sync your local to remote)</a:t>
            </a:r>
          </a:p>
          <a:p>
            <a:pPr marL="0" indent="0">
              <a:buNone/>
            </a:pPr>
            <a:r>
              <a:rPr lang="en-US" dirty="0"/>
              <a:t>   user name = ( your user name )</a:t>
            </a:r>
          </a:p>
          <a:p>
            <a:pPr marL="0" indent="0">
              <a:buNone/>
            </a:pPr>
            <a:r>
              <a:rPr lang="en-US" dirty="0"/>
              <a:t>   password = (token to be provided separately )</a:t>
            </a:r>
          </a:p>
        </p:txBody>
      </p:sp>
    </p:spTree>
    <p:extLst>
      <p:ext uri="{BB962C8B-B14F-4D97-AF65-F5344CB8AC3E}">
        <p14:creationId xmlns:p14="http://schemas.microsoft.com/office/powerpoint/2010/main" val="160875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8D76-7160-E8AB-A6C0-C25E8B8E29FC}"/>
              </a:ext>
            </a:extLst>
          </p:cNvPr>
          <p:cNvSpPr>
            <a:spLocks noGrp="1"/>
          </p:cNvSpPr>
          <p:nvPr>
            <p:ph type="title"/>
          </p:nvPr>
        </p:nvSpPr>
        <p:spPr/>
        <p:txBody>
          <a:bodyPr>
            <a:normAutofit fontScale="90000"/>
          </a:bodyPr>
          <a:lstStyle/>
          <a:p>
            <a:r>
              <a:rPr lang="en-US" sz="3600" b="1" i="0" dirty="0">
                <a:solidFill>
                  <a:srgbClr val="323232"/>
                </a:solidFill>
                <a:effectLst/>
                <a:latin typeface="Arial" panose="020B0604020202020204" pitchFamily="34" charset="0"/>
              </a:rPr>
              <a:t>examples of object-oriented programming languages</a:t>
            </a:r>
            <a:br>
              <a:rPr lang="en-US" b="1" i="0" dirty="0">
                <a:solidFill>
                  <a:srgbClr val="323232"/>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8493D43A-61B0-C2F9-242B-E7A2F346A441}"/>
              </a:ext>
            </a:extLst>
          </p:cNvPr>
          <p:cNvSpPr>
            <a:spLocks noGrp="1"/>
          </p:cNvSpPr>
          <p:nvPr>
            <p:ph idx="1"/>
          </p:nvPr>
        </p:nvSpPr>
        <p:spPr/>
        <p:txBody>
          <a:bodyPr>
            <a:normAutofit/>
          </a:bodyPr>
          <a:lstStyle/>
          <a:p>
            <a:pPr algn="l"/>
            <a:r>
              <a:rPr lang="en-GB" b="0" i="0" dirty="0">
                <a:solidFill>
                  <a:srgbClr val="666666"/>
                </a:solidFill>
                <a:effectLst/>
                <a:latin typeface="Arial" panose="020B0604020202020204" pitchFamily="34" charset="0"/>
              </a:rPr>
              <a:t> </a:t>
            </a:r>
            <a:r>
              <a:rPr lang="en-GB" b="1" i="0" dirty="0">
                <a:solidFill>
                  <a:srgbClr val="666666"/>
                </a:solidFill>
                <a:effectLst/>
                <a:latin typeface="Arial" panose="020B0604020202020204" pitchFamily="34" charset="0"/>
              </a:rPr>
              <a:t>popular pure OOP languages include:</a:t>
            </a:r>
          </a:p>
          <a:p>
            <a:pPr marL="0" indent="0" algn="l">
              <a:buNone/>
            </a:pPr>
            <a:r>
              <a:rPr lang="en-GB" b="0" i="0" dirty="0">
                <a:solidFill>
                  <a:srgbClr val="666666"/>
                </a:solidFill>
                <a:effectLst/>
                <a:latin typeface="Arial" panose="020B0604020202020204" pitchFamily="34" charset="0"/>
              </a:rPr>
              <a:t>Ruby</a:t>
            </a:r>
          </a:p>
          <a:p>
            <a:pPr marL="0" indent="0" algn="l">
              <a:buNone/>
            </a:pPr>
            <a:r>
              <a:rPr lang="en-GB" b="0" i="0" dirty="0">
                <a:solidFill>
                  <a:srgbClr val="666666"/>
                </a:solidFill>
                <a:effectLst/>
                <a:latin typeface="Arial" panose="020B0604020202020204" pitchFamily="34" charset="0"/>
              </a:rPr>
              <a:t>Java</a:t>
            </a:r>
          </a:p>
          <a:p>
            <a:pPr marL="0" indent="0" algn="l">
              <a:buNone/>
            </a:pPr>
            <a:r>
              <a:rPr lang="en-GB" b="0" i="0" dirty="0">
                <a:solidFill>
                  <a:srgbClr val="666666"/>
                </a:solidFill>
                <a:effectLst/>
                <a:latin typeface="Arial" panose="020B0604020202020204" pitchFamily="34" charset="0"/>
              </a:rPr>
              <a:t>Python</a:t>
            </a:r>
          </a:p>
          <a:p>
            <a:pPr marL="0" indent="0" algn="l">
              <a:buNone/>
            </a:pPr>
            <a:r>
              <a:rPr lang="en-GB" b="0" i="0" dirty="0">
                <a:solidFill>
                  <a:srgbClr val="666666"/>
                </a:solidFill>
                <a:effectLst/>
                <a:latin typeface="Arial" panose="020B0604020202020204" pitchFamily="34" charset="0"/>
              </a:rPr>
              <a:t>C++</a:t>
            </a:r>
          </a:p>
          <a:p>
            <a:pPr marL="0" indent="0" algn="l">
              <a:buNone/>
            </a:pPr>
            <a:r>
              <a:rPr lang="en-GB" b="0" i="0" dirty="0">
                <a:solidFill>
                  <a:srgbClr val="666666"/>
                </a:solidFill>
                <a:effectLst/>
                <a:latin typeface="Arial" panose="020B0604020202020204" pitchFamily="34" charset="0"/>
              </a:rPr>
              <a:t>Visual Basic .NET</a:t>
            </a:r>
          </a:p>
          <a:p>
            <a:pPr marL="0" indent="0" algn="l">
              <a:buNone/>
            </a:pPr>
            <a:r>
              <a:rPr lang="en-GB" b="0" i="0" dirty="0">
                <a:solidFill>
                  <a:srgbClr val="666666"/>
                </a:solidFill>
                <a:effectLst/>
                <a:latin typeface="Arial" panose="020B0604020202020204" pitchFamily="34" charset="0"/>
              </a:rPr>
              <a:t>PHP</a:t>
            </a:r>
          </a:p>
          <a:p>
            <a:pPr marL="0" indent="0" algn="l">
              <a:buNone/>
            </a:pPr>
            <a:r>
              <a:rPr lang="en-GB" b="0" i="0" dirty="0">
                <a:solidFill>
                  <a:srgbClr val="666666"/>
                </a:solidFill>
                <a:effectLst/>
                <a:latin typeface="Arial" panose="020B0604020202020204" pitchFamily="34" charset="0"/>
              </a:rPr>
              <a:t>JavaScript</a:t>
            </a:r>
          </a:p>
          <a:p>
            <a:endParaRPr lang="en-GB" dirty="0"/>
          </a:p>
        </p:txBody>
      </p:sp>
    </p:spTree>
    <p:extLst>
      <p:ext uri="{BB962C8B-B14F-4D97-AF65-F5344CB8AC3E}">
        <p14:creationId xmlns:p14="http://schemas.microsoft.com/office/powerpoint/2010/main" val="280336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966B-54A8-805B-17AF-D02F795C12F1}"/>
              </a:ext>
            </a:extLst>
          </p:cNvPr>
          <p:cNvSpPr>
            <a:spLocks noGrp="1"/>
          </p:cNvSpPr>
          <p:nvPr>
            <p:ph type="title"/>
          </p:nvPr>
        </p:nvSpPr>
        <p:spPr/>
        <p:txBody>
          <a:bodyPr/>
          <a:lstStyle/>
          <a:p>
            <a:r>
              <a:rPr lang="en-US" dirty="0"/>
              <a:t>The First program, Hello World!! </a:t>
            </a:r>
            <a:endParaRPr lang="en-GB" dirty="0"/>
          </a:p>
        </p:txBody>
      </p:sp>
      <p:sp>
        <p:nvSpPr>
          <p:cNvPr id="3" name="Content Placeholder 2">
            <a:extLst>
              <a:ext uri="{FF2B5EF4-FFF2-40B4-BE49-F238E27FC236}">
                <a16:creationId xmlns:a16="http://schemas.microsoft.com/office/drawing/2014/main" id="{9EA57DF8-82B4-3F7F-30E2-0908193D11B9}"/>
              </a:ext>
            </a:extLst>
          </p:cNvPr>
          <p:cNvSpPr>
            <a:spLocks noGrp="1"/>
          </p:cNvSpPr>
          <p:nvPr>
            <p:ph idx="1"/>
          </p:nvPr>
        </p:nvSpPr>
        <p:spPr/>
        <p:txBody>
          <a:bodyPr>
            <a:noAutofit/>
          </a:bodyPr>
          <a:lstStyle/>
          <a:p>
            <a:r>
              <a:rPr lang="en-GB" sz="2000" dirty="0"/>
              <a:t># This program prints Hello, world! in PYTHON</a:t>
            </a:r>
          </a:p>
          <a:p>
            <a:pPr marL="0" indent="0">
              <a:buNone/>
            </a:pPr>
            <a:r>
              <a:rPr lang="en-GB" sz="2000" dirty="0"/>
              <a:t>             print('Hello, world!’)</a:t>
            </a:r>
          </a:p>
          <a:p>
            <a:pPr marL="0" indent="0">
              <a:buNone/>
            </a:pPr>
            <a:endParaRPr lang="en-GB" sz="2000" dirty="0"/>
          </a:p>
          <a:p>
            <a:pPr marL="0" indent="0">
              <a:buNone/>
            </a:pPr>
            <a:endParaRPr lang="en-GB" sz="2000" dirty="0"/>
          </a:p>
          <a:p>
            <a:r>
              <a:rPr lang="en-GB" sz="2000" dirty="0"/>
              <a:t>// This program prints Hello, world! in Java</a:t>
            </a:r>
          </a:p>
          <a:p>
            <a:pPr marL="0" indent="0">
              <a:buNone/>
            </a:pPr>
            <a:r>
              <a:rPr lang="en-GB" sz="2000" dirty="0"/>
              <a:t>   class HelloWorld {</a:t>
            </a:r>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("Hello, World!"); </a:t>
            </a:r>
          </a:p>
          <a:p>
            <a:pPr marL="0" indent="0">
              <a:buNone/>
            </a:pPr>
            <a:r>
              <a:rPr lang="en-GB" sz="2000" dirty="0"/>
              <a:t>       }</a:t>
            </a:r>
          </a:p>
          <a:p>
            <a:pPr marL="0" indent="0">
              <a:buNone/>
            </a:pPr>
            <a:r>
              <a:rPr lang="en-GB" sz="2000" dirty="0"/>
              <a:t>   }</a:t>
            </a:r>
          </a:p>
          <a:p>
            <a:pPr marL="0" indent="0">
              <a:buNone/>
            </a:pPr>
            <a:endParaRPr lang="en-GB" sz="2000" dirty="0"/>
          </a:p>
          <a:p>
            <a:pPr marL="0" indent="0">
              <a:buNone/>
            </a:pPr>
            <a:r>
              <a:rPr lang="en-GB" sz="2000" dirty="0"/>
              <a:t>    </a:t>
            </a:r>
          </a:p>
          <a:p>
            <a:pPr marL="0" indent="0">
              <a:buNone/>
            </a:pPr>
            <a:endParaRPr lang="en-GB" sz="2000" dirty="0"/>
          </a:p>
        </p:txBody>
      </p:sp>
    </p:spTree>
    <p:extLst>
      <p:ext uri="{BB962C8B-B14F-4D97-AF65-F5344CB8AC3E}">
        <p14:creationId xmlns:p14="http://schemas.microsoft.com/office/powerpoint/2010/main" val="195053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F5E3-BFE9-F553-B5F5-666607DB3230}"/>
              </a:ext>
            </a:extLst>
          </p:cNvPr>
          <p:cNvSpPr>
            <a:spLocks noGrp="1"/>
          </p:cNvSpPr>
          <p:nvPr>
            <p:ph type="title"/>
          </p:nvPr>
        </p:nvSpPr>
        <p:spPr/>
        <p:txBody>
          <a:bodyPr/>
          <a:lstStyle/>
          <a:p>
            <a:r>
              <a:rPr lang="en-US" dirty="0"/>
              <a:t>Python Variables </a:t>
            </a:r>
            <a:endParaRPr lang="en-GB" dirty="0"/>
          </a:p>
        </p:txBody>
      </p:sp>
      <p:sp>
        <p:nvSpPr>
          <p:cNvPr id="3" name="Content Placeholder 2">
            <a:extLst>
              <a:ext uri="{FF2B5EF4-FFF2-40B4-BE49-F238E27FC236}">
                <a16:creationId xmlns:a16="http://schemas.microsoft.com/office/drawing/2014/main" id="{20E47B8E-A9CC-A246-DEF8-4D6FEB11C325}"/>
              </a:ext>
            </a:extLst>
          </p:cNvPr>
          <p:cNvSpPr>
            <a:spLocks noGrp="1"/>
          </p:cNvSpPr>
          <p:nvPr>
            <p:ph idx="1"/>
          </p:nvPr>
        </p:nvSpPr>
        <p:spPr/>
        <p:txBody>
          <a:bodyPr>
            <a:normAutofit lnSpcReduction="10000"/>
          </a:bodyPr>
          <a:lstStyle/>
          <a:p>
            <a:pPr algn="l"/>
            <a:r>
              <a:rPr lang="en-GB" b="1" i="0" dirty="0">
                <a:effectLst/>
                <a:latin typeface="Inter"/>
              </a:rPr>
              <a:t>There are different types of data types in Python. Some built-in Python data types are:</a:t>
            </a:r>
          </a:p>
          <a:p>
            <a:pPr algn="l">
              <a:buFont typeface="Arial" panose="020B0604020202020204" pitchFamily="34" charset="0"/>
              <a:buChar char="•"/>
            </a:pPr>
            <a:r>
              <a:rPr lang="en-GB" b="1" i="0" dirty="0">
                <a:solidFill>
                  <a:srgbClr val="4D5B7C"/>
                </a:solidFill>
                <a:effectLst/>
                <a:latin typeface="Inter"/>
              </a:rPr>
              <a:t>Numeric data types</a:t>
            </a:r>
            <a:r>
              <a:rPr lang="en-GB" b="0" i="0" dirty="0">
                <a:solidFill>
                  <a:srgbClr val="4D5B7C"/>
                </a:solidFill>
                <a:effectLst/>
                <a:latin typeface="Inter"/>
              </a:rPr>
              <a:t>: </a:t>
            </a:r>
            <a:r>
              <a:rPr lang="en-GB" b="0" i="1" dirty="0">
                <a:solidFill>
                  <a:srgbClr val="4D5B7C"/>
                </a:solidFill>
                <a:effectLst/>
                <a:latin typeface="Inter"/>
              </a:rPr>
              <a:t>int, float, complex</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String data types</a:t>
            </a:r>
            <a:r>
              <a:rPr lang="en-GB" b="0" i="0" dirty="0">
                <a:solidFill>
                  <a:srgbClr val="4D5B7C"/>
                </a:solidFill>
                <a:effectLst/>
                <a:latin typeface="Inter"/>
              </a:rPr>
              <a:t>: </a:t>
            </a:r>
            <a:r>
              <a:rPr lang="en-GB" b="0" i="1" dirty="0">
                <a:solidFill>
                  <a:srgbClr val="4D5B7C"/>
                </a:solidFill>
                <a:effectLst/>
                <a:latin typeface="Inter"/>
              </a:rPr>
              <a:t>str</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Sequence types</a:t>
            </a:r>
            <a:r>
              <a:rPr lang="en-GB" b="0" i="0" dirty="0">
                <a:solidFill>
                  <a:srgbClr val="4D5B7C"/>
                </a:solidFill>
                <a:effectLst/>
                <a:latin typeface="Inter"/>
              </a:rPr>
              <a:t>: </a:t>
            </a:r>
            <a:r>
              <a:rPr lang="en-GB" b="0" i="1" dirty="0">
                <a:solidFill>
                  <a:srgbClr val="4D5B7C"/>
                </a:solidFill>
                <a:effectLst/>
                <a:latin typeface="Inter"/>
              </a:rPr>
              <a:t>list, tuple, range</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Binary types</a:t>
            </a:r>
            <a:r>
              <a:rPr lang="en-GB" b="0" i="0" dirty="0">
                <a:solidFill>
                  <a:srgbClr val="4D5B7C"/>
                </a:solidFill>
                <a:effectLst/>
                <a:latin typeface="Inter"/>
              </a:rPr>
              <a:t>: </a:t>
            </a:r>
            <a:r>
              <a:rPr lang="en-GB" b="0" i="1" dirty="0">
                <a:solidFill>
                  <a:srgbClr val="4D5B7C"/>
                </a:solidFill>
                <a:effectLst/>
                <a:latin typeface="Inter"/>
              </a:rPr>
              <a:t>bytes, </a:t>
            </a:r>
            <a:r>
              <a:rPr lang="en-GB" b="0" i="1" dirty="0" err="1">
                <a:solidFill>
                  <a:srgbClr val="4D5B7C"/>
                </a:solidFill>
                <a:effectLst/>
                <a:latin typeface="Inter"/>
              </a:rPr>
              <a:t>bytearray</a:t>
            </a:r>
            <a:r>
              <a:rPr lang="en-GB" b="0" i="1" dirty="0">
                <a:solidFill>
                  <a:srgbClr val="4D5B7C"/>
                </a:solidFill>
                <a:effectLst/>
                <a:latin typeface="Inter"/>
              </a:rPr>
              <a:t>, </a:t>
            </a:r>
            <a:r>
              <a:rPr lang="en-GB" b="0" i="1" dirty="0" err="1">
                <a:solidFill>
                  <a:srgbClr val="4D5B7C"/>
                </a:solidFill>
                <a:effectLst/>
                <a:latin typeface="Inter"/>
              </a:rPr>
              <a:t>memoryview</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Mapping data type</a:t>
            </a:r>
            <a:r>
              <a:rPr lang="en-GB" b="0" i="0" dirty="0">
                <a:solidFill>
                  <a:srgbClr val="4D5B7C"/>
                </a:solidFill>
                <a:effectLst/>
                <a:latin typeface="Inter"/>
              </a:rPr>
              <a:t>: </a:t>
            </a:r>
            <a:r>
              <a:rPr lang="en-GB" b="0" i="1" dirty="0" err="1">
                <a:solidFill>
                  <a:srgbClr val="4D5B7C"/>
                </a:solidFill>
                <a:effectLst/>
                <a:latin typeface="Inter"/>
              </a:rPr>
              <a:t>dict</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Boolean type</a:t>
            </a:r>
            <a:r>
              <a:rPr lang="en-GB" b="0" i="0" dirty="0">
                <a:solidFill>
                  <a:srgbClr val="4D5B7C"/>
                </a:solidFill>
                <a:effectLst/>
                <a:latin typeface="Inter"/>
              </a:rPr>
              <a:t>: </a:t>
            </a:r>
            <a:r>
              <a:rPr lang="en-GB" b="0" i="1" dirty="0">
                <a:solidFill>
                  <a:srgbClr val="4D5B7C"/>
                </a:solidFill>
                <a:effectLst/>
                <a:latin typeface="Inter"/>
              </a:rPr>
              <a:t>bool</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Set data types</a:t>
            </a:r>
            <a:r>
              <a:rPr lang="en-GB" b="0" i="0" dirty="0">
                <a:solidFill>
                  <a:srgbClr val="4D5B7C"/>
                </a:solidFill>
                <a:effectLst/>
                <a:latin typeface="Inter"/>
              </a:rPr>
              <a:t>: </a:t>
            </a:r>
            <a:r>
              <a:rPr lang="en-GB" b="0" i="1" dirty="0">
                <a:solidFill>
                  <a:srgbClr val="4D5B7C"/>
                </a:solidFill>
                <a:effectLst/>
                <a:latin typeface="Inter"/>
              </a:rPr>
              <a:t>set, </a:t>
            </a:r>
            <a:r>
              <a:rPr lang="en-GB" b="0" i="1" dirty="0" err="1">
                <a:solidFill>
                  <a:srgbClr val="4D5B7C"/>
                </a:solidFill>
                <a:effectLst/>
                <a:latin typeface="Inter"/>
              </a:rPr>
              <a:t>frozenset</a:t>
            </a:r>
            <a:endParaRPr lang="en-GB" b="0" i="0" dirty="0">
              <a:solidFill>
                <a:srgbClr val="4D5B7C"/>
              </a:solidFill>
              <a:effectLst/>
              <a:latin typeface="Inter"/>
            </a:endParaRPr>
          </a:p>
          <a:p>
            <a:endParaRPr lang="en-GB" dirty="0"/>
          </a:p>
        </p:txBody>
      </p:sp>
    </p:spTree>
    <p:extLst>
      <p:ext uri="{BB962C8B-B14F-4D97-AF65-F5344CB8AC3E}">
        <p14:creationId xmlns:p14="http://schemas.microsoft.com/office/powerpoint/2010/main" val="415771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65B2-E7FC-9DD1-E834-27B8F51FB5D0}"/>
              </a:ext>
            </a:extLst>
          </p:cNvPr>
          <p:cNvSpPr>
            <a:spLocks noGrp="1"/>
          </p:cNvSpPr>
          <p:nvPr>
            <p:ph type="title"/>
          </p:nvPr>
        </p:nvSpPr>
        <p:spPr/>
        <p:txBody>
          <a:bodyPr/>
          <a:lstStyle/>
          <a:p>
            <a:r>
              <a:rPr lang="en-US" dirty="0"/>
              <a:t>Numeric Data Type</a:t>
            </a:r>
            <a:endParaRPr lang="en-GB" dirty="0"/>
          </a:p>
        </p:txBody>
      </p:sp>
      <p:sp>
        <p:nvSpPr>
          <p:cNvPr id="3" name="Content Placeholder 2">
            <a:extLst>
              <a:ext uri="{FF2B5EF4-FFF2-40B4-BE49-F238E27FC236}">
                <a16:creationId xmlns:a16="http://schemas.microsoft.com/office/drawing/2014/main" id="{DF7F6B2F-F937-2065-E8C2-8D83A5D622B8}"/>
              </a:ext>
            </a:extLst>
          </p:cNvPr>
          <p:cNvSpPr>
            <a:spLocks noGrp="1"/>
          </p:cNvSpPr>
          <p:nvPr>
            <p:ph idx="1"/>
          </p:nvPr>
        </p:nvSpPr>
        <p:spPr/>
        <p:txBody>
          <a:bodyPr/>
          <a:lstStyle/>
          <a:p>
            <a:pPr algn="l"/>
            <a:r>
              <a:rPr lang="en-US" b="0" i="0" dirty="0">
                <a:solidFill>
                  <a:srgbClr val="4D5B7C"/>
                </a:solidFill>
                <a:effectLst/>
                <a:latin typeface="Inter"/>
              </a:rPr>
              <a:t>Python numeric data type is used to hold numeric values like;</a:t>
            </a:r>
          </a:p>
          <a:p>
            <a:pPr algn="l">
              <a:buFont typeface="+mj-lt"/>
              <a:buAutoNum type="arabicPeriod"/>
            </a:pPr>
            <a:r>
              <a:rPr lang="en-US" b="0" i="0" dirty="0">
                <a:solidFill>
                  <a:srgbClr val="4D5B7C"/>
                </a:solidFill>
                <a:effectLst/>
                <a:latin typeface="Inter"/>
              </a:rPr>
              <a:t>int - holds signed integers of non-limited length.</a:t>
            </a:r>
          </a:p>
          <a:p>
            <a:pPr algn="l">
              <a:buFont typeface="+mj-lt"/>
              <a:buAutoNum type="arabicPeriod"/>
            </a:pPr>
            <a:r>
              <a:rPr lang="en-US" b="0" i="0" dirty="0">
                <a:solidFill>
                  <a:srgbClr val="4D5B7C"/>
                </a:solidFill>
                <a:effectLst/>
                <a:latin typeface="Inter"/>
              </a:rPr>
              <a:t>long- holds long integers(exists in Python 2.x, deprecated in Python 3.x).</a:t>
            </a:r>
          </a:p>
          <a:p>
            <a:pPr algn="l">
              <a:buFont typeface="+mj-lt"/>
              <a:buAutoNum type="arabicPeriod"/>
            </a:pPr>
            <a:r>
              <a:rPr lang="en-US" b="0" i="0" dirty="0">
                <a:solidFill>
                  <a:srgbClr val="4D5B7C"/>
                </a:solidFill>
                <a:effectLst/>
                <a:latin typeface="Inter"/>
              </a:rPr>
              <a:t>float- holds floating precision numbers and it’s accurate up to 15 decimal places.</a:t>
            </a:r>
          </a:p>
          <a:p>
            <a:pPr algn="l">
              <a:buFont typeface="+mj-lt"/>
              <a:buAutoNum type="arabicPeriod"/>
            </a:pPr>
            <a:r>
              <a:rPr lang="en-US" b="0" i="0" dirty="0">
                <a:solidFill>
                  <a:srgbClr val="4D5B7C"/>
                </a:solidFill>
                <a:effectLst/>
                <a:latin typeface="Inter"/>
              </a:rPr>
              <a:t>complex- holds complex numbers. (</a:t>
            </a:r>
            <a:r>
              <a:rPr lang="en-US" b="0" i="0" dirty="0">
                <a:solidFill>
                  <a:srgbClr val="4D5B7C"/>
                </a:solidFill>
                <a:effectLst/>
                <a:latin typeface="Inter"/>
                <a:hlinkClick r:id="rId2"/>
              </a:rPr>
              <a:t>https://www.python-engineer.com/posts/complex-numbers-python/</a:t>
            </a:r>
            <a:r>
              <a:rPr lang="en-US" b="0" i="0" dirty="0">
                <a:solidFill>
                  <a:srgbClr val="4D5B7C"/>
                </a:solidFill>
                <a:effectLst/>
                <a:latin typeface="Inter"/>
              </a:rPr>
              <a:t>) </a:t>
            </a:r>
          </a:p>
          <a:p>
            <a:pPr algn="l">
              <a:buFont typeface="+mj-lt"/>
              <a:buAutoNum type="arabicPeriod"/>
            </a:pPr>
            <a:r>
              <a:rPr lang="en-US" dirty="0">
                <a:solidFill>
                  <a:srgbClr val="4D5B7C"/>
                </a:solidFill>
                <a:latin typeface="Inter"/>
              </a:rPr>
              <a:t> Documentation at: </a:t>
            </a:r>
            <a:endParaRPr lang="en-US" b="0" i="0" dirty="0">
              <a:solidFill>
                <a:srgbClr val="4D5B7C"/>
              </a:solidFill>
              <a:effectLst/>
              <a:latin typeface="Inter"/>
            </a:endParaRPr>
          </a:p>
          <a:p>
            <a:endParaRPr lang="en-GB" dirty="0"/>
          </a:p>
        </p:txBody>
      </p:sp>
    </p:spTree>
    <p:extLst>
      <p:ext uri="{BB962C8B-B14F-4D97-AF65-F5344CB8AC3E}">
        <p14:creationId xmlns:p14="http://schemas.microsoft.com/office/powerpoint/2010/main" val="2933418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5997</TotalTime>
  <Words>1497</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Narrow</vt:lpstr>
      <vt:lpstr>Blackadder ITC</vt:lpstr>
      <vt:lpstr>Britannic Bold</vt:lpstr>
      <vt:lpstr>Calibri</vt:lpstr>
      <vt:lpstr>Calibri Light</vt:lpstr>
      <vt:lpstr>Google Sans</vt:lpstr>
      <vt:lpstr>Inter</vt:lpstr>
      <vt:lpstr>Office Theme</vt:lpstr>
      <vt:lpstr>Python </vt:lpstr>
      <vt:lpstr>Literally nothing is impossible. When there is a will, there is always a way</vt:lpstr>
      <vt:lpstr>Download and Install Python – GIT and PyCharm </vt:lpstr>
      <vt:lpstr>Object Oriented Programming Languages</vt:lpstr>
      <vt:lpstr>GIT – Repository </vt:lpstr>
      <vt:lpstr>examples of object-oriented programming languages </vt:lpstr>
      <vt:lpstr>The First program, Hello World!! </vt:lpstr>
      <vt:lpstr>Python Variables </vt:lpstr>
      <vt:lpstr>Numeric Data Type</vt:lpstr>
      <vt:lpstr>String Data Type</vt:lpstr>
      <vt:lpstr>Assignment Operator Table </vt:lpstr>
      <vt:lpstr>Conditional Statements</vt:lpstr>
      <vt:lpstr>Loops in Python </vt:lpstr>
      <vt:lpstr>Modules in Python </vt:lpstr>
      <vt:lpstr>Import Modules with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Moro, Marco</dc:creator>
  <cp:lastModifiedBy>Moro, Marco</cp:lastModifiedBy>
  <cp:revision>2</cp:revision>
  <dcterms:created xsi:type="dcterms:W3CDTF">2024-01-29T09:22:52Z</dcterms:created>
  <dcterms:modified xsi:type="dcterms:W3CDTF">2024-02-27T15:43:00Z</dcterms:modified>
</cp:coreProperties>
</file>