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0CC11-04B6-4AD0-BA85-C49F8C24023B}" v="10" dt="2024-07-30T07:24:10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o, Marco" userId="d7bcd177-0ddd-42e9-8665-046e17e9d9ac" providerId="ADAL" clId="{CC40CC11-04B6-4AD0-BA85-C49F8C24023B}"/>
    <pc:docChg chg="custSel addSld modSld">
      <pc:chgData name="Moro, Marco" userId="d7bcd177-0ddd-42e9-8665-046e17e9d9ac" providerId="ADAL" clId="{CC40CC11-04B6-4AD0-BA85-C49F8C24023B}" dt="2024-07-30T07:56:13.114" v="735" actId="20577"/>
      <pc:docMkLst>
        <pc:docMk/>
      </pc:docMkLst>
      <pc:sldChg chg="modSp mod">
        <pc:chgData name="Moro, Marco" userId="d7bcd177-0ddd-42e9-8665-046e17e9d9ac" providerId="ADAL" clId="{CC40CC11-04B6-4AD0-BA85-C49F8C24023B}" dt="2024-07-29T10:19:07.177" v="27" actId="20577"/>
        <pc:sldMkLst>
          <pc:docMk/>
          <pc:sldMk cId="1890379672" sldId="257"/>
        </pc:sldMkLst>
        <pc:spChg chg="mod">
          <ac:chgData name="Moro, Marco" userId="d7bcd177-0ddd-42e9-8665-046e17e9d9ac" providerId="ADAL" clId="{CC40CC11-04B6-4AD0-BA85-C49F8C24023B}" dt="2024-07-29T10:19:07.177" v="27" actId="20577"/>
          <ac:spMkLst>
            <pc:docMk/>
            <pc:sldMk cId="1890379672" sldId="257"/>
            <ac:spMk id="2" creationId="{5DFD11A3-A025-A5BD-FED7-E234AE52F73C}"/>
          </ac:spMkLst>
        </pc:spChg>
      </pc:sldChg>
      <pc:sldChg chg="addSp delSp modSp mod setBg">
        <pc:chgData name="Moro, Marco" userId="d7bcd177-0ddd-42e9-8665-046e17e9d9ac" providerId="ADAL" clId="{CC40CC11-04B6-4AD0-BA85-C49F8C24023B}" dt="2024-07-29T11:41:06.597" v="141" actId="20577"/>
        <pc:sldMkLst>
          <pc:docMk/>
          <pc:sldMk cId="2526808282" sldId="258"/>
        </pc:sldMkLst>
        <pc:spChg chg="mod">
          <ac:chgData name="Moro, Marco" userId="d7bcd177-0ddd-42e9-8665-046e17e9d9ac" providerId="ADAL" clId="{CC40CC11-04B6-4AD0-BA85-C49F8C24023B}" dt="2024-07-29T09:57:07.701" v="4" actId="20577"/>
          <ac:spMkLst>
            <pc:docMk/>
            <pc:sldMk cId="2526808282" sldId="258"/>
            <ac:spMk id="2" creationId="{A3246398-7F9D-CA96-27EB-5592E1D4498E}"/>
          </ac:spMkLst>
        </pc:spChg>
        <pc:spChg chg="add del">
          <ac:chgData name="Moro, Marco" userId="d7bcd177-0ddd-42e9-8665-046e17e9d9ac" providerId="ADAL" clId="{CC40CC11-04B6-4AD0-BA85-C49F8C24023B}" dt="2024-07-29T09:57:20.287" v="5" actId="26606"/>
          <ac:spMkLst>
            <pc:docMk/>
            <pc:sldMk cId="2526808282" sldId="258"/>
            <ac:spMk id="12" creationId="{1D63C574-BFD2-41A1-A567-B0C3CC7FDD4F}"/>
          </ac:spMkLst>
        </pc:spChg>
        <pc:spChg chg="add del">
          <ac:chgData name="Moro, Marco" userId="d7bcd177-0ddd-42e9-8665-046e17e9d9ac" providerId="ADAL" clId="{CC40CC11-04B6-4AD0-BA85-C49F8C24023B}" dt="2024-07-29T09:57:20.287" v="5" actId="26606"/>
          <ac:spMkLst>
            <pc:docMk/>
            <pc:sldMk cId="2526808282" sldId="258"/>
            <ac:spMk id="14" creationId="{E2A46BAB-8C31-42B2-90E8-B26DD3E81D37}"/>
          </ac:spMkLst>
        </pc:spChg>
        <pc:spChg chg="add">
          <ac:chgData name="Moro, Marco" userId="d7bcd177-0ddd-42e9-8665-046e17e9d9ac" providerId="ADAL" clId="{CC40CC11-04B6-4AD0-BA85-C49F8C24023B}" dt="2024-07-29T09:57:20.287" v="5" actId="26606"/>
          <ac:spMkLst>
            <pc:docMk/>
            <pc:sldMk cId="2526808282" sldId="258"/>
            <ac:spMk id="32" creationId="{1D63C574-BFD2-41A1-A567-B0C3CC7FDD4F}"/>
          </ac:spMkLst>
        </pc:spChg>
        <pc:spChg chg="add">
          <ac:chgData name="Moro, Marco" userId="d7bcd177-0ddd-42e9-8665-046e17e9d9ac" providerId="ADAL" clId="{CC40CC11-04B6-4AD0-BA85-C49F8C24023B}" dt="2024-07-29T09:57:20.287" v="5" actId="26606"/>
          <ac:spMkLst>
            <pc:docMk/>
            <pc:sldMk cId="2526808282" sldId="258"/>
            <ac:spMk id="34" creationId="{E2A46BAB-8C31-42B2-90E8-B26DD3E81D37}"/>
          </ac:spMkLst>
        </pc:spChg>
        <pc:grpChg chg="add del">
          <ac:chgData name="Moro, Marco" userId="d7bcd177-0ddd-42e9-8665-046e17e9d9ac" providerId="ADAL" clId="{CC40CC11-04B6-4AD0-BA85-C49F8C24023B}" dt="2024-07-29T09:57:20.287" v="5" actId="26606"/>
          <ac:grpSpMkLst>
            <pc:docMk/>
            <pc:sldMk cId="2526808282" sldId="258"/>
            <ac:grpSpMk id="16" creationId="{B3F7A3C7-0737-4E57-B30E-8EEFE638B401}"/>
          </ac:grpSpMkLst>
        </pc:grpChg>
        <pc:grpChg chg="add del">
          <ac:chgData name="Moro, Marco" userId="d7bcd177-0ddd-42e9-8665-046e17e9d9ac" providerId="ADAL" clId="{CC40CC11-04B6-4AD0-BA85-C49F8C24023B}" dt="2024-07-29T09:57:20.287" v="5" actId="26606"/>
          <ac:grpSpMkLst>
            <pc:docMk/>
            <pc:sldMk cId="2526808282" sldId="258"/>
            <ac:grpSpMk id="20" creationId="{43F5E015-E085-4624-B431-B42414448684}"/>
          </ac:grpSpMkLst>
        </pc:grpChg>
        <pc:grpChg chg="add">
          <ac:chgData name="Moro, Marco" userId="d7bcd177-0ddd-42e9-8665-046e17e9d9ac" providerId="ADAL" clId="{CC40CC11-04B6-4AD0-BA85-C49F8C24023B}" dt="2024-07-29T09:57:20.287" v="5" actId="26606"/>
          <ac:grpSpMkLst>
            <pc:docMk/>
            <pc:sldMk cId="2526808282" sldId="258"/>
            <ac:grpSpMk id="36" creationId="{B3F7A3C7-0737-4E57-B30E-8EEFE638B401}"/>
          </ac:grpSpMkLst>
        </pc:grpChg>
        <pc:grpChg chg="add">
          <ac:chgData name="Moro, Marco" userId="d7bcd177-0ddd-42e9-8665-046e17e9d9ac" providerId="ADAL" clId="{CC40CC11-04B6-4AD0-BA85-C49F8C24023B}" dt="2024-07-29T09:57:20.287" v="5" actId="26606"/>
          <ac:grpSpMkLst>
            <pc:docMk/>
            <pc:sldMk cId="2526808282" sldId="258"/>
            <ac:grpSpMk id="40" creationId="{43F5E015-E085-4624-B431-B42414448684}"/>
          </ac:grpSpMkLst>
        </pc:grpChg>
        <pc:graphicFrameChg chg="mod modGraphic">
          <ac:chgData name="Moro, Marco" userId="d7bcd177-0ddd-42e9-8665-046e17e9d9ac" providerId="ADAL" clId="{CC40CC11-04B6-4AD0-BA85-C49F8C24023B}" dt="2024-07-29T11:41:06.597" v="141" actId="20577"/>
          <ac:graphicFrameMkLst>
            <pc:docMk/>
            <pc:sldMk cId="2526808282" sldId="258"/>
            <ac:graphicFrameMk id="7" creationId="{CF850FA8-774A-AA67-6030-EC3F9FAACA0B}"/>
          </ac:graphicFrameMkLst>
        </pc:graphicFrameChg>
      </pc:sldChg>
      <pc:sldChg chg="modSp mod">
        <pc:chgData name="Moro, Marco" userId="d7bcd177-0ddd-42e9-8665-046e17e9d9ac" providerId="ADAL" clId="{CC40CC11-04B6-4AD0-BA85-C49F8C24023B}" dt="2024-07-29T11:43:20.776" v="147" actId="20577"/>
        <pc:sldMkLst>
          <pc:docMk/>
          <pc:sldMk cId="3208649658" sldId="259"/>
        </pc:sldMkLst>
        <pc:spChg chg="mod">
          <ac:chgData name="Moro, Marco" userId="d7bcd177-0ddd-42e9-8665-046e17e9d9ac" providerId="ADAL" clId="{CC40CC11-04B6-4AD0-BA85-C49F8C24023B}" dt="2024-07-29T11:43:20.776" v="147" actId="20577"/>
          <ac:spMkLst>
            <pc:docMk/>
            <pc:sldMk cId="3208649658" sldId="259"/>
            <ac:spMk id="2" creationId="{4AD738D0-D1E7-1191-754E-D01FDE62F454}"/>
          </ac:spMkLst>
        </pc:spChg>
        <pc:spChg chg="mod">
          <ac:chgData name="Moro, Marco" userId="d7bcd177-0ddd-42e9-8665-046e17e9d9ac" providerId="ADAL" clId="{CC40CC11-04B6-4AD0-BA85-C49F8C24023B}" dt="2024-07-29T09:56:39.350" v="2" actId="20577"/>
          <ac:spMkLst>
            <pc:docMk/>
            <pc:sldMk cId="3208649658" sldId="259"/>
            <ac:spMk id="3" creationId="{891B1FD7-4C10-45FB-2837-6C0C54B3C3B4}"/>
          </ac:spMkLst>
        </pc:spChg>
      </pc:sldChg>
      <pc:sldChg chg="modSp mod">
        <pc:chgData name="Moro, Marco" userId="d7bcd177-0ddd-42e9-8665-046e17e9d9ac" providerId="ADAL" clId="{CC40CC11-04B6-4AD0-BA85-C49F8C24023B}" dt="2024-07-29T10:20:03.046" v="132" actId="20577"/>
        <pc:sldMkLst>
          <pc:docMk/>
          <pc:sldMk cId="3399083697" sldId="260"/>
        </pc:sldMkLst>
        <pc:spChg chg="mod">
          <ac:chgData name="Moro, Marco" userId="d7bcd177-0ddd-42e9-8665-046e17e9d9ac" providerId="ADAL" clId="{CC40CC11-04B6-4AD0-BA85-C49F8C24023B}" dt="2024-07-29T10:20:03.046" v="132" actId="20577"/>
          <ac:spMkLst>
            <pc:docMk/>
            <pc:sldMk cId="3399083697" sldId="260"/>
            <ac:spMk id="2" creationId="{738E9F81-DDA3-4BD8-722A-BC124DF41939}"/>
          </ac:spMkLst>
        </pc:spChg>
      </pc:sldChg>
      <pc:sldChg chg="addSp delSp modSp new mod setBg">
        <pc:chgData name="Moro, Marco" userId="d7bcd177-0ddd-42e9-8665-046e17e9d9ac" providerId="ADAL" clId="{CC40CC11-04B6-4AD0-BA85-C49F8C24023B}" dt="2024-07-30T07:56:13.114" v="735" actId="20577"/>
        <pc:sldMkLst>
          <pc:docMk/>
          <pc:sldMk cId="138451502" sldId="261"/>
        </pc:sldMkLst>
        <pc:spChg chg="mod">
          <ac:chgData name="Moro, Marco" userId="d7bcd177-0ddd-42e9-8665-046e17e9d9ac" providerId="ADAL" clId="{CC40CC11-04B6-4AD0-BA85-C49F8C24023B}" dt="2024-07-30T07:54:17.547" v="687" actId="20577"/>
          <ac:spMkLst>
            <pc:docMk/>
            <pc:sldMk cId="138451502" sldId="261"/>
            <ac:spMk id="2" creationId="{77689B57-9868-2E67-AD36-BD3AF42C2F66}"/>
          </ac:spMkLst>
        </pc:spChg>
        <pc:spChg chg="mod">
          <ac:chgData name="Moro, Marco" userId="d7bcd177-0ddd-42e9-8665-046e17e9d9ac" providerId="ADAL" clId="{CC40CC11-04B6-4AD0-BA85-C49F8C24023B}" dt="2024-07-30T07:56:13.114" v="735" actId="20577"/>
          <ac:spMkLst>
            <pc:docMk/>
            <pc:sldMk cId="138451502" sldId="261"/>
            <ac:spMk id="3" creationId="{C6F4B7B9-F0C5-993A-980D-BE55A8FBD586}"/>
          </ac:spMkLst>
        </pc:spChg>
        <pc:spChg chg="del mod">
          <ac:chgData name="Moro, Marco" userId="d7bcd177-0ddd-42e9-8665-046e17e9d9ac" providerId="ADAL" clId="{CC40CC11-04B6-4AD0-BA85-C49F8C24023B}" dt="2024-07-30T07:24:10.615" v="578" actId="931"/>
          <ac:spMkLst>
            <pc:docMk/>
            <pc:sldMk cId="138451502" sldId="261"/>
            <ac:spMk id="4" creationId="{D264CE8E-F8AC-3E0B-6F20-BB016F68D5CA}"/>
          </ac:spMkLst>
        </pc:spChg>
        <pc:spChg chg="add">
          <ac:chgData name="Moro, Marco" userId="d7bcd177-0ddd-42e9-8665-046e17e9d9ac" providerId="ADAL" clId="{CC40CC11-04B6-4AD0-BA85-C49F8C24023B}" dt="2024-07-30T07:27:47.014" v="684" actId="26606"/>
          <ac:spMkLst>
            <pc:docMk/>
            <pc:sldMk cId="138451502" sldId="261"/>
            <ac:spMk id="11" creationId="{7D07B7BC-3270-4CF3-A7AA-0937908AD58A}"/>
          </ac:spMkLst>
        </pc:spChg>
        <pc:grpChg chg="add">
          <ac:chgData name="Moro, Marco" userId="d7bcd177-0ddd-42e9-8665-046e17e9d9ac" providerId="ADAL" clId="{CC40CC11-04B6-4AD0-BA85-C49F8C24023B}" dt="2024-07-30T07:27:47.014" v="684" actId="26606"/>
          <ac:grpSpMkLst>
            <pc:docMk/>
            <pc:sldMk cId="138451502" sldId="261"/>
            <ac:grpSpMk id="13" creationId="{F25CF9F0-F8C1-414D-B348-B5FA27CCE6C4}"/>
          </ac:grpSpMkLst>
        </pc:grpChg>
        <pc:grpChg chg="add">
          <ac:chgData name="Moro, Marco" userId="d7bcd177-0ddd-42e9-8665-046e17e9d9ac" providerId="ADAL" clId="{CC40CC11-04B6-4AD0-BA85-C49F8C24023B}" dt="2024-07-30T07:27:47.014" v="684" actId="26606"/>
          <ac:grpSpMkLst>
            <pc:docMk/>
            <pc:sldMk cId="138451502" sldId="261"/>
            <ac:grpSpMk id="17" creationId="{B21CE605-3A03-402B-BB38-A81222A0BE93}"/>
          </ac:grpSpMkLst>
        </pc:grpChg>
        <pc:picChg chg="add mod ord">
          <ac:chgData name="Moro, Marco" userId="d7bcd177-0ddd-42e9-8665-046e17e9d9ac" providerId="ADAL" clId="{CC40CC11-04B6-4AD0-BA85-C49F8C24023B}" dt="2024-07-30T07:27:47.014" v="684" actId="26606"/>
          <ac:picMkLst>
            <pc:docMk/>
            <pc:sldMk cId="138451502" sldId="261"/>
            <ac:picMk id="6" creationId="{F5432FD3-C257-CFEE-D8FD-D016944FB78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F1A79-E0F6-4DBA-AF7B-623C6746A6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50CFBA-5EDA-43D0-9DF1-BFD51D6C32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Effort -  10/10</a:t>
          </a:r>
        </a:p>
      </dgm:t>
    </dgm:pt>
    <dgm:pt modelId="{5EC3ADDF-C0CB-47F5-953E-3BC7D84A83C8}" type="parTrans" cxnId="{0297A18F-E4C4-481D-98B2-02AF423EFDCD}">
      <dgm:prSet/>
      <dgm:spPr/>
      <dgm:t>
        <a:bodyPr/>
        <a:lstStyle/>
        <a:p>
          <a:endParaRPr lang="en-US"/>
        </a:p>
      </dgm:t>
    </dgm:pt>
    <dgm:pt modelId="{82442903-5A4F-47B7-8397-AA5FF7FA6441}" type="sibTrans" cxnId="{0297A18F-E4C4-481D-98B2-02AF423EFDCD}">
      <dgm:prSet/>
      <dgm:spPr/>
      <dgm:t>
        <a:bodyPr/>
        <a:lstStyle/>
        <a:p>
          <a:endParaRPr lang="en-US"/>
        </a:p>
      </dgm:t>
    </dgm:pt>
    <dgm:pt modelId="{E78FF368-7966-4095-91C3-BEF22B4ED9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Dedication - 10/10</a:t>
          </a:r>
        </a:p>
      </dgm:t>
    </dgm:pt>
    <dgm:pt modelId="{4A0D7A3E-DF74-4209-84A4-CCABBCCA2BB2}" type="parTrans" cxnId="{54DF2C9A-DC8A-4AFA-B1F9-C61D840CDC3B}">
      <dgm:prSet/>
      <dgm:spPr/>
      <dgm:t>
        <a:bodyPr/>
        <a:lstStyle/>
        <a:p>
          <a:endParaRPr lang="en-US"/>
        </a:p>
      </dgm:t>
    </dgm:pt>
    <dgm:pt modelId="{68D04FC5-CDF9-41E6-86E4-EC14732CE3D8}" type="sibTrans" cxnId="{54DF2C9A-DC8A-4AFA-B1F9-C61D840CDC3B}">
      <dgm:prSet/>
      <dgm:spPr/>
      <dgm:t>
        <a:bodyPr/>
        <a:lstStyle/>
        <a:p>
          <a:endParaRPr lang="en-US"/>
        </a:p>
      </dgm:t>
    </dgm:pt>
    <dgm:pt modelId="{BB1443C5-C056-46AB-B0E1-A89DC01CB3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Homework – 10/10</a:t>
          </a:r>
        </a:p>
      </dgm:t>
    </dgm:pt>
    <dgm:pt modelId="{0CB63593-BF60-476E-97AF-4A08988857A9}" type="parTrans" cxnId="{ADED8AA3-3094-43C5-920F-3A6CB006A674}">
      <dgm:prSet/>
      <dgm:spPr/>
      <dgm:t>
        <a:bodyPr/>
        <a:lstStyle/>
        <a:p>
          <a:endParaRPr lang="en-US"/>
        </a:p>
      </dgm:t>
    </dgm:pt>
    <dgm:pt modelId="{241C6482-1A48-4105-A04D-616B5100B89C}" type="sibTrans" cxnId="{ADED8AA3-3094-43C5-920F-3A6CB006A674}">
      <dgm:prSet/>
      <dgm:spPr/>
      <dgm:t>
        <a:bodyPr/>
        <a:lstStyle/>
        <a:p>
          <a:endParaRPr lang="en-US"/>
        </a:p>
      </dgm:t>
    </dgm:pt>
    <dgm:pt modelId="{15D56762-DA12-4815-B548-0A562FE414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Confidence – 6/10</a:t>
          </a:r>
        </a:p>
      </dgm:t>
    </dgm:pt>
    <dgm:pt modelId="{1E6C4940-3DC1-48A8-8669-84F59C356479}" type="parTrans" cxnId="{24598771-AD02-4E3F-BF2F-9DDD6A31902B}">
      <dgm:prSet/>
      <dgm:spPr/>
      <dgm:t>
        <a:bodyPr/>
        <a:lstStyle/>
        <a:p>
          <a:endParaRPr lang="en-US"/>
        </a:p>
      </dgm:t>
    </dgm:pt>
    <dgm:pt modelId="{77CBC552-8990-431B-80CD-4825CF1E3EE8}" type="sibTrans" cxnId="{24598771-AD02-4E3F-BF2F-9DDD6A31902B}">
      <dgm:prSet/>
      <dgm:spPr/>
      <dgm:t>
        <a:bodyPr/>
        <a:lstStyle/>
        <a:p>
          <a:endParaRPr lang="en-US"/>
        </a:p>
      </dgm:t>
    </dgm:pt>
    <dgm:pt modelId="{DE49E475-8DBE-4A17-A4BB-5810D62E29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Commitment – 7/10</a:t>
          </a:r>
        </a:p>
      </dgm:t>
    </dgm:pt>
    <dgm:pt modelId="{69420AB9-F064-459E-915E-D23AADCF25B6}" type="parTrans" cxnId="{08F040A4-EDD3-4E1F-B07A-3FBB423939FB}">
      <dgm:prSet/>
      <dgm:spPr/>
      <dgm:t>
        <a:bodyPr/>
        <a:lstStyle/>
        <a:p>
          <a:endParaRPr lang="en-US"/>
        </a:p>
      </dgm:t>
    </dgm:pt>
    <dgm:pt modelId="{C1B96C96-B0CC-4BF9-AECB-ED65B1C1EEC4}" type="sibTrans" cxnId="{08F040A4-EDD3-4E1F-B07A-3FBB423939FB}">
      <dgm:prSet/>
      <dgm:spPr/>
      <dgm:t>
        <a:bodyPr/>
        <a:lstStyle/>
        <a:p>
          <a:endParaRPr lang="en-US"/>
        </a:p>
      </dgm:t>
    </dgm:pt>
    <dgm:pt modelId="{6FA00099-74ED-40C7-B517-232973FC4A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Passion – 10/10</a:t>
          </a:r>
        </a:p>
      </dgm:t>
    </dgm:pt>
    <dgm:pt modelId="{473E81CA-5B20-4F3D-873C-EE64C05287E8}" type="parTrans" cxnId="{6A210673-9181-41F2-A8E8-E2B4AFAD384C}">
      <dgm:prSet/>
      <dgm:spPr/>
      <dgm:t>
        <a:bodyPr/>
        <a:lstStyle/>
        <a:p>
          <a:endParaRPr lang="en-US"/>
        </a:p>
      </dgm:t>
    </dgm:pt>
    <dgm:pt modelId="{BFBAE910-E28E-4F5B-B72E-20AF4F5FAA36}" type="sibTrans" cxnId="{6A210673-9181-41F2-A8E8-E2B4AFAD384C}">
      <dgm:prSet/>
      <dgm:spPr/>
      <dgm:t>
        <a:bodyPr/>
        <a:lstStyle/>
        <a:p>
          <a:endParaRPr lang="en-US"/>
        </a:p>
      </dgm:t>
    </dgm:pt>
    <dgm:pt modelId="{57D8C1BF-9D0D-4F4D-A9BD-068AE8DA9E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Solving – 9/10</a:t>
          </a:r>
        </a:p>
      </dgm:t>
    </dgm:pt>
    <dgm:pt modelId="{0133CF57-5C60-4062-B684-7E7A31BD00BA}" type="parTrans" cxnId="{FA333602-B4B2-4589-BAA4-A0EB0EE59EE1}">
      <dgm:prSet/>
      <dgm:spPr/>
      <dgm:t>
        <a:bodyPr/>
        <a:lstStyle/>
        <a:p>
          <a:endParaRPr lang="en-US"/>
        </a:p>
      </dgm:t>
    </dgm:pt>
    <dgm:pt modelId="{A65026F9-FFDD-4A38-B630-75E4BDBF8462}" type="sibTrans" cxnId="{FA333602-B4B2-4589-BAA4-A0EB0EE59EE1}">
      <dgm:prSet/>
      <dgm:spPr/>
      <dgm:t>
        <a:bodyPr/>
        <a:lstStyle/>
        <a:p>
          <a:endParaRPr lang="en-US"/>
        </a:p>
      </dgm:t>
    </dgm:pt>
    <dgm:pt modelId="{B3D314C5-2948-4DB2-B0FC-B83915DF42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Enthusiasm – 10/10 </a:t>
          </a:r>
        </a:p>
      </dgm:t>
    </dgm:pt>
    <dgm:pt modelId="{CBE06D35-0E2B-4146-865D-0316656015D3}" type="parTrans" cxnId="{8A2C51B4-6A2B-4145-8E74-06E264A216DF}">
      <dgm:prSet/>
      <dgm:spPr/>
      <dgm:t>
        <a:bodyPr/>
        <a:lstStyle/>
        <a:p>
          <a:endParaRPr lang="en-US"/>
        </a:p>
      </dgm:t>
    </dgm:pt>
    <dgm:pt modelId="{20D9E649-6995-4813-BA03-36AF129BDEA5}" type="sibTrans" cxnId="{8A2C51B4-6A2B-4145-8E74-06E264A216DF}">
      <dgm:prSet/>
      <dgm:spPr/>
      <dgm:t>
        <a:bodyPr/>
        <a:lstStyle/>
        <a:p>
          <a:endParaRPr lang="en-US"/>
        </a:p>
      </dgm:t>
    </dgm:pt>
    <dgm:pt modelId="{A5FFEA1B-90EF-4E16-B667-B2BD28094CEA}" type="pres">
      <dgm:prSet presAssocID="{79DF1A79-E0F6-4DBA-AF7B-623C6746A65D}" presName="root" presStyleCnt="0">
        <dgm:presLayoutVars>
          <dgm:dir/>
          <dgm:resizeHandles val="exact"/>
        </dgm:presLayoutVars>
      </dgm:prSet>
      <dgm:spPr/>
    </dgm:pt>
    <dgm:pt modelId="{52E51709-E746-469F-948A-677F0035B2D1}" type="pres">
      <dgm:prSet presAssocID="{BD50CFBA-5EDA-43D0-9DF1-BFD51D6C3231}" presName="compNode" presStyleCnt="0"/>
      <dgm:spPr/>
    </dgm:pt>
    <dgm:pt modelId="{593F90B6-96A4-440A-90FF-2F6E397F8404}" type="pres">
      <dgm:prSet presAssocID="{BD50CFBA-5EDA-43D0-9DF1-BFD51D6C323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BD263CF-6D0C-453E-A180-C8AAE8376F7B}" type="pres">
      <dgm:prSet presAssocID="{BD50CFBA-5EDA-43D0-9DF1-BFD51D6C3231}" presName="spaceRect" presStyleCnt="0"/>
      <dgm:spPr/>
    </dgm:pt>
    <dgm:pt modelId="{A890E00F-E5A4-4270-8FE6-29ADFF77B618}" type="pres">
      <dgm:prSet presAssocID="{BD50CFBA-5EDA-43D0-9DF1-BFD51D6C3231}" presName="textRect" presStyleLbl="revTx" presStyleIdx="0" presStyleCnt="8">
        <dgm:presLayoutVars>
          <dgm:chMax val="1"/>
          <dgm:chPref val="1"/>
        </dgm:presLayoutVars>
      </dgm:prSet>
      <dgm:spPr/>
    </dgm:pt>
    <dgm:pt modelId="{8E97F3E9-EB3A-4C46-A3FF-58B55ADC361C}" type="pres">
      <dgm:prSet presAssocID="{82442903-5A4F-47B7-8397-AA5FF7FA6441}" presName="sibTrans" presStyleCnt="0"/>
      <dgm:spPr/>
    </dgm:pt>
    <dgm:pt modelId="{9FBF71B9-3DCB-4CB6-8C23-D2DDE7B67D8A}" type="pres">
      <dgm:prSet presAssocID="{E78FF368-7966-4095-91C3-BEF22B4ED9FE}" presName="compNode" presStyleCnt="0"/>
      <dgm:spPr/>
    </dgm:pt>
    <dgm:pt modelId="{0FC2979A-ADFC-4520-9429-D3637FEAACB4}" type="pres">
      <dgm:prSet presAssocID="{E78FF368-7966-4095-91C3-BEF22B4ED9F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741E5F08-B36D-4128-B360-F362E36272C9}" type="pres">
      <dgm:prSet presAssocID="{E78FF368-7966-4095-91C3-BEF22B4ED9FE}" presName="spaceRect" presStyleCnt="0"/>
      <dgm:spPr/>
    </dgm:pt>
    <dgm:pt modelId="{C8CF36EC-7CC2-4E93-AB5A-7CE98017967F}" type="pres">
      <dgm:prSet presAssocID="{E78FF368-7966-4095-91C3-BEF22B4ED9FE}" presName="textRect" presStyleLbl="revTx" presStyleIdx="1" presStyleCnt="8">
        <dgm:presLayoutVars>
          <dgm:chMax val="1"/>
          <dgm:chPref val="1"/>
        </dgm:presLayoutVars>
      </dgm:prSet>
      <dgm:spPr/>
    </dgm:pt>
    <dgm:pt modelId="{13254C15-90B3-4AD3-908D-10952314D921}" type="pres">
      <dgm:prSet presAssocID="{68D04FC5-CDF9-41E6-86E4-EC14732CE3D8}" presName="sibTrans" presStyleCnt="0"/>
      <dgm:spPr/>
    </dgm:pt>
    <dgm:pt modelId="{CE393A9E-E5B1-4B8D-B6F9-D5AFE32DCBEA}" type="pres">
      <dgm:prSet presAssocID="{BB1443C5-C056-46AB-B0E1-A89DC01CB35E}" presName="compNode" presStyleCnt="0"/>
      <dgm:spPr/>
    </dgm:pt>
    <dgm:pt modelId="{3D969EDC-E977-4DD3-B31E-02E749821C9F}" type="pres">
      <dgm:prSet presAssocID="{BB1443C5-C056-46AB-B0E1-A89DC01CB35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07AC7A2-05E2-4B33-93AC-607015E825F0}" type="pres">
      <dgm:prSet presAssocID="{BB1443C5-C056-46AB-B0E1-A89DC01CB35E}" presName="spaceRect" presStyleCnt="0"/>
      <dgm:spPr/>
    </dgm:pt>
    <dgm:pt modelId="{9D2F3B70-D22C-4FE1-934C-2FC2DCA58405}" type="pres">
      <dgm:prSet presAssocID="{BB1443C5-C056-46AB-B0E1-A89DC01CB35E}" presName="textRect" presStyleLbl="revTx" presStyleIdx="2" presStyleCnt="8">
        <dgm:presLayoutVars>
          <dgm:chMax val="1"/>
          <dgm:chPref val="1"/>
        </dgm:presLayoutVars>
      </dgm:prSet>
      <dgm:spPr/>
    </dgm:pt>
    <dgm:pt modelId="{F7C90C91-1048-415D-8ED0-01144C952BE5}" type="pres">
      <dgm:prSet presAssocID="{241C6482-1A48-4105-A04D-616B5100B89C}" presName="sibTrans" presStyleCnt="0"/>
      <dgm:spPr/>
    </dgm:pt>
    <dgm:pt modelId="{3C2F8831-C8A7-4284-B77D-45247C9FF726}" type="pres">
      <dgm:prSet presAssocID="{15D56762-DA12-4815-B548-0A562FE41460}" presName="compNode" presStyleCnt="0"/>
      <dgm:spPr/>
    </dgm:pt>
    <dgm:pt modelId="{284D9AAB-82F1-40FC-95E6-08D79648C06D}" type="pres">
      <dgm:prSet presAssocID="{15D56762-DA12-4815-B548-0A562FE4146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7B276017-3E80-422E-BCE2-DD896A8293F5}" type="pres">
      <dgm:prSet presAssocID="{15D56762-DA12-4815-B548-0A562FE41460}" presName="spaceRect" presStyleCnt="0"/>
      <dgm:spPr/>
    </dgm:pt>
    <dgm:pt modelId="{A90C0409-DE3E-4D3D-B22D-DC483C4007E6}" type="pres">
      <dgm:prSet presAssocID="{15D56762-DA12-4815-B548-0A562FE41460}" presName="textRect" presStyleLbl="revTx" presStyleIdx="3" presStyleCnt="8">
        <dgm:presLayoutVars>
          <dgm:chMax val="1"/>
          <dgm:chPref val="1"/>
        </dgm:presLayoutVars>
      </dgm:prSet>
      <dgm:spPr/>
    </dgm:pt>
    <dgm:pt modelId="{E44E4823-59CD-4D7A-ADB9-DA792DCC4EFC}" type="pres">
      <dgm:prSet presAssocID="{77CBC552-8990-431B-80CD-4825CF1E3EE8}" presName="sibTrans" presStyleCnt="0"/>
      <dgm:spPr/>
    </dgm:pt>
    <dgm:pt modelId="{1FB5FD94-5749-4BAD-8204-A9FFD0A0A5B2}" type="pres">
      <dgm:prSet presAssocID="{DE49E475-8DBE-4A17-A4BB-5810D62E29CA}" presName="compNode" presStyleCnt="0"/>
      <dgm:spPr/>
    </dgm:pt>
    <dgm:pt modelId="{262BBBE6-C467-48F7-A839-921DBD5C525D}" type="pres">
      <dgm:prSet presAssocID="{DE49E475-8DBE-4A17-A4BB-5810D62E29C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2AA3A90-EC77-4F8D-99A2-A68CBAAAF708}" type="pres">
      <dgm:prSet presAssocID="{DE49E475-8DBE-4A17-A4BB-5810D62E29CA}" presName="spaceRect" presStyleCnt="0"/>
      <dgm:spPr/>
    </dgm:pt>
    <dgm:pt modelId="{7B462967-3F62-434B-8081-A09C813F4F53}" type="pres">
      <dgm:prSet presAssocID="{DE49E475-8DBE-4A17-A4BB-5810D62E29CA}" presName="textRect" presStyleLbl="revTx" presStyleIdx="4" presStyleCnt="8">
        <dgm:presLayoutVars>
          <dgm:chMax val="1"/>
          <dgm:chPref val="1"/>
        </dgm:presLayoutVars>
      </dgm:prSet>
      <dgm:spPr/>
    </dgm:pt>
    <dgm:pt modelId="{FC5F08E0-3783-410E-A061-D7F37269CD99}" type="pres">
      <dgm:prSet presAssocID="{C1B96C96-B0CC-4BF9-AECB-ED65B1C1EEC4}" presName="sibTrans" presStyleCnt="0"/>
      <dgm:spPr/>
    </dgm:pt>
    <dgm:pt modelId="{900B36ED-7620-459A-853F-B3FC115550FE}" type="pres">
      <dgm:prSet presAssocID="{6FA00099-74ED-40C7-B517-232973FC4A4D}" presName="compNode" presStyleCnt="0"/>
      <dgm:spPr/>
    </dgm:pt>
    <dgm:pt modelId="{BB290EF6-C7E9-467D-B5E9-928461273542}" type="pres">
      <dgm:prSet presAssocID="{6FA00099-74ED-40C7-B517-232973FC4A4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F5D8C068-C08E-494E-BC48-9411F45AD493}" type="pres">
      <dgm:prSet presAssocID="{6FA00099-74ED-40C7-B517-232973FC4A4D}" presName="spaceRect" presStyleCnt="0"/>
      <dgm:spPr/>
    </dgm:pt>
    <dgm:pt modelId="{B94C7939-4C61-4B11-91D6-DDF17795EB1E}" type="pres">
      <dgm:prSet presAssocID="{6FA00099-74ED-40C7-B517-232973FC4A4D}" presName="textRect" presStyleLbl="revTx" presStyleIdx="5" presStyleCnt="8">
        <dgm:presLayoutVars>
          <dgm:chMax val="1"/>
          <dgm:chPref val="1"/>
        </dgm:presLayoutVars>
      </dgm:prSet>
      <dgm:spPr/>
    </dgm:pt>
    <dgm:pt modelId="{518096A1-B346-4D72-ADEE-8C40ADA4FF01}" type="pres">
      <dgm:prSet presAssocID="{BFBAE910-E28E-4F5B-B72E-20AF4F5FAA36}" presName="sibTrans" presStyleCnt="0"/>
      <dgm:spPr/>
    </dgm:pt>
    <dgm:pt modelId="{FE1E2A7B-9306-4DB3-8FDE-0278941B64B1}" type="pres">
      <dgm:prSet presAssocID="{57D8C1BF-9D0D-4F4D-A9BD-068AE8DA9E6F}" presName="compNode" presStyleCnt="0"/>
      <dgm:spPr/>
    </dgm:pt>
    <dgm:pt modelId="{0ACFDEC4-4102-43D1-BD91-6478587EBC7F}" type="pres">
      <dgm:prSet presAssocID="{57D8C1BF-9D0D-4F4D-A9BD-068AE8DA9E6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0C9882A-9074-42C2-9731-44780058BB46}" type="pres">
      <dgm:prSet presAssocID="{57D8C1BF-9D0D-4F4D-A9BD-068AE8DA9E6F}" presName="spaceRect" presStyleCnt="0"/>
      <dgm:spPr/>
    </dgm:pt>
    <dgm:pt modelId="{58F0F093-2844-480C-AFE7-1FE36C653A58}" type="pres">
      <dgm:prSet presAssocID="{57D8C1BF-9D0D-4F4D-A9BD-068AE8DA9E6F}" presName="textRect" presStyleLbl="revTx" presStyleIdx="6" presStyleCnt="8">
        <dgm:presLayoutVars>
          <dgm:chMax val="1"/>
          <dgm:chPref val="1"/>
        </dgm:presLayoutVars>
      </dgm:prSet>
      <dgm:spPr/>
    </dgm:pt>
    <dgm:pt modelId="{C0A688C6-550E-42A0-996E-8F6EE76D91CF}" type="pres">
      <dgm:prSet presAssocID="{A65026F9-FFDD-4A38-B630-75E4BDBF8462}" presName="sibTrans" presStyleCnt="0"/>
      <dgm:spPr/>
    </dgm:pt>
    <dgm:pt modelId="{BE94CC3D-BDFE-4F51-BADE-60913D67911A}" type="pres">
      <dgm:prSet presAssocID="{B3D314C5-2948-4DB2-B0FC-B83915DF42B9}" presName="compNode" presStyleCnt="0"/>
      <dgm:spPr/>
    </dgm:pt>
    <dgm:pt modelId="{727CF833-1780-4CC1-9D0A-0424EE0F841C}" type="pres">
      <dgm:prSet presAssocID="{B3D314C5-2948-4DB2-B0FC-B83915DF42B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6DD8D081-ED2A-44D5-B466-8BB714C4CD89}" type="pres">
      <dgm:prSet presAssocID="{B3D314C5-2948-4DB2-B0FC-B83915DF42B9}" presName="spaceRect" presStyleCnt="0"/>
      <dgm:spPr/>
    </dgm:pt>
    <dgm:pt modelId="{E4F00F18-B416-453E-AAEB-83CFA6072086}" type="pres">
      <dgm:prSet presAssocID="{B3D314C5-2948-4DB2-B0FC-B83915DF42B9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FA333602-B4B2-4589-BAA4-A0EB0EE59EE1}" srcId="{79DF1A79-E0F6-4DBA-AF7B-623C6746A65D}" destId="{57D8C1BF-9D0D-4F4D-A9BD-068AE8DA9E6F}" srcOrd="6" destOrd="0" parTransId="{0133CF57-5C60-4062-B684-7E7A31BD00BA}" sibTransId="{A65026F9-FFDD-4A38-B630-75E4BDBF8462}"/>
    <dgm:cxn modelId="{5B023902-22AB-46FE-9872-DA8600C52FF6}" type="presOf" srcId="{6FA00099-74ED-40C7-B517-232973FC4A4D}" destId="{B94C7939-4C61-4B11-91D6-DDF17795EB1E}" srcOrd="0" destOrd="0" presId="urn:microsoft.com/office/officeart/2018/2/layout/IconLabelList"/>
    <dgm:cxn modelId="{AD88C120-27C4-4F25-B0C1-42F4754CF0BE}" type="presOf" srcId="{BD50CFBA-5EDA-43D0-9DF1-BFD51D6C3231}" destId="{A890E00F-E5A4-4270-8FE6-29ADFF77B618}" srcOrd="0" destOrd="0" presId="urn:microsoft.com/office/officeart/2018/2/layout/IconLabelList"/>
    <dgm:cxn modelId="{24598771-AD02-4E3F-BF2F-9DDD6A31902B}" srcId="{79DF1A79-E0F6-4DBA-AF7B-623C6746A65D}" destId="{15D56762-DA12-4815-B548-0A562FE41460}" srcOrd="3" destOrd="0" parTransId="{1E6C4940-3DC1-48A8-8669-84F59C356479}" sibTransId="{77CBC552-8990-431B-80CD-4825CF1E3EE8}"/>
    <dgm:cxn modelId="{6A210673-9181-41F2-A8E8-E2B4AFAD384C}" srcId="{79DF1A79-E0F6-4DBA-AF7B-623C6746A65D}" destId="{6FA00099-74ED-40C7-B517-232973FC4A4D}" srcOrd="5" destOrd="0" parTransId="{473E81CA-5B20-4F3D-873C-EE64C05287E8}" sibTransId="{BFBAE910-E28E-4F5B-B72E-20AF4F5FAA36}"/>
    <dgm:cxn modelId="{0F3A7674-2DED-4441-BB49-B3CB9177D23E}" type="presOf" srcId="{DE49E475-8DBE-4A17-A4BB-5810D62E29CA}" destId="{7B462967-3F62-434B-8081-A09C813F4F53}" srcOrd="0" destOrd="0" presId="urn:microsoft.com/office/officeart/2018/2/layout/IconLabelList"/>
    <dgm:cxn modelId="{7EA09976-C1BE-4213-BD59-064E6893D008}" type="presOf" srcId="{BB1443C5-C056-46AB-B0E1-A89DC01CB35E}" destId="{9D2F3B70-D22C-4FE1-934C-2FC2DCA58405}" srcOrd="0" destOrd="0" presId="urn:microsoft.com/office/officeart/2018/2/layout/IconLabelList"/>
    <dgm:cxn modelId="{1DD1C887-CDD7-4D2D-976C-B8C26317AE7D}" type="presOf" srcId="{79DF1A79-E0F6-4DBA-AF7B-623C6746A65D}" destId="{A5FFEA1B-90EF-4E16-B667-B2BD28094CEA}" srcOrd="0" destOrd="0" presId="urn:microsoft.com/office/officeart/2018/2/layout/IconLabelList"/>
    <dgm:cxn modelId="{0297A18F-E4C4-481D-98B2-02AF423EFDCD}" srcId="{79DF1A79-E0F6-4DBA-AF7B-623C6746A65D}" destId="{BD50CFBA-5EDA-43D0-9DF1-BFD51D6C3231}" srcOrd="0" destOrd="0" parTransId="{5EC3ADDF-C0CB-47F5-953E-3BC7D84A83C8}" sibTransId="{82442903-5A4F-47B7-8397-AA5FF7FA6441}"/>
    <dgm:cxn modelId="{B3C2B095-DF79-43C4-8066-1702FC44E62A}" type="presOf" srcId="{B3D314C5-2948-4DB2-B0FC-B83915DF42B9}" destId="{E4F00F18-B416-453E-AAEB-83CFA6072086}" srcOrd="0" destOrd="0" presId="urn:microsoft.com/office/officeart/2018/2/layout/IconLabelList"/>
    <dgm:cxn modelId="{54DF2C9A-DC8A-4AFA-B1F9-C61D840CDC3B}" srcId="{79DF1A79-E0F6-4DBA-AF7B-623C6746A65D}" destId="{E78FF368-7966-4095-91C3-BEF22B4ED9FE}" srcOrd="1" destOrd="0" parTransId="{4A0D7A3E-DF74-4209-84A4-CCABBCCA2BB2}" sibTransId="{68D04FC5-CDF9-41E6-86E4-EC14732CE3D8}"/>
    <dgm:cxn modelId="{ADED8AA3-3094-43C5-920F-3A6CB006A674}" srcId="{79DF1A79-E0F6-4DBA-AF7B-623C6746A65D}" destId="{BB1443C5-C056-46AB-B0E1-A89DC01CB35E}" srcOrd="2" destOrd="0" parTransId="{0CB63593-BF60-476E-97AF-4A08988857A9}" sibTransId="{241C6482-1A48-4105-A04D-616B5100B89C}"/>
    <dgm:cxn modelId="{08F040A4-EDD3-4E1F-B07A-3FBB423939FB}" srcId="{79DF1A79-E0F6-4DBA-AF7B-623C6746A65D}" destId="{DE49E475-8DBE-4A17-A4BB-5810D62E29CA}" srcOrd="4" destOrd="0" parTransId="{69420AB9-F064-459E-915E-D23AADCF25B6}" sibTransId="{C1B96C96-B0CC-4BF9-AECB-ED65B1C1EEC4}"/>
    <dgm:cxn modelId="{8A2C51B4-6A2B-4145-8E74-06E264A216DF}" srcId="{79DF1A79-E0F6-4DBA-AF7B-623C6746A65D}" destId="{B3D314C5-2948-4DB2-B0FC-B83915DF42B9}" srcOrd="7" destOrd="0" parTransId="{CBE06D35-0E2B-4146-865D-0316656015D3}" sibTransId="{20D9E649-6995-4813-BA03-36AF129BDEA5}"/>
    <dgm:cxn modelId="{0CC69CBB-CAA4-4DA7-865D-C46B889AB68A}" type="presOf" srcId="{57D8C1BF-9D0D-4F4D-A9BD-068AE8DA9E6F}" destId="{58F0F093-2844-480C-AFE7-1FE36C653A58}" srcOrd="0" destOrd="0" presId="urn:microsoft.com/office/officeart/2018/2/layout/IconLabelList"/>
    <dgm:cxn modelId="{4D64CCDA-7E93-4216-8323-EAC4E078A113}" type="presOf" srcId="{15D56762-DA12-4815-B548-0A562FE41460}" destId="{A90C0409-DE3E-4D3D-B22D-DC483C4007E6}" srcOrd="0" destOrd="0" presId="urn:microsoft.com/office/officeart/2018/2/layout/IconLabelList"/>
    <dgm:cxn modelId="{7DCF8AF8-8C75-4485-AE8C-114E68C79BE3}" type="presOf" srcId="{E78FF368-7966-4095-91C3-BEF22B4ED9FE}" destId="{C8CF36EC-7CC2-4E93-AB5A-7CE98017967F}" srcOrd="0" destOrd="0" presId="urn:microsoft.com/office/officeart/2018/2/layout/IconLabelList"/>
    <dgm:cxn modelId="{3D636929-574E-4F09-8BFC-8C25BD769100}" type="presParOf" srcId="{A5FFEA1B-90EF-4E16-B667-B2BD28094CEA}" destId="{52E51709-E746-469F-948A-677F0035B2D1}" srcOrd="0" destOrd="0" presId="urn:microsoft.com/office/officeart/2018/2/layout/IconLabelList"/>
    <dgm:cxn modelId="{E9290DE5-B3D8-4523-BB0F-B8FC564306DB}" type="presParOf" srcId="{52E51709-E746-469F-948A-677F0035B2D1}" destId="{593F90B6-96A4-440A-90FF-2F6E397F8404}" srcOrd="0" destOrd="0" presId="urn:microsoft.com/office/officeart/2018/2/layout/IconLabelList"/>
    <dgm:cxn modelId="{CFDFE199-23D8-4ED8-BDDF-7890073FE819}" type="presParOf" srcId="{52E51709-E746-469F-948A-677F0035B2D1}" destId="{EBD263CF-6D0C-453E-A180-C8AAE8376F7B}" srcOrd="1" destOrd="0" presId="urn:microsoft.com/office/officeart/2018/2/layout/IconLabelList"/>
    <dgm:cxn modelId="{987FC38C-C124-41A2-A617-416B5E300586}" type="presParOf" srcId="{52E51709-E746-469F-948A-677F0035B2D1}" destId="{A890E00F-E5A4-4270-8FE6-29ADFF77B618}" srcOrd="2" destOrd="0" presId="urn:microsoft.com/office/officeart/2018/2/layout/IconLabelList"/>
    <dgm:cxn modelId="{84AC4717-D616-4B12-BCC1-CAA9C91455E9}" type="presParOf" srcId="{A5FFEA1B-90EF-4E16-B667-B2BD28094CEA}" destId="{8E97F3E9-EB3A-4C46-A3FF-58B55ADC361C}" srcOrd="1" destOrd="0" presId="urn:microsoft.com/office/officeart/2018/2/layout/IconLabelList"/>
    <dgm:cxn modelId="{C5B306CF-1550-4866-9BB6-DB6E05F2F4CC}" type="presParOf" srcId="{A5FFEA1B-90EF-4E16-B667-B2BD28094CEA}" destId="{9FBF71B9-3DCB-4CB6-8C23-D2DDE7B67D8A}" srcOrd="2" destOrd="0" presId="urn:microsoft.com/office/officeart/2018/2/layout/IconLabelList"/>
    <dgm:cxn modelId="{DF95ED77-0EF8-47E1-A02F-748F4C2D8BF0}" type="presParOf" srcId="{9FBF71B9-3DCB-4CB6-8C23-D2DDE7B67D8A}" destId="{0FC2979A-ADFC-4520-9429-D3637FEAACB4}" srcOrd="0" destOrd="0" presId="urn:microsoft.com/office/officeart/2018/2/layout/IconLabelList"/>
    <dgm:cxn modelId="{0F76A73A-68B4-4319-A3B0-66D5D2CCA845}" type="presParOf" srcId="{9FBF71B9-3DCB-4CB6-8C23-D2DDE7B67D8A}" destId="{741E5F08-B36D-4128-B360-F362E36272C9}" srcOrd="1" destOrd="0" presId="urn:microsoft.com/office/officeart/2018/2/layout/IconLabelList"/>
    <dgm:cxn modelId="{19B5F9DC-59B5-4C8A-B137-4989593F5337}" type="presParOf" srcId="{9FBF71B9-3DCB-4CB6-8C23-D2DDE7B67D8A}" destId="{C8CF36EC-7CC2-4E93-AB5A-7CE98017967F}" srcOrd="2" destOrd="0" presId="urn:microsoft.com/office/officeart/2018/2/layout/IconLabelList"/>
    <dgm:cxn modelId="{9AFE4A35-7235-47B4-AF07-DBB7A6870E61}" type="presParOf" srcId="{A5FFEA1B-90EF-4E16-B667-B2BD28094CEA}" destId="{13254C15-90B3-4AD3-908D-10952314D921}" srcOrd="3" destOrd="0" presId="urn:microsoft.com/office/officeart/2018/2/layout/IconLabelList"/>
    <dgm:cxn modelId="{D7CF9C02-1C00-427B-B177-FD98250E2964}" type="presParOf" srcId="{A5FFEA1B-90EF-4E16-B667-B2BD28094CEA}" destId="{CE393A9E-E5B1-4B8D-B6F9-D5AFE32DCBEA}" srcOrd="4" destOrd="0" presId="urn:microsoft.com/office/officeart/2018/2/layout/IconLabelList"/>
    <dgm:cxn modelId="{1AA55955-1914-4619-A537-05481901A761}" type="presParOf" srcId="{CE393A9E-E5B1-4B8D-B6F9-D5AFE32DCBEA}" destId="{3D969EDC-E977-4DD3-B31E-02E749821C9F}" srcOrd="0" destOrd="0" presId="urn:microsoft.com/office/officeart/2018/2/layout/IconLabelList"/>
    <dgm:cxn modelId="{08C7A7C9-100A-4074-A4C1-5AD1DA018BEF}" type="presParOf" srcId="{CE393A9E-E5B1-4B8D-B6F9-D5AFE32DCBEA}" destId="{407AC7A2-05E2-4B33-93AC-607015E825F0}" srcOrd="1" destOrd="0" presId="urn:microsoft.com/office/officeart/2018/2/layout/IconLabelList"/>
    <dgm:cxn modelId="{09CE4F53-10CC-4BC4-A273-83DB7BF4F0E6}" type="presParOf" srcId="{CE393A9E-E5B1-4B8D-B6F9-D5AFE32DCBEA}" destId="{9D2F3B70-D22C-4FE1-934C-2FC2DCA58405}" srcOrd="2" destOrd="0" presId="urn:microsoft.com/office/officeart/2018/2/layout/IconLabelList"/>
    <dgm:cxn modelId="{AC556F7C-1BE8-4D61-805D-FE1ACC51650F}" type="presParOf" srcId="{A5FFEA1B-90EF-4E16-B667-B2BD28094CEA}" destId="{F7C90C91-1048-415D-8ED0-01144C952BE5}" srcOrd="5" destOrd="0" presId="urn:microsoft.com/office/officeart/2018/2/layout/IconLabelList"/>
    <dgm:cxn modelId="{D0477BEB-931B-4F7B-B745-54E2A099E96A}" type="presParOf" srcId="{A5FFEA1B-90EF-4E16-B667-B2BD28094CEA}" destId="{3C2F8831-C8A7-4284-B77D-45247C9FF726}" srcOrd="6" destOrd="0" presId="urn:microsoft.com/office/officeart/2018/2/layout/IconLabelList"/>
    <dgm:cxn modelId="{1D7F9D12-946D-472D-A07A-3EDFC56F4F78}" type="presParOf" srcId="{3C2F8831-C8A7-4284-B77D-45247C9FF726}" destId="{284D9AAB-82F1-40FC-95E6-08D79648C06D}" srcOrd="0" destOrd="0" presId="urn:microsoft.com/office/officeart/2018/2/layout/IconLabelList"/>
    <dgm:cxn modelId="{C2DEA559-7733-4525-979B-F0AD12FE0D64}" type="presParOf" srcId="{3C2F8831-C8A7-4284-B77D-45247C9FF726}" destId="{7B276017-3E80-422E-BCE2-DD896A8293F5}" srcOrd="1" destOrd="0" presId="urn:microsoft.com/office/officeart/2018/2/layout/IconLabelList"/>
    <dgm:cxn modelId="{87140140-C543-4727-86FC-B092E9B4F7C4}" type="presParOf" srcId="{3C2F8831-C8A7-4284-B77D-45247C9FF726}" destId="{A90C0409-DE3E-4D3D-B22D-DC483C4007E6}" srcOrd="2" destOrd="0" presId="urn:microsoft.com/office/officeart/2018/2/layout/IconLabelList"/>
    <dgm:cxn modelId="{A64DF547-5887-4AB7-B5AC-1114297B2294}" type="presParOf" srcId="{A5FFEA1B-90EF-4E16-B667-B2BD28094CEA}" destId="{E44E4823-59CD-4D7A-ADB9-DA792DCC4EFC}" srcOrd="7" destOrd="0" presId="urn:microsoft.com/office/officeart/2018/2/layout/IconLabelList"/>
    <dgm:cxn modelId="{2513A607-E961-495A-8E61-5ABED9126DFE}" type="presParOf" srcId="{A5FFEA1B-90EF-4E16-B667-B2BD28094CEA}" destId="{1FB5FD94-5749-4BAD-8204-A9FFD0A0A5B2}" srcOrd="8" destOrd="0" presId="urn:microsoft.com/office/officeart/2018/2/layout/IconLabelList"/>
    <dgm:cxn modelId="{997235F8-D92C-4F16-B683-AC7A65397EA5}" type="presParOf" srcId="{1FB5FD94-5749-4BAD-8204-A9FFD0A0A5B2}" destId="{262BBBE6-C467-48F7-A839-921DBD5C525D}" srcOrd="0" destOrd="0" presId="urn:microsoft.com/office/officeart/2018/2/layout/IconLabelList"/>
    <dgm:cxn modelId="{6B6C3EBE-2E1E-4156-91E0-225DE3027522}" type="presParOf" srcId="{1FB5FD94-5749-4BAD-8204-A9FFD0A0A5B2}" destId="{12AA3A90-EC77-4F8D-99A2-A68CBAAAF708}" srcOrd="1" destOrd="0" presId="urn:microsoft.com/office/officeart/2018/2/layout/IconLabelList"/>
    <dgm:cxn modelId="{03469A18-1CF0-4EFF-ABEE-20D9847A6C5E}" type="presParOf" srcId="{1FB5FD94-5749-4BAD-8204-A9FFD0A0A5B2}" destId="{7B462967-3F62-434B-8081-A09C813F4F53}" srcOrd="2" destOrd="0" presId="urn:microsoft.com/office/officeart/2018/2/layout/IconLabelList"/>
    <dgm:cxn modelId="{E84F4059-C47D-41C4-8D24-57C7B96DC7F9}" type="presParOf" srcId="{A5FFEA1B-90EF-4E16-B667-B2BD28094CEA}" destId="{FC5F08E0-3783-410E-A061-D7F37269CD99}" srcOrd="9" destOrd="0" presId="urn:microsoft.com/office/officeart/2018/2/layout/IconLabelList"/>
    <dgm:cxn modelId="{3B3EB3BA-2E6F-4D2C-A026-B76175E147FA}" type="presParOf" srcId="{A5FFEA1B-90EF-4E16-B667-B2BD28094CEA}" destId="{900B36ED-7620-459A-853F-B3FC115550FE}" srcOrd="10" destOrd="0" presId="urn:microsoft.com/office/officeart/2018/2/layout/IconLabelList"/>
    <dgm:cxn modelId="{4ECBFA2E-376E-4818-A6A0-96AE66CC619F}" type="presParOf" srcId="{900B36ED-7620-459A-853F-B3FC115550FE}" destId="{BB290EF6-C7E9-467D-B5E9-928461273542}" srcOrd="0" destOrd="0" presId="urn:microsoft.com/office/officeart/2018/2/layout/IconLabelList"/>
    <dgm:cxn modelId="{169A7D5A-16E0-4089-822A-92D38B821979}" type="presParOf" srcId="{900B36ED-7620-459A-853F-B3FC115550FE}" destId="{F5D8C068-C08E-494E-BC48-9411F45AD493}" srcOrd="1" destOrd="0" presId="urn:microsoft.com/office/officeart/2018/2/layout/IconLabelList"/>
    <dgm:cxn modelId="{40E7A509-848B-4D76-8CD8-1A5269FD95B2}" type="presParOf" srcId="{900B36ED-7620-459A-853F-B3FC115550FE}" destId="{B94C7939-4C61-4B11-91D6-DDF17795EB1E}" srcOrd="2" destOrd="0" presId="urn:microsoft.com/office/officeart/2018/2/layout/IconLabelList"/>
    <dgm:cxn modelId="{4385EF15-E3D6-41D2-97E5-1C4C2E2504BA}" type="presParOf" srcId="{A5FFEA1B-90EF-4E16-B667-B2BD28094CEA}" destId="{518096A1-B346-4D72-ADEE-8C40ADA4FF01}" srcOrd="11" destOrd="0" presId="urn:microsoft.com/office/officeart/2018/2/layout/IconLabelList"/>
    <dgm:cxn modelId="{1D88050B-447D-45B7-A956-67137E6E0E34}" type="presParOf" srcId="{A5FFEA1B-90EF-4E16-B667-B2BD28094CEA}" destId="{FE1E2A7B-9306-4DB3-8FDE-0278941B64B1}" srcOrd="12" destOrd="0" presId="urn:microsoft.com/office/officeart/2018/2/layout/IconLabelList"/>
    <dgm:cxn modelId="{6193BE8A-05C9-4AF6-B217-08EED3B2B850}" type="presParOf" srcId="{FE1E2A7B-9306-4DB3-8FDE-0278941B64B1}" destId="{0ACFDEC4-4102-43D1-BD91-6478587EBC7F}" srcOrd="0" destOrd="0" presId="urn:microsoft.com/office/officeart/2018/2/layout/IconLabelList"/>
    <dgm:cxn modelId="{D496D593-847B-4988-B064-267909BE1638}" type="presParOf" srcId="{FE1E2A7B-9306-4DB3-8FDE-0278941B64B1}" destId="{40C9882A-9074-42C2-9731-44780058BB46}" srcOrd="1" destOrd="0" presId="urn:microsoft.com/office/officeart/2018/2/layout/IconLabelList"/>
    <dgm:cxn modelId="{1E1FE9DA-04DD-4AB2-94E6-D3F417BDF5DE}" type="presParOf" srcId="{FE1E2A7B-9306-4DB3-8FDE-0278941B64B1}" destId="{58F0F093-2844-480C-AFE7-1FE36C653A58}" srcOrd="2" destOrd="0" presId="urn:microsoft.com/office/officeart/2018/2/layout/IconLabelList"/>
    <dgm:cxn modelId="{8B0DF297-A7CF-4B68-9839-9C0C11C58BB8}" type="presParOf" srcId="{A5FFEA1B-90EF-4E16-B667-B2BD28094CEA}" destId="{C0A688C6-550E-42A0-996E-8F6EE76D91CF}" srcOrd="13" destOrd="0" presId="urn:microsoft.com/office/officeart/2018/2/layout/IconLabelList"/>
    <dgm:cxn modelId="{A12F3A0E-77D3-4012-B8ED-135C7D27E2CF}" type="presParOf" srcId="{A5FFEA1B-90EF-4E16-B667-B2BD28094CEA}" destId="{BE94CC3D-BDFE-4F51-BADE-60913D67911A}" srcOrd="14" destOrd="0" presId="urn:microsoft.com/office/officeart/2018/2/layout/IconLabelList"/>
    <dgm:cxn modelId="{76BB4F34-3BEA-4B9D-BCEC-C929C86CC145}" type="presParOf" srcId="{BE94CC3D-BDFE-4F51-BADE-60913D67911A}" destId="{727CF833-1780-4CC1-9D0A-0424EE0F841C}" srcOrd="0" destOrd="0" presId="urn:microsoft.com/office/officeart/2018/2/layout/IconLabelList"/>
    <dgm:cxn modelId="{7A931D04-3865-4E86-A90F-4F437FF53750}" type="presParOf" srcId="{BE94CC3D-BDFE-4F51-BADE-60913D67911A}" destId="{6DD8D081-ED2A-44D5-B466-8BB714C4CD89}" srcOrd="1" destOrd="0" presId="urn:microsoft.com/office/officeart/2018/2/layout/IconLabelList"/>
    <dgm:cxn modelId="{6584A305-6F9F-457A-B54D-C2C52ED123BC}" type="presParOf" srcId="{BE94CC3D-BDFE-4F51-BADE-60913D67911A}" destId="{E4F00F18-B416-453E-AAEB-83CFA60720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F90B6-96A4-440A-90FF-2F6E397F8404}">
      <dsp:nvSpPr>
        <dsp:cNvPr id="0" name=""/>
        <dsp:cNvSpPr/>
      </dsp:nvSpPr>
      <dsp:spPr>
        <a:xfrm>
          <a:off x="1001104" y="403532"/>
          <a:ext cx="701630" cy="70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0E00F-E5A4-4270-8FE6-29ADFF77B618}">
      <dsp:nvSpPr>
        <dsp:cNvPr id="0" name=""/>
        <dsp:cNvSpPr/>
      </dsp:nvSpPr>
      <dsp:spPr>
        <a:xfrm>
          <a:off x="572330" y="1386179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Effort -  10/10</a:t>
          </a:r>
        </a:p>
      </dsp:txBody>
      <dsp:txXfrm>
        <a:off x="572330" y="1386179"/>
        <a:ext cx="1559179" cy="623671"/>
      </dsp:txXfrm>
    </dsp:sp>
    <dsp:sp modelId="{0FC2979A-ADFC-4520-9429-D3637FEAACB4}">
      <dsp:nvSpPr>
        <dsp:cNvPr id="0" name=""/>
        <dsp:cNvSpPr/>
      </dsp:nvSpPr>
      <dsp:spPr>
        <a:xfrm>
          <a:off x="2833141" y="403532"/>
          <a:ext cx="701630" cy="70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F36EC-7CC2-4E93-AB5A-7CE98017967F}">
      <dsp:nvSpPr>
        <dsp:cNvPr id="0" name=""/>
        <dsp:cNvSpPr/>
      </dsp:nvSpPr>
      <dsp:spPr>
        <a:xfrm>
          <a:off x="2404366" y="1386179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Dedication - 10/10</a:t>
          </a:r>
        </a:p>
      </dsp:txBody>
      <dsp:txXfrm>
        <a:off x="2404366" y="1386179"/>
        <a:ext cx="1559179" cy="623671"/>
      </dsp:txXfrm>
    </dsp:sp>
    <dsp:sp modelId="{3D969EDC-E977-4DD3-B31E-02E749821C9F}">
      <dsp:nvSpPr>
        <dsp:cNvPr id="0" name=""/>
        <dsp:cNvSpPr/>
      </dsp:nvSpPr>
      <dsp:spPr>
        <a:xfrm>
          <a:off x="4665177" y="403532"/>
          <a:ext cx="701630" cy="701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F3B70-D22C-4FE1-934C-2FC2DCA58405}">
      <dsp:nvSpPr>
        <dsp:cNvPr id="0" name=""/>
        <dsp:cNvSpPr/>
      </dsp:nvSpPr>
      <dsp:spPr>
        <a:xfrm>
          <a:off x="4236402" y="1386179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Homework – 10/10</a:t>
          </a:r>
        </a:p>
      </dsp:txBody>
      <dsp:txXfrm>
        <a:off x="4236402" y="1386179"/>
        <a:ext cx="1559179" cy="623671"/>
      </dsp:txXfrm>
    </dsp:sp>
    <dsp:sp modelId="{284D9AAB-82F1-40FC-95E6-08D79648C06D}">
      <dsp:nvSpPr>
        <dsp:cNvPr id="0" name=""/>
        <dsp:cNvSpPr/>
      </dsp:nvSpPr>
      <dsp:spPr>
        <a:xfrm>
          <a:off x="1001104" y="2399646"/>
          <a:ext cx="701630" cy="7016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C0409-DE3E-4D3D-B22D-DC483C4007E6}">
      <dsp:nvSpPr>
        <dsp:cNvPr id="0" name=""/>
        <dsp:cNvSpPr/>
      </dsp:nvSpPr>
      <dsp:spPr>
        <a:xfrm>
          <a:off x="572330" y="3382294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Confidence – 6/10</a:t>
          </a:r>
        </a:p>
      </dsp:txBody>
      <dsp:txXfrm>
        <a:off x="572330" y="3382294"/>
        <a:ext cx="1559179" cy="623671"/>
      </dsp:txXfrm>
    </dsp:sp>
    <dsp:sp modelId="{262BBBE6-C467-48F7-A839-921DBD5C525D}">
      <dsp:nvSpPr>
        <dsp:cNvPr id="0" name=""/>
        <dsp:cNvSpPr/>
      </dsp:nvSpPr>
      <dsp:spPr>
        <a:xfrm>
          <a:off x="2833141" y="2399646"/>
          <a:ext cx="701630" cy="7016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2967-3F62-434B-8081-A09C813F4F53}">
      <dsp:nvSpPr>
        <dsp:cNvPr id="0" name=""/>
        <dsp:cNvSpPr/>
      </dsp:nvSpPr>
      <dsp:spPr>
        <a:xfrm>
          <a:off x="2404366" y="3382294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Commitment – 7/10</a:t>
          </a:r>
        </a:p>
      </dsp:txBody>
      <dsp:txXfrm>
        <a:off x="2404366" y="3382294"/>
        <a:ext cx="1559179" cy="623671"/>
      </dsp:txXfrm>
    </dsp:sp>
    <dsp:sp modelId="{BB290EF6-C7E9-467D-B5E9-928461273542}">
      <dsp:nvSpPr>
        <dsp:cNvPr id="0" name=""/>
        <dsp:cNvSpPr/>
      </dsp:nvSpPr>
      <dsp:spPr>
        <a:xfrm>
          <a:off x="4665177" y="2399646"/>
          <a:ext cx="701630" cy="7016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C7939-4C61-4B11-91D6-DDF17795EB1E}">
      <dsp:nvSpPr>
        <dsp:cNvPr id="0" name=""/>
        <dsp:cNvSpPr/>
      </dsp:nvSpPr>
      <dsp:spPr>
        <a:xfrm>
          <a:off x="4236402" y="3382294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Passion – 10/10</a:t>
          </a:r>
        </a:p>
      </dsp:txBody>
      <dsp:txXfrm>
        <a:off x="4236402" y="3382294"/>
        <a:ext cx="1559179" cy="623671"/>
      </dsp:txXfrm>
    </dsp:sp>
    <dsp:sp modelId="{0ACFDEC4-4102-43D1-BD91-6478587EBC7F}">
      <dsp:nvSpPr>
        <dsp:cNvPr id="0" name=""/>
        <dsp:cNvSpPr/>
      </dsp:nvSpPr>
      <dsp:spPr>
        <a:xfrm>
          <a:off x="1917123" y="4395761"/>
          <a:ext cx="701630" cy="7016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0F093-2844-480C-AFE7-1FE36C653A58}">
      <dsp:nvSpPr>
        <dsp:cNvPr id="0" name=""/>
        <dsp:cNvSpPr/>
      </dsp:nvSpPr>
      <dsp:spPr>
        <a:xfrm>
          <a:off x="1488348" y="5378408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 Solving – 9/10</a:t>
          </a:r>
        </a:p>
      </dsp:txBody>
      <dsp:txXfrm>
        <a:off x="1488348" y="5378408"/>
        <a:ext cx="1559179" cy="623671"/>
      </dsp:txXfrm>
    </dsp:sp>
    <dsp:sp modelId="{727CF833-1780-4CC1-9D0A-0424EE0F841C}">
      <dsp:nvSpPr>
        <dsp:cNvPr id="0" name=""/>
        <dsp:cNvSpPr/>
      </dsp:nvSpPr>
      <dsp:spPr>
        <a:xfrm>
          <a:off x="3749159" y="4395761"/>
          <a:ext cx="701630" cy="70163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00F18-B416-453E-AAEB-83CFA6072086}">
      <dsp:nvSpPr>
        <dsp:cNvPr id="0" name=""/>
        <dsp:cNvSpPr/>
      </dsp:nvSpPr>
      <dsp:spPr>
        <a:xfrm>
          <a:off x="3320384" y="5378408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Enthusiasm – 10/10 </a:t>
          </a:r>
        </a:p>
      </dsp:txBody>
      <dsp:txXfrm>
        <a:off x="3320384" y="5378408"/>
        <a:ext cx="1559179" cy="62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3ECF-B1E2-3790-D902-FF8A1F978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BEA5-DFC2-7CFE-1C57-36F2BBF26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C979-F9B1-F2DF-32BD-CB8567A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EDB5-A074-1FF4-2BDB-1FFB75AA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FD4D-0440-2135-DD08-6B2348FE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03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2AE5-D145-5804-7A97-C56AB0D3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C34C6-A36B-31AB-438E-EF309A0D2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9F667-B009-1567-D911-4D5ADCA6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EB947-7E45-B286-077C-D42F975A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6EDF-7FB3-894D-E185-BF9864BC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E3125-7C2C-17B3-E9F4-1897F86C6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297C-CD8D-BA8E-8431-2EE9490C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1F35-8583-9428-13EA-5B400A55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4A3C3-D4EB-5D98-95B0-97A9C238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1988-2EA4-A9F9-5C2D-C897568A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73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62F7-9950-34FE-F67A-EA555EAE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BF3E-BFE0-E648-8C2D-26D81492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E3F20-F520-51A4-A39C-2AC74C4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3774-3C7D-7165-DB59-76FEEF63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92E86-D66C-6F7A-05A0-36A11ADC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9C58-4E51-E494-93F2-F9B3B418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6146-3449-B560-12F8-E3B01728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1C44-7CDF-8AA8-404E-61F99E8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EFA75-C1BE-E666-1703-081422E8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369F-77D9-D59A-61B9-40442668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75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C163-C937-7D96-41F5-8AA65DE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363E-BF5F-B0AF-E851-9CED30A87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9A2B0-70DE-7BD5-98E7-CE64D5F94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64870-AEF5-7035-2D82-65D100F5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C2E84-8CA1-76BB-CE09-C8C16B90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56F23-FA0D-3B2D-5A02-6A5A4748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6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8BED-5672-2B7D-24CA-0DA42458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FCBD3-0FBC-8419-D8BE-8A694859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1E7D-A041-F007-2170-361F5BCB0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69DB3-828E-9139-8219-0AA90D838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4C405-5CC4-FEE9-C9B1-4CF8A15D5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D43F5-E3C7-4C00-F8C1-FABBB9AB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FF680-4B0D-11CC-B3BC-E1FAF998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5EC6A-A831-0F5C-CE57-37C3A4A5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93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ECD1-0130-E01D-4098-47B219D1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023BC-57E5-CDA7-7EC7-31BAB2FB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9005B-37C0-3EC1-728E-ABE4EBA2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A66E1-41F1-DE8C-4E67-111C6BC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6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23B64-6C7B-7F9B-E53E-7421E31A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B3CA0-4F77-FC0D-071C-9FB9AFA3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C772F-607D-9393-6B40-E9D2B9E0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87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CC2F-BCF0-695F-CDAB-65DE69C6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D96A-1BE2-2AE0-ACA7-940DD780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F46F-AAA1-FB2B-AE3F-C2C49E13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37B60-0444-19B3-230C-622282E1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6C3CE-B17D-628E-2DA8-F8C81689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C4AD3-97D5-8EEE-1B6D-A732FD26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20A0-5775-C11F-F8E3-F9732372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2BA90-88DB-CD15-D0CC-061613FBA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EAAF4-7E2F-F012-1D50-07043EBD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760D4-B939-25DD-B907-CD42817E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4ECB6-D7A2-1B87-BA76-40E2DDE8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DC888-4B7D-C4C6-3872-5486E9A8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945DA-3382-541E-8925-18CAE94C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4D8C7-C1A3-9BCD-D1A5-4BD4D6DF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39A3-1039-E021-5EA5-6FF265EE9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795AD-60A4-4AE3-B871-01247EC55F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5B6-5828-6820-313F-5D8274A7A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0B7E-BFC6-DDC8-11A1-267EA2547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8C03-3787-4DDA-A299-F1142D09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40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D11A3-A025-A5BD-FED7-E234AE52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Iryna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Certificate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-up of a white rose&#10;&#10;Description automatically generated">
            <a:extLst>
              <a:ext uri="{FF2B5EF4-FFF2-40B4-BE49-F238E27FC236}">
                <a16:creationId xmlns:a16="http://schemas.microsoft.com/office/drawing/2014/main" id="{11930A21-B58E-F694-B1B6-C564BA80C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0"/>
            <a:ext cx="8153396" cy="68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246398-7F9D-CA96-27EB-5592E1D4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                    </a:t>
            </a:r>
            <a:r>
              <a:rPr lang="en-US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Sections Votes  </a:t>
            </a:r>
            <a:endParaRPr lang="en-GB" sz="4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F850FA8-774A-AA67-6030-EC3F9FAAC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79664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80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D738D0-D1E7-1191-754E-D01FDE62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841664"/>
            <a:ext cx="4874661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FINAL SCORE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B1FD7-4C10-45FB-2837-6C0C54B3C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4687" y="841664"/>
            <a:ext cx="486760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chemeClr val="tx2"/>
                </a:solidFill>
                <a:latin typeface="Congenial Black" panose="02000503040000020004" pitchFamily="2" charset="0"/>
              </a:rPr>
              <a:t> </a:t>
            </a:r>
            <a:r>
              <a:rPr lang="en-US" sz="6600" b="1" kern="1200" dirty="0">
                <a:solidFill>
                  <a:schemeClr val="tx2"/>
                </a:solidFill>
                <a:latin typeface="Congenial Black" panose="02000503040000020004" pitchFamily="2" charset="0"/>
              </a:rPr>
              <a:t>         9 / 10</a:t>
            </a:r>
          </a:p>
        </p:txBody>
      </p:sp>
    </p:spTree>
    <p:extLst>
      <p:ext uri="{BB962C8B-B14F-4D97-AF65-F5344CB8AC3E}">
        <p14:creationId xmlns:p14="http://schemas.microsoft.com/office/powerpoint/2010/main" val="320864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group of white roses&#10;&#10;Description automatically generated">
            <a:extLst>
              <a:ext uri="{FF2B5EF4-FFF2-40B4-BE49-F238E27FC236}">
                <a16:creationId xmlns:a16="http://schemas.microsoft.com/office/drawing/2014/main" id="{AB7E785E-9DCB-D210-E8DD-E5700612F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5" y="2616358"/>
            <a:ext cx="5270026" cy="306521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8E9F81-DDA3-4BD8-722A-BC124D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</a:t>
            </a:r>
            <a:r>
              <a:rPr lang="en-US" sz="4800" dirty="0">
                <a:solidFill>
                  <a:schemeClr val="bg1"/>
                </a:solidFill>
                <a:latin typeface="Congenial Black" panose="02000503040000020004" pitchFamily="2" charset="0"/>
              </a:rPr>
              <a:t>Congratulations  Iryna </a:t>
            </a:r>
            <a:br>
              <a:rPr lang="en-US" sz="4800" dirty="0">
                <a:solidFill>
                  <a:schemeClr val="bg1"/>
                </a:solidFill>
                <a:latin typeface="Congenial Black" panose="02000503040000020004" pitchFamily="2" charset="0"/>
              </a:rPr>
            </a:br>
            <a:r>
              <a:rPr lang="en-US" sz="4800" dirty="0">
                <a:solidFill>
                  <a:schemeClr val="bg1"/>
                </a:solidFill>
                <a:latin typeface="Congenial Black" panose="02000503040000020004" pitchFamily="2" charset="0"/>
              </a:rPr>
              <a:t>      you are an amazing student</a:t>
            </a:r>
            <a:endParaRPr lang="en-GB" sz="4800" dirty="0">
              <a:solidFill>
                <a:schemeClr val="bg1"/>
              </a:solidFill>
              <a:latin typeface="Congenial Black" panose="02000503040000020004" pitchFamily="2" charset="0"/>
            </a:endParaRPr>
          </a:p>
        </p:txBody>
      </p:sp>
      <p:pic>
        <p:nvPicPr>
          <p:cNvPr id="7" name="Content Placeholder 6" descr="A white rose on a white surface&#10;&#10;Description automatically generated">
            <a:extLst>
              <a:ext uri="{FF2B5EF4-FFF2-40B4-BE49-F238E27FC236}">
                <a16:creationId xmlns:a16="http://schemas.microsoft.com/office/drawing/2014/main" id="{ADCCDCB6-C6DF-BB3C-A667-564F7F790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6" y="2616359"/>
            <a:ext cx="4303453" cy="3065218"/>
          </a:xfrm>
        </p:spPr>
      </p:pic>
    </p:spTree>
    <p:extLst>
      <p:ext uri="{BB962C8B-B14F-4D97-AF65-F5344CB8AC3E}">
        <p14:creationId xmlns:p14="http://schemas.microsoft.com/office/powerpoint/2010/main" val="339908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5CF9F0-F8C1-414D-B348-B5FA27CC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C1E318F7-B291-4FDB-985C-DB1629D6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7E06338-E21A-4BCF-BAD5-9E9C1121D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 descr="A path with purple petals on it&#10;&#10;Description automatically generated">
            <a:extLst>
              <a:ext uri="{FF2B5EF4-FFF2-40B4-BE49-F238E27FC236}">
                <a16:creationId xmlns:a16="http://schemas.microsoft.com/office/drawing/2014/main" id="{F5432FD3-C257-CFEE-D8FD-D016944FB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4" b="3"/>
          <a:stretch/>
        </p:blipFill>
        <p:spPr>
          <a:xfrm>
            <a:off x="859867" y="2197387"/>
            <a:ext cx="5196543" cy="390316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CE605-3A03-402B-BB38-A81222A0B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27C7F5-25D6-4030-88D6-FDD42629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FFAF58-47B3-4979-854A-961A54F72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90E1CE-5AF7-4666-8A98-695A942CB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352469-6A4A-46CB-A5D7-3FB2CE65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526BE3-3011-4473-BF37-E41AC2354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DF85AF-945D-4F82-95F6-BEDCBE6D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FE8AFB9-0F63-4CDE-822A-06D83023D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689B57-9868-2E67-AD36-BD3AF42C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What’s more important the journey or the destination? …The Company!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B7B9-F0C5-993A-980D-BE55A8FBD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4409" y="2197386"/>
            <a:ext cx="4699459" cy="3903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Thank you for attending the training ,for your enthusiasm, joy and dedication. It has been contagious! It was a great pleasure and an honor to be in your company during this journey.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 will remember it forever!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At the very beginning I said.. “when there is a will there is way”. It was a bless to see you walking on the right path all the </a:t>
            </a:r>
            <a:r>
              <a:rPr lang="en-US" sz="1800">
                <a:solidFill>
                  <a:schemeClr val="bg1"/>
                </a:solidFill>
              </a:rPr>
              <a:t>way through! </a:t>
            </a:r>
            <a:r>
              <a:rPr lang="en-US" sz="1800" dirty="0">
                <a:solidFill>
                  <a:schemeClr val="bg1"/>
                </a:solidFill>
              </a:rPr>
              <a:t>You are great Iryna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145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Arial Rounded MT Bold</vt:lpstr>
      <vt:lpstr>Calibri</vt:lpstr>
      <vt:lpstr>Calibri Light</vt:lpstr>
      <vt:lpstr>Congenial Black</vt:lpstr>
      <vt:lpstr>Wingdings</vt:lpstr>
      <vt:lpstr>Office Theme</vt:lpstr>
      <vt:lpstr>Iryna  Python Certificate  </vt:lpstr>
      <vt:lpstr>                            Sections Votes  </vt:lpstr>
      <vt:lpstr> FINAL SCORE </vt:lpstr>
      <vt:lpstr>        Congratulations  Iryna        you are an amazing student</vt:lpstr>
      <vt:lpstr>What’s more important the journey or the destination? …The Company!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Certificate </dc:title>
  <dc:creator>Moro, Marco</dc:creator>
  <cp:lastModifiedBy>Moro, Marco</cp:lastModifiedBy>
  <cp:revision>1</cp:revision>
  <dcterms:created xsi:type="dcterms:W3CDTF">2024-07-29T07:44:31Z</dcterms:created>
  <dcterms:modified xsi:type="dcterms:W3CDTF">2024-07-30T07:56:16Z</dcterms:modified>
</cp:coreProperties>
</file>