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5" r:id="rId9"/>
    <p:sldId id="263" r:id="rId10"/>
    <p:sldId id="264" r:id="rId11"/>
    <p:sldId id="266" r:id="rId12"/>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05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MX"/>
          </a:p>
        </p:txBody>
      </p:sp>
      <p:sp>
        <p:nvSpPr>
          <p:cNvPr id="4" name="3 Marcador de fecha"/>
          <p:cNvSpPr>
            <a:spLocks noGrp="1"/>
          </p:cNvSpPr>
          <p:nvPr>
            <p:ph type="dt" sz="half" idx="10"/>
          </p:nvPr>
        </p:nvSpPr>
        <p:spPr/>
        <p:txBody>
          <a:bodyPr/>
          <a:lstStyle/>
          <a:p>
            <a:fld id="{A14EEC74-9EA6-49A5-8FE8-2F52F68D378C}" type="datetimeFigureOut">
              <a:rPr lang="es-MX" smtClean="0"/>
              <a:pPr/>
              <a:t>21/10/2015</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48E4DDA5-C487-47A3-B4FD-18DEBE08ECDE}" type="slidenum">
              <a:rPr lang="es-MX" smtClean="0"/>
              <a:pPr/>
              <a:t>‹Nº›</a:t>
            </a:fld>
            <a:endParaRPr lang="es-MX" dirty="0"/>
          </a:p>
        </p:txBody>
      </p:sp>
    </p:spTree>
    <p:extLst>
      <p:ext uri="{BB962C8B-B14F-4D97-AF65-F5344CB8AC3E}">
        <p14:creationId xmlns:p14="http://schemas.microsoft.com/office/powerpoint/2010/main" val="2020766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A14EEC74-9EA6-49A5-8FE8-2F52F68D378C}" type="datetimeFigureOut">
              <a:rPr lang="es-MX" smtClean="0"/>
              <a:pPr/>
              <a:t>21/10/2015</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48E4DDA5-C487-47A3-B4FD-18DEBE08ECDE}" type="slidenum">
              <a:rPr lang="es-MX" smtClean="0"/>
              <a:pPr/>
              <a:t>‹Nº›</a:t>
            </a:fld>
            <a:endParaRPr lang="es-MX" dirty="0"/>
          </a:p>
        </p:txBody>
      </p:sp>
    </p:spTree>
    <p:extLst>
      <p:ext uri="{BB962C8B-B14F-4D97-AF65-F5344CB8AC3E}">
        <p14:creationId xmlns:p14="http://schemas.microsoft.com/office/powerpoint/2010/main" val="3385219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A14EEC74-9EA6-49A5-8FE8-2F52F68D378C}" type="datetimeFigureOut">
              <a:rPr lang="es-MX" smtClean="0"/>
              <a:pPr/>
              <a:t>21/10/2015</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48E4DDA5-C487-47A3-B4FD-18DEBE08ECDE}" type="slidenum">
              <a:rPr lang="es-MX" smtClean="0"/>
              <a:pPr/>
              <a:t>‹Nº›</a:t>
            </a:fld>
            <a:endParaRPr lang="es-MX" dirty="0"/>
          </a:p>
        </p:txBody>
      </p:sp>
    </p:spTree>
    <p:extLst>
      <p:ext uri="{BB962C8B-B14F-4D97-AF65-F5344CB8AC3E}">
        <p14:creationId xmlns:p14="http://schemas.microsoft.com/office/powerpoint/2010/main" val="2997299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A14EEC74-9EA6-49A5-8FE8-2F52F68D378C}" type="datetimeFigureOut">
              <a:rPr lang="es-MX" smtClean="0"/>
              <a:pPr/>
              <a:t>21/10/2015</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48E4DDA5-C487-47A3-B4FD-18DEBE08ECDE}" type="slidenum">
              <a:rPr lang="es-MX" smtClean="0"/>
              <a:pPr/>
              <a:t>‹Nº›</a:t>
            </a:fld>
            <a:endParaRPr lang="es-MX" dirty="0"/>
          </a:p>
        </p:txBody>
      </p:sp>
    </p:spTree>
    <p:extLst>
      <p:ext uri="{BB962C8B-B14F-4D97-AF65-F5344CB8AC3E}">
        <p14:creationId xmlns:p14="http://schemas.microsoft.com/office/powerpoint/2010/main" val="330355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A14EEC74-9EA6-49A5-8FE8-2F52F68D378C}" type="datetimeFigureOut">
              <a:rPr lang="es-MX" smtClean="0"/>
              <a:pPr/>
              <a:t>21/10/2015</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48E4DDA5-C487-47A3-B4FD-18DEBE08ECDE}" type="slidenum">
              <a:rPr lang="es-MX" smtClean="0"/>
              <a:pPr/>
              <a:t>‹Nº›</a:t>
            </a:fld>
            <a:endParaRPr lang="es-MX" dirty="0"/>
          </a:p>
        </p:txBody>
      </p:sp>
    </p:spTree>
    <p:extLst>
      <p:ext uri="{BB962C8B-B14F-4D97-AF65-F5344CB8AC3E}">
        <p14:creationId xmlns:p14="http://schemas.microsoft.com/office/powerpoint/2010/main" val="2785533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fecha"/>
          <p:cNvSpPr>
            <a:spLocks noGrp="1"/>
          </p:cNvSpPr>
          <p:nvPr>
            <p:ph type="dt" sz="half" idx="10"/>
          </p:nvPr>
        </p:nvSpPr>
        <p:spPr/>
        <p:txBody>
          <a:bodyPr/>
          <a:lstStyle/>
          <a:p>
            <a:fld id="{A14EEC74-9EA6-49A5-8FE8-2F52F68D378C}" type="datetimeFigureOut">
              <a:rPr lang="es-MX" smtClean="0"/>
              <a:pPr/>
              <a:t>21/10/2015</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48E4DDA5-C487-47A3-B4FD-18DEBE08ECDE}" type="slidenum">
              <a:rPr lang="es-MX" smtClean="0"/>
              <a:pPr/>
              <a:t>‹Nº›</a:t>
            </a:fld>
            <a:endParaRPr lang="es-MX" dirty="0"/>
          </a:p>
        </p:txBody>
      </p:sp>
    </p:spTree>
    <p:extLst>
      <p:ext uri="{BB962C8B-B14F-4D97-AF65-F5344CB8AC3E}">
        <p14:creationId xmlns:p14="http://schemas.microsoft.com/office/powerpoint/2010/main" val="1281924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6 Marcador de fecha"/>
          <p:cNvSpPr>
            <a:spLocks noGrp="1"/>
          </p:cNvSpPr>
          <p:nvPr>
            <p:ph type="dt" sz="half" idx="10"/>
          </p:nvPr>
        </p:nvSpPr>
        <p:spPr/>
        <p:txBody>
          <a:bodyPr/>
          <a:lstStyle/>
          <a:p>
            <a:fld id="{A14EEC74-9EA6-49A5-8FE8-2F52F68D378C}" type="datetimeFigureOut">
              <a:rPr lang="es-MX" smtClean="0"/>
              <a:pPr/>
              <a:t>21/10/2015</a:t>
            </a:fld>
            <a:endParaRPr lang="es-MX" dirty="0"/>
          </a:p>
        </p:txBody>
      </p:sp>
      <p:sp>
        <p:nvSpPr>
          <p:cNvPr id="8" name="7 Marcador de pie de página"/>
          <p:cNvSpPr>
            <a:spLocks noGrp="1"/>
          </p:cNvSpPr>
          <p:nvPr>
            <p:ph type="ftr" sz="quarter" idx="11"/>
          </p:nvPr>
        </p:nvSpPr>
        <p:spPr/>
        <p:txBody>
          <a:bodyPr/>
          <a:lstStyle/>
          <a:p>
            <a:endParaRPr lang="es-MX" dirty="0"/>
          </a:p>
        </p:txBody>
      </p:sp>
      <p:sp>
        <p:nvSpPr>
          <p:cNvPr id="9" name="8 Marcador de número de diapositiva"/>
          <p:cNvSpPr>
            <a:spLocks noGrp="1"/>
          </p:cNvSpPr>
          <p:nvPr>
            <p:ph type="sldNum" sz="quarter" idx="12"/>
          </p:nvPr>
        </p:nvSpPr>
        <p:spPr/>
        <p:txBody>
          <a:bodyPr/>
          <a:lstStyle/>
          <a:p>
            <a:fld id="{48E4DDA5-C487-47A3-B4FD-18DEBE08ECDE}" type="slidenum">
              <a:rPr lang="es-MX" smtClean="0"/>
              <a:pPr/>
              <a:t>‹Nº›</a:t>
            </a:fld>
            <a:endParaRPr lang="es-MX" dirty="0"/>
          </a:p>
        </p:txBody>
      </p:sp>
    </p:spTree>
    <p:extLst>
      <p:ext uri="{BB962C8B-B14F-4D97-AF65-F5344CB8AC3E}">
        <p14:creationId xmlns:p14="http://schemas.microsoft.com/office/powerpoint/2010/main" val="1242785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fecha"/>
          <p:cNvSpPr>
            <a:spLocks noGrp="1"/>
          </p:cNvSpPr>
          <p:nvPr>
            <p:ph type="dt" sz="half" idx="10"/>
          </p:nvPr>
        </p:nvSpPr>
        <p:spPr/>
        <p:txBody>
          <a:bodyPr/>
          <a:lstStyle/>
          <a:p>
            <a:fld id="{A14EEC74-9EA6-49A5-8FE8-2F52F68D378C}" type="datetimeFigureOut">
              <a:rPr lang="es-MX" smtClean="0"/>
              <a:pPr/>
              <a:t>21/10/2015</a:t>
            </a:fld>
            <a:endParaRPr lang="es-MX" dirty="0"/>
          </a:p>
        </p:txBody>
      </p:sp>
      <p:sp>
        <p:nvSpPr>
          <p:cNvPr id="4" name="3 Marcador de pie de página"/>
          <p:cNvSpPr>
            <a:spLocks noGrp="1"/>
          </p:cNvSpPr>
          <p:nvPr>
            <p:ph type="ftr" sz="quarter" idx="11"/>
          </p:nvPr>
        </p:nvSpPr>
        <p:spPr/>
        <p:txBody>
          <a:bodyPr/>
          <a:lstStyle/>
          <a:p>
            <a:endParaRPr lang="es-MX" dirty="0"/>
          </a:p>
        </p:txBody>
      </p:sp>
      <p:sp>
        <p:nvSpPr>
          <p:cNvPr id="5" name="4 Marcador de número de diapositiva"/>
          <p:cNvSpPr>
            <a:spLocks noGrp="1"/>
          </p:cNvSpPr>
          <p:nvPr>
            <p:ph type="sldNum" sz="quarter" idx="12"/>
          </p:nvPr>
        </p:nvSpPr>
        <p:spPr/>
        <p:txBody>
          <a:bodyPr/>
          <a:lstStyle/>
          <a:p>
            <a:fld id="{48E4DDA5-C487-47A3-B4FD-18DEBE08ECDE}" type="slidenum">
              <a:rPr lang="es-MX" smtClean="0"/>
              <a:pPr/>
              <a:t>‹Nº›</a:t>
            </a:fld>
            <a:endParaRPr lang="es-MX" dirty="0"/>
          </a:p>
        </p:txBody>
      </p:sp>
    </p:spTree>
    <p:extLst>
      <p:ext uri="{BB962C8B-B14F-4D97-AF65-F5344CB8AC3E}">
        <p14:creationId xmlns:p14="http://schemas.microsoft.com/office/powerpoint/2010/main" val="4112100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A14EEC74-9EA6-49A5-8FE8-2F52F68D378C}" type="datetimeFigureOut">
              <a:rPr lang="es-MX" smtClean="0"/>
              <a:pPr/>
              <a:t>21/10/2015</a:t>
            </a:fld>
            <a:endParaRPr lang="es-MX" dirty="0"/>
          </a:p>
        </p:txBody>
      </p:sp>
      <p:sp>
        <p:nvSpPr>
          <p:cNvPr id="3" name="2 Marcador de pie de página"/>
          <p:cNvSpPr>
            <a:spLocks noGrp="1"/>
          </p:cNvSpPr>
          <p:nvPr>
            <p:ph type="ftr" sz="quarter" idx="11"/>
          </p:nvPr>
        </p:nvSpPr>
        <p:spPr/>
        <p:txBody>
          <a:bodyPr/>
          <a:lstStyle/>
          <a:p>
            <a:endParaRPr lang="es-MX" dirty="0"/>
          </a:p>
        </p:txBody>
      </p:sp>
      <p:sp>
        <p:nvSpPr>
          <p:cNvPr id="4" name="3 Marcador de número de diapositiva"/>
          <p:cNvSpPr>
            <a:spLocks noGrp="1"/>
          </p:cNvSpPr>
          <p:nvPr>
            <p:ph type="sldNum" sz="quarter" idx="12"/>
          </p:nvPr>
        </p:nvSpPr>
        <p:spPr/>
        <p:txBody>
          <a:bodyPr/>
          <a:lstStyle/>
          <a:p>
            <a:fld id="{48E4DDA5-C487-47A3-B4FD-18DEBE08ECDE}" type="slidenum">
              <a:rPr lang="es-MX" smtClean="0"/>
              <a:pPr/>
              <a:t>‹Nº›</a:t>
            </a:fld>
            <a:endParaRPr lang="es-MX" dirty="0"/>
          </a:p>
        </p:txBody>
      </p:sp>
    </p:spTree>
    <p:extLst>
      <p:ext uri="{BB962C8B-B14F-4D97-AF65-F5344CB8AC3E}">
        <p14:creationId xmlns:p14="http://schemas.microsoft.com/office/powerpoint/2010/main" val="3989567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A14EEC74-9EA6-49A5-8FE8-2F52F68D378C}" type="datetimeFigureOut">
              <a:rPr lang="es-MX" smtClean="0"/>
              <a:pPr/>
              <a:t>21/10/2015</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48E4DDA5-C487-47A3-B4FD-18DEBE08ECDE}" type="slidenum">
              <a:rPr lang="es-MX" smtClean="0"/>
              <a:pPr/>
              <a:t>‹Nº›</a:t>
            </a:fld>
            <a:endParaRPr lang="es-MX" dirty="0"/>
          </a:p>
        </p:txBody>
      </p:sp>
    </p:spTree>
    <p:extLst>
      <p:ext uri="{BB962C8B-B14F-4D97-AF65-F5344CB8AC3E}">
        <p14:creationId xmlns:p14="http://schemas.microsoft.com/office/powerpoint/2010/main" val="795618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A14EEC74-9EA6-49A5-8FE8-2F52F68D378C}" type="datetimeFigureOut">
              <a:rPr lang="es-MX" smtClean="0"/>
              <a:pPr/>
              <a:t>21/10/2015</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48E4DDA5-C487-47A3-B4FD-18DEBE08ECDE}" type="slidenum">
              <a:rPr lang="es-MX" smtClean="0"/>
              <a:pPr/>
              <a:t>‹Nº›</a:t>
            </a:fld>
            <a:endParaRPr lang="es-MX" dirty="0"/>
          </a:p>
        </p:txBody>
      </p:sp>
    </p:spTree>
    <p:extLst>
      <p:ext uri="{BB962C8B-B14F-4D97-AF65-F5344CB8AC3E}">
        <p14:creationId xmlns:p14="http://schemas.microsoft.com/office/powerpoint/2010/main" val="2071555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4EEC74-9EA6-49A5-8FE8-2F52F68D378C}" type="datetimeFigureOut">
              <a:rPr lang="es-MX" smtClean="0"/>
              <a:pPr/>
              <a:t>21/10/2015</a:t>
            </a:fld>
            <a:endParaRPr lang="es-MX"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E4DDA5-C487-47A3-B4FD-18DEBE08ECDE}" type="slidenum">
              <a:rPr lang="es-MX" smtClean="0"/>
              <a:pPr/>
              <a:t>‹Nº›</a:t>
            </a:fld>
            <a:endParaRPr lang="es-MX" dirty="0"/>
          </a:p>
        </p:txBody>
      </p:sp>
    </p:spTree>
    <p:extLst>
      <p:ext uri="{BB962C8B-B14F-4D97-AF65-F5344CB8AC3E}">
        <p14:creationId xmlns:p14="http://schemas.microsoft.com/office/powerpoint/2010/main" val="41821420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G:\ProyectoJoseCarlos\Con personalidades\finitolopez.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31640" y="1028700"/>
            <a:ext cx="5697026" cy="4272770"/>
          </a:xfrm>
          <a:prstGeom prst="rect">
            <a:avLst/>
          </a:prstGeom>
          <a:noFill/>
          <a:extLst>
            <a:ext uri="{909E8E84-426E-40DD-AFC4-6F175D3DCCD1}">
              <a14:hiddenFill xmlns:a14="http://schemas.microsoft.com/office/drawing/2010/main">
                <a:solidFill>
                  <a:srgbClr val="FFFFFF"/>
                </a:solidFill>
              </a14:hiddenFill>
            </a:ext>
          </a:extLst>
        </p:spPr>
      </p:pic>
      <p:sp>
        <p:nvSpPr>
          <p:cNvPr id="13" name="12 CuadroTexto"/>
          <p:cNvSpPr txBox="1"/>
          <p:nvPr/>
        </p:nvSpPr>
        <p:spPr>
          <a:xfrm>
            <a:off x="1043608" y="5368565"/>
            <a:ext cx="6991979" cy="369332"/>
          </a:xfrm>
          <a:prstGeom prst="rect">
            <a:avLst/>
          </a:prstGeom>
          <a:noFill/>
        </p:spPr>
        <p:txBody>
          <a:bodyPr wrap="none" rtlCol="0">
            <a:spAutoFit/>
          </a:bodyPr>
          <a:lstStyle/>
          <a:p>
            <a:r>
              <a:rPr lang="es-MX" dirty="0" smtClean="0"/>
              <a:t>Angie Velazquez, Finito López, José Luis Villaseñor y José Carlos González</a:t>
            </a:r>
            <a:endParaRPr lang="es-MX" dirty="0"/>
          </a:p>
        </p:txBody>
      </p:sp>
    </p:spTree>
    <p:extLst>
      <p:ext uri="{BB962C8B-B14F-4D97-AF65-F5344CB8AC3E}">
        <p14:creationId xmlns:p14="http://schemas.microsoft.com/office/powerpoint/2010/main" val="2674727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0" descr="G:\ProyectoJoseCarlos\Con personalidades\IMG-20150920-WA0025.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1696925" y="1767571"/>
            <a:ext cx="4983906" cy="2803448"/>
          </a:xfrm>
          <a:prstGeom prst="rect">
            <a:avLst/>
          </a:prstGeom>
          <a:noFill/>
          <a:extLst>
            <a:ext uri="{909E8E84-426E-40DD-AFC4-6F175D3DCCD1}">
              <a14:hiddenFill xmlns:a14="http://schemas.microsoft.com/office/drawing/2010/main">
                <a:solidFill>
                  <a:srgbClr val="FFFFFF"/>
                </a:solidFill>
              </a14:hiddenFill>
            </a:ext>
          </a:extLst>
        </p:spPr>
      </p:pic>
      <p:sp>
        <p:nvSpPr>
          <p:cNvPr id="3" name="2 CuadroTexto"/>
          <p:cNvSpPr txBox="1"/>
          <p:nvPr/>
        </p:nvSpPr>
        <p:spPr>
          <a:xfrm>
            <a:off x="2123728" y="5694347"/>
            <a:ext cx="4464496" cy="830997"/>
          </a:xfrm>
          <a:prstGeom prst="rect">
            <a:avLst/>
          </a:prstGeom>
          <a:noFill/>
        </p:spPr>
        <p:txBody>
          <a:bodyPr wrap="square" rtlCol="0">
            <a:spAutoFit/>
          </a:bodyPr>
          <a:lstStyle/>
          <a:p>
            <a:pPr algn="just"/>
            <a:r>
              <a:rPr lang="es-MX" sz="1600" dirty="0" smtClean="0"/>
              <a:t>Reconocimiento  en carreras 100m,200m, 200 m con vallas y salto de altura Juegos Nacionales, José Carlos González</a:t>
            </a:r>
            <a:endParaRPr lang="es-MX" sz="1600" dirty="0"/>
          </a:p>
        </p:txBody>
      </p:sp>
    </p:spTree>
    <p:extLst>
      <p:ext uri="{BB962C8B-B14F-4D97-AF65-F5344CB8AC3E}">
        <p14:creationId xmlns:p14="http://schemas.microsoft.com/office/powerpoint/2010/main" val="4011775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5 Grupo"/>
          <p:cNvGrpSpPr/>
          <p:nvPr/>
        </p:nvGrpSpPr>
        <p:grpSpPr>
          <a:xfrm>
            <a:off x="35495" y="1282991"/>
            <a:ext cx="9073009" cy="4292017"/>
            <a:chOff x="-3930" y="116632"/>
            <a:chExt cx="9073009" cy="4292017"/>
          </a:xfrm>
        </p:grpSpPr>
        <p:grpSp>
          <p:nvGrpSpPr>
            <p:cNvPr id="3" name="3 Grupo"/>
            <p:cNvGrpSpPr/>
            <p:nvPr/>
          </p:nvGrpSpPr>
          <p:grpSpPr>
            <a:xfrm>
              <a:off x="-3930" y="116632"/>
              <a:ext cx="9073009" cy="3461020"/>
              <a:chOff x="-3930" y="116632"/>
              <a:chExt cx="9073009" cy="3461020"/>
            </a:xfrm>
          </p:grpSpPr>
          <p:pic>
            <p:nvPicPr>
              <p:cNvPr id="5" name="1 Imagen"/>
              <p:cNvPicPr>
                <a:picLocks noChangeAspect="1"/>
              </p:cNvPicPr>
              <p:nvPr/>
            </p:nvPicPr>
            <p:blipFill rotWithShape="1">
              <a:blip r:embed="rId2"/>
              <a:srcRect l="15133" t="55283" r="15133" b="1765"/>
              <a:stretch/>
            </p:blipFill>
            <p:spPr>
              <a:xfrm>
                <a:off x="-3930" y="116632"/>
                <a:ext cx="9073009" cy="3141979"/>
              </a:xfrm>
              <a:prstGeom prst="rect">
                <a:avLst/>
              </a:prstGeom>
            </p:spPr>
          </p:pic>
          <p:sp>
            <p:nvSpPr>
              <p:cNvPr id="6" name="2 CuadroTexto"/>
              <p:cNvSpPr txBox="1"/>
              <p:nvPr/>
            </p:nvSpPr>
            <p:spPr>
              <a:xfrm>
                <a:off x="5436096" y="2746655"/>
                <a:ext cx="3632983" cy="830997"/>
              </a:xfrm>
              <a:prstGeom prst="rect">
                <a:avLst/>
              </a:prstGeom>
              <a:noFill/>
            </p:spPr>
            <p:txBody>
              <a:bodyPr wrap="square" rtlCol="0">
                <a:spAutoFit/>
              </a:bodyPr>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MX" sz="1600" b="1" dirty="0" smtClean="0"/>
                  <a:t>José Carlos González Alarcón, Fabián Casaubón, Miguel Aranda y Jaime Nagano. </a:t>
                </a:r>
                <a:endParaRPr lang="es-MX" sz="1600" b="1" dirty="0"/>
              </a:p>
            </p:txBody>
          </p:sp>
        </p:grpSp>
        <p:sp>
          <p:nvSpPr>
            <p:cNvPr id="4" name="4 Rectángulo"/>
            <p:cNvSpPr/>
            <p:nvPr/>
          </p:nvSpPr>
          <p:spPr>
            <a:xfrm>
              <a:off x="5651865" y="3577652"/>
              <a:ext cx="2707921" cy="830997"/>
            </a:xfrm>
            <a:prstGeom prst="rect">
              <a:avLst/>
            </a:prstGeom>
            <a:noFill/>
          </p:spPr>
          <p:txBody>
            <a:bodyPr wrap="none" lIns="91440" tIns="45720" rIns="91440" bIns="45720">
              <a:spAutoFit/>
            </a:bodyPr>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ES" sz="24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4/Septiembre/2013</a:t>
              </a:r>
            </a:p>
            <a:p>
              <a:pPr algn="ctr"/>
              <a:r>
                <a:rPr lang="es-ES" sz="24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Hospital San Javier</a:t>
              </a:r>
              <a:endParaRPr lang="es-ES" sz="24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p:grpSp>
    </p:spTree>
    <p:extLst>
      <p:ext uri="{BB962C8B-B14F-4D97-AF65-F5344CB8AC3E}">
        <p14:creationId xmlns:p14="http://schemas.microsoft.com/office/powerpoint/2010/main" val="1261811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ProyectoJoseCarlos\Con personalidades\20150616_165737.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9632" y="836712"/>
            <a:ext cx="6352026" cy="3573015"/>
          </a:xfrm>
          <a:prstGeom prst="rect">
            <a:avLst/>
          </a:prstGeom>
          <a:noFill/>
          <a:extLst>
            <a:ext uri="{909E8E84-426E-40DD-AFC4-6F175D3DCCD1}">
              <a14:hiddenFill xmlns:a14="http://schemas.microsoft.com/office/drawing/2010/main">
                <a:solidFill>
                  <a:srgbClr val="FFFFFF"/>
                </a:solidFill>
              </a14:hiddenFill>
            </a:ext>
          </a:extLst>
        </p:spPr>
      </p:pic>
      <p:sp>
        <p:nvSpPr>
          <p:cNvPr id="3" name="2 CuadroTexto"/>
          <p:cNvSpPr txBox="1"/>
          <p:nvPr/>
        </p:nvSpPr>
        <p:spPr>
          <a:xfrm>
            <a:off x="1277600" y="4509859"/>
            <a:ext cx="6357381" cy="369332"/>
          </a:xfrm>
          <a:prstGeom prst="rect">
            <a:avLst/>
          </a:prstGeom>
          <a:noFill/>
        </p:spPr>
        <p:txBody>
          <a:bodyPr wrap="none" rtlCol="0">
            <a:spAutoFit/>
          </a:bodyPr>
          <a:lstStyle/>
          <a:p>
            <a:r>
              <a:rPr lang="es-MX" dirty="0" smtClean="0"/>
              <a:t>Don Mario Schaechter, José Carlos González y Roberto Schaechter</a:t>
            </a:r>
            <a:endParaRPr lang="es-MX" dirty="0"/>
          </a:p>
        </p:txBody>
      </p:sp>
    </p:spTree>
    <p:extLst>
      <p:ext uri="{BB962C8B-B14F-4D97-AF65-F5344CB8AC3E}">
        <p14:creationId xmlns:p14="http://schemas.microsoft.com/office/powerpoint/2010/main" val="1932641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descr="G:\ProyectoJoseCarlos\Con personalidades\Cynthia Valdez.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43808" y="404664"/>
            <a:ext cx="3456831" cy="4599871"/>
          </a:xfrm>
          <a:prstGeom prst="rect">
            <a:avLst/>
          </a:prstGeom>
          <a:noFill/>
          <a:extLst>
            <a:ext uri="{909E8E84-426E-40DD-AFC4-6F175D3DCCD1}">
              <a14:hiddenFill xmlns:a14="http://schemas.microsoft.com/office/drawing/2010/main">
                <a:solidFill>
                  <a:srgbClr val="FFFFFF"/>
                </a:solidFill>
              </a14:hiddenFill>
            </a:ext>
          </a:extLst>
        </p:spPr>
      </p:pic>
      <p:sp>
        <p:nvSpPr>
          <p:cNvPr id="3" name="2 CuadroTexto"/>
          <p:cNvSpPr txBox="1"/>
          <p:nvPr/>
        </p:nvSpPr>
        <p:spPr>
          <a:xfrm>
            <a:off x="2759162" y="5085184"/>
            <a:ext cx="3829062" cy="369332"/>
          </a:xfrm>
          <a:prstGeom prst="rect">
            <a:avLst/>
          </a:prstGeom>
          <a:noFill/>
        </p:spPr>
        <p:txBody>
          <a:bodyPr wrap="none" rtlCol="0">
            <a:spAutoFit/>
          </a:bodyPr>
          <a:lstStyle/>
          <a:p>
            <a:r>
              <a:rPr lang="es-MX" dirty="0" smtClean="0"/>
              <a:t>Cynthia Valdez y José Carlos González </a:t>
            </a:r>
            <a:endParaRPr lang="es-MX" dirty="0"/>
          </a:p>
        </p:txBody>
      </p:sp>
    </p:spTree>
    <p:extLst>
      <p:ext uri="{BB962C8B-B14F-4D97-AF65-F5344CB8AC3E}">
        <p14:creationId xmlns:p14="http://schemas.microsoft.com/office/powerpoint/2010/main" val="1892869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descr="G:\ProyectoJoseCarlos\Con personalidades\IMG00316-20110802-1708.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03648" y="1371600"/>
            <a:ext cx="4876800" cy="3657600"/>
          </a:xfrm>
          <a:prstGeom prst="rect">
            <a:avLst/>
          </a:prstGeom>
          <a:noFill/>
          <a:extLst>
            <a:ext uri="{909E8E84-426E-40DD-AFC4-6F175D3DCCD1}">
              <a14:hiddenFill xmlns:a14="http://schemas.microsoft.com/office/drawing/2010/main">
                <a:solidFill>
                  <a:srgbClr val="FFFFFF"/>
                </a:solidFill>
              </a14:hiddenFill>
            </a:ext>
          </a:extLst>
        </p:spPr>
      </p:pic>
      <p:sp>
        <p:nvSpPr>
          <p:cNvPr id="3" name="2 CuadroTexto"/>
          <p:cNvSpPr txBox="1"/>
          <p:nvPr/>
        </p:nvSpPr>
        <p:spPr>
          <a:xfrm>
            <a:off x="1115616" y="5085184"/>
            <a:ext cx="5644237" cy="369332"/>
          </a:xfrm>
          <a:prstGeom prst="rect">
            <a:avLst/>
          </a:prstGeom>
          <a:noFill/>
        </p:spPr>
        <p:txBody>
          <a:bodyPr wrap="none" rtlCol="0">
            <a:spAutoFit/>
          </a:bodyPr>
          <a:lstStyle/>
          <a:p>
            <a:r>
              <a:rPr lang="es-MX" dirty="0" smtClean="0"/>
              <a:t>Jaime Arana, Saúl Alvarez “Canelo” y José Carlos González </a:t>
            </a:r>
            <a:endParaRPr lang="es-MX" dirty="0"/>
          </a:p>
        </p:txBody>
      </p:sp>
    </p:spTree>
    <p:extLst>
      <p:ext uri="{BB962C8B-B14F-4D97-AF65-F5344CB8AC3E}">
        <p14:creationId xmlns:p14="http://schemas.microsoft.com/office/powerpoint/2010/main" val="3866156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9" descr="G:\ProyectoJoseCarlos\Con personalidades\IMG-20150913-WA000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88959"/>
            <a:ext cx="7620000" cy="5076825"/>
          </a:xfrm>
          <a:prstGeom prst="rect">
            <a:avLst/>
          </a:prstGeom>
          <a:noFill/>
          <a:extLst>
            <a:ext uri="{909E8E84-426E-40DD-AFC4-6F175D3DCCD1}">
              <a14:hiddenFill xmlns:a14="http://schemas.microsoft.com/office/drawing/2010/main">
                <a:solidFill>
                  <a:srgbClr val="FFFFFF"/>
                </a:solidFill>
              </a14:hiddenFill>
            </a:ext>
          </a:extLst>
        </p:spPr>
      </p:pic>
      <p:sp>
        <p:nvSpPr>
          <p:cNvPr id="3" name="2 CuadroTexto"/>
          <p:cNvSpPr txBox="1"/>
          <p:nvPr/>
        </p:nvSpPr>
        <p:spPr>
          <a:xfrm>
            <a:off x="2873392" y="5517232"/>
            <a:ext cx="4069127" cy="369332"/>
          </a:xfrm>
          <a:prstGeom prst="rect">
            <a:avLst/>
          </a:prstGeom>
          <a:noFill/>
        </p:spPr>
        <p:txBody>
          <a:bodyPr wrap="none" rtlCol="0">
            <a:spAutoFit/>
          </a:bodyPr>
          <a:lstStyle/>
          <a:p>
            <a:r>
              <a:rPr lang="es-MX" dirty="0" smtClean="0"/>
              <a:t>María Inés Guerra y José Carlos González </a:t>
            </a:r>
            <a:endParaRPr lang="es-MX" dirty="0"/>
          </a:p>
        </p:txBody>
      </p:sp>
    </p:spTree>
    <p:extLst>
      <p:ext uri="{BB962C8B-B14F-4D97-AF65-F5344CB8AC3E}">
        <p14:creationId xmlns:p14="http://schemas.microsoft.com/office/powerpoint/2010/main" val="3646818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descr="G:\ProyectoJoseCarlos\Con personalidades\IMG_1305.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39752" y="908720"/>
            <a:ext cx="4484168" cy="2989445"/>
          </a:xfrm>
          <a:prstGeom prst="rect">
            <a:avLst/>
          </a:prstGeom>
          <a:noFill/>
          <a:extLst>
            <a:ext uri="{909E8E84-426E-40DD-AFC4-6F175D3DCCD1}">
              <a14:hiddenFill xmlns:a14="http://schemas.microsoft.com/office/drawing/2010/main">
                <a:solidFill>
                  <a:srgbClr val="FFFFFF"/>
                </a:solidFill>
              </a14:hiddenFill>
            </a:ext>
          </a:extLst>
        </p:spPr>
      </p:pic>
      <p:sp>
        <p:nvSpPr>
          <p:cNvPr id="3" name="2 CuadroTexto"/>
          <p:cNvSpPr txBox="1"/>
          <p:nvPr/>
        </p:nvSpPr>
        <p:spPr>
          <a:xfrm>
            <a:off x="2483767" y="4005064"/>
            <a:ext cx="4248473" cy="646331"/>
          </a:xfrm>
          <a:prstGeom prst="rect">
            <a:avLst/>
          </a:prstGeom>
          <a:noFill/>
        </p:spPr>
        <p:txBody>
          <a:bodyPr wrap="square" rtlCol="0">
            <a:spAutoFit/>
          </a:bodyPr>
          <a:lstStyle/>
          <a:p>
            <a:r>
              <a:rPr lang="es-MX" dirty="0" smtClean="0"/>
              <a:t>Rosario Marín Ex Secretaria del Tesoro  USA y José Carlos González </a:t>
            </a:r>
            <a:endParaRPr lang="es-MX" dirty="0"/>
          </a:p>
        </p:txBody>
      </p:sp>
    </p:spTree>
    <p:extLst>
      <p:ext uri="{BB962C8B-B14F-4D97-AF65-F5344CB8AC3E}">
        <p14:creationId xmlns:p14="http://schemas.microsoft.com/office/powerpoint/2010/main" val="1854856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8" descr="G:\ProyectoJoseCarlos\Con personalidades\IMG-20150626-WA001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1196752"/>
            <a:ext cx="3048000" cy="4057650"/>
          </a:xfrm>
          <a:prstGeom prst="rect">
            <a:avLst/>
          </a:prstGeom>
          <a:noFill/>
          <a:extLst>
            <a:ext uri="{909E8E84-426E-40DD-AFC4-6F175D3DCCD1}">
              <a14:hiddenFill xmlns:a14="http://schemas.microsoft.com/office/drawing/2010/main">
                <a:solidFill>
                  <a:srgbClr val="FFFFFF"/>
                </a:solidFill>
              </a14:hiddenFill>
            </a:ext>
          </a:extLst>
        </p:spPr>
      </p:pic>
      <p:sp>
        <p:nvSpPr>
          <p:cNvPr id="3" name="2 CuadroTexto"/>
          <p:cNvSpPr txBox="1"/>
          <p:nvPr/>
        </p:nvSpPr>
        <p:spPr>
          <a:xfrm>
            <a:off x="2267745" y="5332566"/>
            <a:ext cx="4032447" cy="646331"/>
          </a:xfrm>
          <a:prstGeom prst="rect">
            <a:avLst/>
          </a:prstGeom>
          <a:noFill/>
        </p:spPr>
        <p:txBody>
          <a:bodyPr wrap="square" rtlCol="0">
            <a:spAutoFit/>
          </a:bodyPr>
          <a:lstStyle/>
          <a:p>
            <a:r>
              <a:rPr lang="es-MX" dirty="0" smtClean="0"/>
              <a:t>José Carlos González, Patricia Berrocal, Lizeth Saavedra y Esteban Mackey</a:t>
            </a:r>
            <a:endParaRPr lang="es-MX" dirty="0"/>
          </a:p>
        </p:txBody>
      </p:sp>
    </p:spTree>
    <p:extLst>
      <p:ext uri="{BB962C8B-B14F-4D97-AF65-F5344CB8AC3E}">
        <p14:creationId xmlns:p14="http://schemas.microsoft.com/office/powerpoint/2010/main" val="3428495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0" descr="F:\GENERAL\PERSONALJOSECARLOS\fotografias\discursoconapesc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596" y="785794"/>
            <a:ext cx="5472608" cy="4105570"/>
          </a:xfrm>
          <a:prstGeom prst="rect">
            <a:avLst/>
          </a:prstGeom>
          <a:noFill/>
          <a:extLst>
            <a:ext uri="{909E8E84-426E-40DD-AFC4-6F175D3DCCD1}">
              <a14:hiddenFill xmlns:a14="http://schemas.microsoft.com/office/drawing/2010/main">
                <a:solidFill>
                  <a:srgbClr val="FFFFFF"/>
                </a:solidFill>
              </a14:hiddenFill>
            </a:ext>
          </a:extLst>
        </p:spPr>
      </p:pic>
      <p:sp>
        <p:nvSpPr>
          <p:cNvPr id="3" name="2 CuadroTexto"/>
          <p:cNvSpPr txBox="1"/>
          <p:nvPr/>
        </p:nvSpPr>
        <p:spPr>
          <a:xfrm>
            <a:off x="357158" y="5085184"/>
            <a:ext cx="6840760" cy="954107"/>
          </a:xfrm>
          <a:prstGeom prst="rect">
            <a:avLst/>
          </a:prstGeom>
          <a:noFill/>
        </p:spPr>
        <p:txBody>
          <a:bodyPr wrap="square" rtlCol="0">
            <a:spAutoFit/>
          </a:bodyPr>
          <a:lstStyle/>
          <a:p>
            <a:pPr algn="just"/>
            <a:r>
              <a:rPr lang="es-MX" sz="1400" dirty="0" smtClean="0"/>
              <a:t>José Carlos González, Javier Usabiaga Arroyo Secretario de Agricultura, Ganadería y Pesca, Juan S. Millán Lizárraga Goberbador del Estado de Sinaloa, Marco Antonio Peyrot Secretario de Marina, Jorge Rodriguez Pazos Presidente Municipal de Mazatlán, Sinaloa, Presidencia de la República, Juan Carlos Zamorano Morfín Director General de Inspección y Vigilancia.</a:t>
            </a:r>
            <a:endParaRPr lang="es-MX" sz="1400" dirty="0"/>
          </a:p>
        </p:txBody>
      </p:sp>
      <p:sp>
        <p:nvSpPr>
          <p:cNvPr id="3073" name="Rectangle 1"/>
          <p:cNvSpPr>
            <a:spLocks noChangeArrowheads="1"/>
          </p:cNvSpPr>
          <p:nvPr/>
        </p:nvSpPr>
        <p:spPr bwMode="auto">
          <a:xfrm>
            <a:off x="6000760" y="857232"/>
            <a:ext cx="2714644" cy="39703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lang="es-MX" dirty="0" smtClean="0">
                <a:latin typeface="Arial" pitchFamily="34" charset="0"/>
                <a:ea typeface="Times New Roman" pitchFamily="18" charset="0"/>
                <a:cs typeface="Times New Roman" pitchFamily="18" charset="0"/>
              </a:rPr>
              <a:t>Este asunto es c</a:t>
            </a:r>
            <a:r>
              <a:rPr kumimoji="0" lang="es-MX" b="0"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onsiderado de Seguridad Nacional, tal como se estipula en el Plan Nacional de Desarrollo.</a:t>
            </a:r>
          </a:p>
          <a:p>
            <a:pPr marL="0" marR="0" lvl="0" indent="0" algn="just" defTabSz="914400" rtl="0" eaLnBrk="1" fontAlgn="base" latinLnBrk="0" hangingPunct="1">
              <a:lnSpc>
                <a:spcPct val="100000"/>
              </a:lnSpc>
              <a:spcBef>
                <a:spcPct val="0"/>
              </a:spcBef>
              <a:spcAft>
                <a:spcPct val="0"/>
              </a:spcAft>
              <a:buClrTx/>
              <a:buSzTx/>
              <a:buFontTx/>
              <a:buNone/>
              <a:tabLst/>
            </a:pPr>
            <a:endParaRPr lang="es-MX" dirty="0" smtClean="0">
              <a:latin typeface="Arial" pitchFamily="34" charset="0"/>
              <a:cs typeface="Times New Roman" pitchFamily="18" charset="0"/>
            </a:endParaRPr>
          </a:p>
          <a:p>
            <a:pPr lvl="0" algn="just" fontAlgn="base">
              <a:spcBef>
                <a:spcPct val="0"/>
              </a:spcBef>
              <a:spcAft>
                <a:spcPct val="0"/>
              </a:spcAft>
            </a:pPr>
            <a:r>
              <a:rPr lang="es-MX" dirty="0" smtClean="0"/>
              <a:t>Cumpliendo con la Ley Orgánica de la Administración Publica Federal, así como la Constitución Política de los Estados Unidos Mexicanos, Leyes y Normas</a:t>
            </a:r>
            <a:endParaRPr kumimoji="0" lang="es-MX"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761791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7" descr="G:\ProyectoJoseCarlos\Con personalidades\IMG-20150318-WA0018.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76666" y="784760"/>
            <a:ext cx="2571398" cy="4571374"/>
          </a:xfrm>
          <a:prstGeom prst="rect">
            <a:avLst/>
          </a:prstGeom>
          <a:noFill/>
          <a:extLst>
            <a:ext uri="{909E8E84-426E-40DD-AFC4-6F175D3DCCD1}">
              <a14:hiddenFill xmlns:a14="http://schemas.microsoft.com/office/drawing/2010/main">
                <a:solidFill>
                  <a:srgbClr val="FFFFFF"/>
                </a:solidFill>
              </a14:hiddenFill>
            </a:ext>
          </a:extLst>
        </p:spPr>
      </p:pic>
      <p:sp>
        <p:nvSpPr>
          <p:cNvPr id="3" name="2 CuadroTexto"/>
          <p:cNvSpPr txBox="1"/>
          <p:nvPr/>
        </p:nvSpPr>
        <p:spPr>
          <a:xfrm>
            <a:off x="2051720" y="5435932"/>
            <a:ext cx="4248472" cy="584775"/>
          </a:xfrm>
          <a:prstGeom prst="rect">
            <a:avLst/>
          </a:prstGeom>
          <a:noFill/>
        </p:spPr>
        <p:txBody>
          <a:bodyPr wrap="square" rtlCol="0">
            <a:spAutoFit/>
          </a:bodyPr>
          <a:lstStyle/>
          <a:p>
            <a:r>
              <a:rPr lang="es-MX" sz="1600" dirty="0" smtClean="0"/>
              <a:t>José Carlos González y Chris Gardner (En Busca de la Felicidad)</a:t>
            </a:r>
            <a:endParaRPr lang="es-MX" sz="1600" dirty="0"/>
          </a:p>
        </p:txBody>
      </p:sp>
    </p:spTree>
    <p:extLst>
      <p:ext uri="{BB962C8B-B14F-4D97-AF65-F5344CB8AC3E}">
        <p14:creationId xmlns:p14="http://schemas.microsoft.com/office/powerpoint/2010/main" val="185783915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TotalTime>
  <Words>224</Words>
  <Application>Microsoft Office PowerPoint</Application>
  <PresentationFormat>Presentación en pantalla (4:3)</PresentationFormat>
  <Paragraphs>16</Paragraphs>
  <Slides>11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11</vt:i4>
      </vt:variant>
    </vt:vector>
  </HeadingPairs>
  <TitlesOfParts>
    <vt:vector size="15" baseType="lpstr">
      <vt:lpstr>Arial</vt:lpstr>
      <vt:lpstr>Calibri</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enduser2</dc:creator>
  <cp:lastModifiedBy>hp1</cp:lastModifiedBy>
  <cp:revision>7</cp:revision>
  <dcterms:created xsi:type="dcterms:W3CDTF">2015-10-19T00:28:36Z</dcterms:created>
  <dcterms:modified xsi:type="dcterms:W3CDTF">2015-10-21T20:12:22Z</dcterms:modified>
</cp:coreProperties>
</file>