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62" r:id="rId6"/>
    <p:sldId id="272" r:id="rId7"/>
    <p:sldId id="277" r:id="rId8"/>
    <p:sldId id="278" r:id="rId9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9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she Moiseev" userId="5f8c8af3-c1c9-4877-827b-da75a8da8627" providerId="ADAL" clId="{8C073BC6-4DFC-40A4-AEB7-82F32C6EF248}"/>
    <pc:docChg chg="modSld">
      <pc:chgData name="Moshe Moiseev" userId="5f8c8af3-c1c9-4877-827b-da75a8da8627" providerId="ADAL" clId="{8C073BC6-4DFC-40A4-AEB7-82F32C6EF248}" dt="2025-03-05T15:51:51.740" v="0" actId="113"/>
      <pc:docMkLst>
        <pc:docMk/>
      </pc:docMkLst>
      <pc:sldChg chg="modSp mod">
        <pc:chgData name="Moshe Moiseev" userId="5f8c8af3-c1c9-4877-827b-da75a8da8627" providerId="ADAL" clId="{8C073BC6-4DFC-40A4-AEB7-82F32C6EF248}" dt="2025-03-05T15:51:51.740" v="0" actId="113"/>
        <pc:sldMkLst>
          <pc:docMk/>
          <pc:sldMk cId="2738810487" sldId="258"/>
        </pc:sldMkLst>
        <pc:spChg chg="mod">
          <ac:chgData name="Moshe Moiseev" userId="5f8c8af3-c1c9-4877-827b-da75a8da8627" providerId="ADAL" clId="{8C073BC6-4DFC-40A4-AEB7-82F32C6EF248}" dt="2025-03-05T15:51:51.740" v="0" actId="113"/>
          <ac:spMkLst>
            <pc:docMk/>
            <pc:sldMk cId="2738810487" sldId="258"/>
            <ac:spMk id="84" creationId="{2FC3A765-0632-8FE2-3B3D-2557AC40949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15E0A-7122-1740-60EF-AD025C474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6AE51B-3B1F-8DB8-A93B-BB5DB92A6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8A02E-3B88-E243-B7ED-5552461E0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93C47-CE6F-4013-ACBF-967649F65335}" type="datetimeFigureOut">
              <a:rPr lang="en-IL" smtClean="0"/>
              <a:t>05/03/2025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4D9D7-6A66-48B3-61D1-693212839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2B57E-1648-0166-93B6-09F666F40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4C32-1C7E-4908-8EFC-3CF37300C3F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58584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E7E39-0804-2C79-5653-7082D825D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8925D0-A9FD-2BCA-3704-960A8D099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89FE7-5FA4-F3B3-6D83-920F24189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93C47-CE6F-4013-ACBF-967649F65335}" type="datetimeFigureOut">
              <a:rPr lang="en-IL" smtClean="0"/>
              <a:t>05/03/2025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91404-BF9B-8AB8-5D5D-66BFDA115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34520-CAF8-E657-0AEB-58E57D8C5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4C32-1C7E-4908-8EFC-3CF37300C3F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58404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5388C4-CB67-0292-DF53-893A2AC943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31076C-B2A1-8409-735C-9A1102539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EF0F6-3422-2922-6A8A-508CE781C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93C47-CE6F-4013-ACBF-967649F65335}" type="datetimeFigureOut">
              <a:rPr lang="en-IL" smtClean="0"/>
              <a:t>05/03/2025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35378-7554-91E4-7FC8-A5A0C0FC6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D68D7-E9AD-57DA-9D6A-D05CB186D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4C32-1C7E-4908-8EFC-3CF37300C3F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99684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9D93C47-CE6F-4013-ACBF-967649F65335}" type="datetimeFigureOut">
              <a:rPr lang="en-IL" smtClean="0"/>
              <a:t>05/03/2025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5314C32-1C7E-4908-8EFC-3CF37300C3F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73141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93C47-CE6F-4013-ACBF-967649F65335}" type="datetimeFigureOut">
              <a:rPr lang="en-IL" smtClean="0"/>
              <a:t>05/03/2025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4C32-1C7E-4908-8EFC-3CF37300C3F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29099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93C47-CE6F-4013-ACBF-967649F65335}" type="datetimeFigureOut">
              <a:rPr lang="en-IL" smtClean="0"/>
              <a:t>05/03/2025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4C32-1C7E-4908-8EFC-3CF37300C3F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852381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93C47-CE6F-4013-ACBF-967649F65335}" type="datetimeFigureOut">
              <a:rPr lang="en-IL" smtClean="0"/>
              <a:t>05/03/2025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4C32-1C7E-4908-8EFC-3CF37300C3F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26683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93C47-CE6F-4013-ACBF-967649F65335}" type="datetimeFigureOut">
              <a:rPr lang="en-IL" smtClean="0"/>
              <a:t>05/03/2025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4C32-1C7E-4908-8EFC-3CF37300C3F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35168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93C47-CE6F-4013-ACBF-967649F65335}" type="datetimeFigureOut">
              <a:rPr lang="en-IL" smtClean="0"/>
              <a:t>05/03/2025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4C32-1C7E-4908-8EFC-3CF37300C3F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831468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93C47-CE6F-4013-ACBF-967649F65335}" type="datetimeFigureOut">
              <a:rPr lang="en-IL" smtClean="0"/>
              <a:t>05/03/2025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4C32-1C7E-4908-8EFC-3CF37300C3F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800679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93C47-CE6F-4013-ACBF-967649F65335}" type="datetimeFigureOut">
              <a:rPr lang="en-IL" smtClean="0"/>
              <a:t>05/03/2025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4C32-1C7E-4908-8EFC-3CF37300C3F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49724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33D1D-635A-F08A-A384-4C10373DF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E7096-D70C-E257-B945-7E590219A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0200A-C013-EEF3-551A-3C09A5F9A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93C47-CE6F-4013-ACBF-967649F65335}" type="datetimeFigureOut">
              <a:rPr lang="en-IL" smtClean="0"/>
              <a:t>05/03/2025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F9A3E-E88D-49B1-CB87-1999E934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99FD4-88C7-FE2B-7BFB-7B5ED253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4C32-1C7E-4908-8EFC-3CF37300C3F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309288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93C47-CE6F-4013-ACBF-967649F65335}" type="datetimeFigureOut">
              <a:rPr lang="en-IL" smtClean="0"/>
              <a:t>05/03/2025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4C32-1C7E-4908-8EFC-3CF37300C3F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010801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93C47-CE6F-4013-ACBF-967649F65335}" type="datetimeFigureOut">
              <a:rPr lang="en-IL" smtClean="0"/>
              <a:t>05/03/2025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4C32-1C7E-4908-8EFC-3CF37300C3F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686455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93C47-CE6F-4013-ACBF-967649F65335}" type="datetimeFigureOut">
              <a:rPr lang="en-IL" smtClean="0"/>
              <a:t>05/03/2025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4C32-1C7E-4908-8EFC-3CF37300C3F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425898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93C47-CE6F-4013-ACBF-967649F65335}" type="datetimeFigureOut">
              <a:rPr lang="en-IL" smtClean="0"/>
              <a:t>05/03/2025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4C32-1C7E-4908-8EFC-3CF37300C3F4}" type="slidenum">
              <a:rPr lang="en-IL" smtClean="0"/>
              <a:t>‹#›</a:t>
            </a:fld>
            <a:endParaRPr lang="en-I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29410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93C47-CE6F-4013-ACBF-967649F65335}" type="datetimeFigureOut">
              <a:rPr lang="en-IL" smtClean="0"/>
              <a:t>05/03/2025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4C32-1C7E-4908-8EFC-3CF37300C3F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363595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93C47-CE6F-4013-ACBF-967649F65335}" type="datetimeFigureOut">
              <a:rPr lang="en-IL" smtClean="0"/>
              <a:t>05/03/2025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4C32-1C7E-4908-8EFC-3CF37300C3F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752460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93C47-CE6F-4013-ACBF-967649F65335}" type="datetimeFigureOut">
              <a:rPr lang="en-IL" smtClean="0"/>
              <a:t>05/03/2025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4C32-1C7E-4908-8EFC-3CF37300C3F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230997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93C47-CE6F-4013-ACBF-967649F65335}" type="datetimeFigureOut">
              <a:rPr lang="en-IL" smtClean="0"/>
              <a:t>05/03/2025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4C32-1C7E-4908-8EFC-3CF37300C3F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880242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93C47-CE6F-4013-ACBF-967649F65335}" type="datetimeFigureOut">
              <a:rPr lang="en-IL" smtClean="0"/>
              <a:t>05/03/2025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4C32-1C7E-4908-8EFC-3CF37300C3F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04886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E5C9-6EB3-9BD4-DD0B-964CA0E4F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8DF06-0711-2859-26BD-A153DFA1C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F5AA5-50F0-4AD6-6C56-6E7CB3A68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93C47-CE6F-4013-ACBF-967649F65335}" type="datetimeFigureOut">
              <a:rPr lang="en-IL" smtClean="0"/>
              <a:t>05/03/2025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66ADC-6515-6C7C-EC87-DF5E6DE79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75EE4-E741-3E86-4A7C-C0902C9C4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4C32-1C7E-4908-8EFC-3CF37300C3F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15079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07788-D457-BB7F-1A74-E3D6202A9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5E230-87D7-69DF-6984-0EB639B63A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83356-53BE-5501-A16A-0F8BF3360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C4E499-E4EA-F87C-51EB-F5ACC16D5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93C47-CE6F-4013-ACBF-967649F65335}" type="datetimeFigureOut">
              <a:rPr lang="en-IL" smtClean="0"/>
              <a:t>05/03/2025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CBA43-210E-712D-1B9E-D93DA690E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5803D-8FA3-3627-B8E1-E4EB4AB02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4C32-1C7E-4908-8EFC-3CF37300C3F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38282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F5754-7124-5B4F-3ADA-2FF172A16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88F53-020E-440C-D40F-C8B0DE438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88AC7D-F320-2FD7-5511-73695CD61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AF7C06-E639-8CE6-4179-574F0C7025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98CF6B-716F-BAD9-E6D9-B93BE8981B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8E8675-C7DE-595C-D6E1-A738FEB22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93C47-CE6F-4013-ACBF-967649F65335}" type="datetimeFigureOut">
              <a:rPr lang="en-IL" smtClean="0"/>
              <a:t>05/03/2025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378E53-9E5F-5808-8CC8-E15001AA0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064584-2F79-1FA9-AD6A-2D1E01BB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4C32-1C7E-4908-8EFC-3CF37300C3F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94748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C989E-7F6B-90E0-BCDA-5682D72E8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749746-0F13-8D90-19D5-9BC16F5BF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93C47-CE6F-4013-ACBF-967649F65335}" type="datetimeFigureOut">
              <a:rPr lang="en-IL" smtClean="0"/>
              <a:t>05/03/2025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B7FC2-6F15-F71F-A76C-936262FC3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00A66D-27D5-8834-E4A6-DFE21B5A7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4C32-1C7E-4908-8EFC-3CF37300C3F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51531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2E7DD7-EB6C-74C7-824A-E70502EE4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93C47-CE6F-4013-ACBF-967649F65335}" type="datetimeFigureOut">
              <a:rPr lang="en-IL" smtClean="0"/>
              <a:t>05/03/2025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87A92B-3084-A251-5B89-01F987F5E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57384-BF3A-A09A-28B8-CCF79D113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4C32-1C7E-4908-8EFC-3CF37300C3F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08667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638CD-E13C-426D-F341-57CD691E4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2B598-0CB0-D671-E63B-047172116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D75CE3-880C-AF1C-6BCB-64A94649B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6CEED-4ECB-5625-F35D-36CA35501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93C47-CE6F-4013-ACBF-967649F65335}" type="datetimeFigureOut">
              <a:rPr lang="en-IL" smtClean="0"/>
              <a:t>05/03/2025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2EC15-B61E-07AE-69D4-85191BF49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E3F25-BB90-9F40-EFD4-483254917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4C32-1C7E-4908-8EFC-3CF37300C3F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46252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22DEB-54C8-81B9-D2B1-923F60AE9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B205DE-7ADB-C1D0-4D1D-DA09FF73CA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83BC5-41EC-1E61-AF03-7FE93A7B9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6508B-E8FF-87DB-B823-5F7235B15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93C47-CE6F-4013-ACBF-967649F65335}" type="datetimeFigureOut">
              <a:rPr lang="en-IL" smtClean="0"/>
              <a:t>05/03/2025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E1D28-5AE7-C681-83B0-4AC68A114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79EF2-E689-FBC5-08AC-7D5C067D2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4C32-1C7E-4908-8EFC-3CF37300C3F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27399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90D9FF-6D46-5DD0-88B2-8359D95C4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B5502-4194-DA5E-E933-116832448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064A8-D2E2-3855-287C-95E5CFE9B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D93C47-CE6F-4013-ACBF-967649F65335}" type="datetimeFigureOut">
              <a:rPr lang="en-IL" smtClean="0"/>
              <a:t>05/03/2025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F6F6B-48E8-4C82-37DF-1694676AE7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0BB62-BFF7-9E17-628A-9C596D72E0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314C32-1C7E-4908-8EFC-3CF37300C3F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89802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93C47-CE6F-4013-ACBF-967649F65335}" type="datetimeFigureOut">
              <a:rPr lang="en-IL" smtClean="0"/>
              <a:t>05/03/2025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14C32-1C7E-4908-8EFC-3CF37300C3F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493140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39BA09-D0F3-D751-39DF-6D577A044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Report</a:t>
            </a:r>
            <a:r>
              <a:rPr lang="en-US" sz="4800" dirty="0">
                <a:solidFill>
                  <a:srgbClr val="FF0000"/>
                </a:solidFill>
              </a:rPr>
              <a:t>It</a:t>
            </a:r>
            <a:endParaRPr lang="en-IL" sz="48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9DD15-224A-FF48-D101-FBDF1415B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GB" sz="1700" u="sng" dirty="0"/>
              <a:t>Project Developers</a:t>
            </a:r>
            <a:r>
              <a:rPr lang="he-IL" sz="1700" dirty="0"/>
              <a:t>:</a:t>
            </a:r>
            <a:endParaRPr lang="en-US" sz="1700" dirty="0"/>
          </a:p>
          <a:p>
            <a:pPr algn="l"/>
            <a:r>
              <a:rPr lang="en-US" sz="1700" dirty="0"/>
              <a:t>Ethan </a:t>
            </a:r>
            <a:r>
              <a:rPr lang="en-US" sz="1700" dirty="0" err="1"/>
              <a:t>Azizov</a:t>
            </a:r>
            <a:endParaRPr lang="en-US" sz="1700" dirty="0"/>
          </a:p>
          <a:p>
            <a:pPr algn="l"/>
            <a:r>
              <a:rPr lang="en-US" sz="1700" dirty="0" err="1"/>
              <a:t>Roei</a:t>
            </a:r>
            <a:r>
              <a:rPr lang="en-US" sz="1700" dirty="0"/>
              <a:t> </a:t>
            </a:r>
            <a:r>
              <a:rPr lang="en-US" sz="1700" dirty="0" err="1"/>
              <a:t>Shriki</a:t>
            </a:r>
            <a:endParaRPr lang="en-US" sz="1700" dirty="0"/>
          </a:p>
          <a:p>
            <a:pPr algn="l"/>
            <a:r>
              <a:rPr lang="en-US" sz="1700" dirty="0"/>
              <a:t>Moisey Moiseev</a:t>
            </a:r>
          </a:p>
        </p:txBody>
      </p:sp>
    </p:spTree>
    <p:extLst>
      <p:ext uri="{BB962C8B-B14F-4D97-AF65-F5344CB8AC3E}">
        <p14:creationId xmlns:p14="http://schemas.microsoft.com/office/powerpoint/2010/main" val="96114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DD594A-D2D2-F737-7BD8-DC37B9E30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Main Idea </a:t>
            </a:r>
            <a:endParaRPr lang="en-IL" sz="3600" dirty="0">
              <a:solidFill>
                <a:schemeClr val="tx2"/>
              </a:solidFill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D4D3D5E-537D-DE3B-42B5-5342F3560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chemeClr val="tx2"/>
                </a:solidFill>
              </a:rPr>
              <a:t>Many municipalities struggle with slow and inefficient hazard reporting, leading to delays in fixing issues like potholes and broken streetlights.</a:t>
            </a:r>
          </a:p>
          <a:p>
            <a:pPr marL="0" indent="0">
              <a:buNone/>
            </a:pPr>
            <a:endParaRPr lang="en-US" sz="180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800">
                <a:solidFill>
                  <a:schemeClr val="tx2"/>
                </a:solidFill>
              </a:rPr>
              <a:t>Our solution is a mobile app that allows citizens to report hazards easily, while a web platform enables municipalities to manage and resolve them efficiently. This improves communication, speeds up response times, and enhances urban safety.</a:t>
            </a:r>
            <a:endParaRPr lang="en-IL" sz="18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City">
            <a:extLst>
              <a:ext uri="{FF2B5EF4-FFF2-40B4-BE49-F238E27FC236}">
                <a16:creationId xmlns:a16="http://schemas.microsoft.com/office/drawing/2014/main" id="{54CA2D36-C116-7325-D3C3-E821001F8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92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>
            <a:extLst>
              <a:ext uri="{FF2B5EF4-FFF2-40B4-BE49-F238E27FC236}">
                <a16:creationId xmlns:a16="http://schemas.microsoft.com/office/drawing/2014/main" id="{10F24D38-B79E-44B4-830E-043F45D9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D7AA3B-E241-2E48-3028-C71F5187A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742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Programming Languages and Development Environment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FC469874-256B-45B3-A79C-7591B4BA1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ontent Placeholder 2">
            <a:extLst>
              <a:ext uri="{FF2B5EF4-FFF2-40B4-BE49-F238E27FC236}">
                <a16:creationId xmlns:a16="http://schemas.microsoft.com/office/drawing/2014/main" id="{2FC3A765-0632-8FE2-3B3D-2557AC409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6345"/>
            <a:ext cx="5097780" cy="391061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</a:rPr>
              <a:t>Environments</a:t>
            </a:r>
            <a:r>
              <a:rPr lang="en-US" sz="2400" dirty="0">
                <a:solidFill>
                  <a:srgbClr val="FFFFFF"/>
                </a:solidFill>
              </a:rPr>
              <a:t>: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ANDROID STUDIO </a:t>
            </a:r>
          </a:p>
          <a:p>
            <a:r>
              <a:rPr lang="en-US" sz="2400" dirty="0">
                <a:solidFill>
                  <a:srgbClr val="FFFFFF"/>
                </a:solidFill>
              </a:rPr>
              <a:t>Visual Studio  </a:t>
            </a:r>
          </a:p>
          <a:p>
            <a:r>
              <a:rPr lang="en-US" sz="2400" dirty="0">
                <a:solidFill>
                  <a:srgbClr val="FFFFFF"/>
                </a:solidFill>
              </a:rPr>
              <a:t>FIRESTORE </a:t>
            </a:r>
          </a:p>
          <a:p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1777BE-AC18-88B7-977A-856A10AFFD4F}"/>
              </a:ext>
            </a:extLst>
          </p:cNvPr>
          <p:cNvSpPr txBox="1"/>
          <p:nvPr/>
        </p:nvSpPr>
        <p:spPr>
          <a:xfrm>
            <a:off x="6256020" y="2266345"/>
            <a:ext cx="5097780" cy="3910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FFFFFF"/>
                </a:solidFill>
              </a:rPr>
              <a:t>Languages 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FFFF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JAVA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C#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JavaScript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HTML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CSS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8104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D3CA24-C4AA-1486-C82C-AD1A9AF02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66" y="804405"/>
            <a:ext cx="9974067" cy="56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1050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3CB1C9-4709-C56E-739D-6B0238C0E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AF98EB7-4C3D-BBAA-3C95-0DD42945B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0C2E43B-6499-E240-11FD-A113741CE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910" y="1598246"/>
            <a:ext cx="4626709" cy="5122985"/>
          </a:xfrm>
        </p:spPr>
        <p:txBody>
          <a:bodyPr anchor="t">
            <a:normAutofit/>
          </a:bodyPr>
          <a:lstStyle/>
          <a:p>
            <a:pPr algn="l"/>
            <a:r>
              <a:rPr lang="en-US" sz="7400" dirty="0">
                <a:solidFill>
                  <a:srgbClr val="FFFFFF"/>
                </a:solidFill>
              </a:rPr>
              <a:t>User roles in web application</a:t>
            </a:r>
            <a:endParaRPr lang="en-IL" sz="7400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9B7A7C-BCA0-BE77-A9D0-130F335E5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894DE3F-DB44-3939-2ECD-E1282EFF888D}"/>
              </a:ext>
            </a:extLst>
          </p:cNvPr>
          <p:cNvSpPr txBox="1"/>
          <p:nvPr/>
        </p:nvSpPr>
        <p:spPr>
          <a:xfrm>
            <a:off x="6081174" y="1740744"/>
            <a:ext cx="547697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• Admin: Grants permissions, creates users.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• Municipality Manager: Supervises, manages handlers.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• Municipality Handler: Reviews, updates, and manages reports.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48556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win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50E0ED0-B5C2-1E77-D672-1AF374033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7F0A60-DF4B-42F4-D40F-09BB496B70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4299984"/>
            <a:ext cx="10515600" cy="2005969"/>
          </a:xfrm>
        </p:spPr>
      </p:pic>
      <p:pic>
        <p:nvPicPr>
          <p:cNvPr id="6" name="Picture 5" descr="A screenshot of a phone&#10;&#10;AI-generated content may be incorrect.">
            <a:extLst>
              <a:ext uri="{FF2B5EF4-FFF2-40B4-BE49-F238E27FC236}">
                <a16:creationId xmlns:a16="http://schemas.microsoft.com/office/drawing/2014/main" id="{0B62F7E1-459B-DC79-1A5E-38F0AE7F28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704" y="365760"/>
            <a:ext cx="1719869" cy="3639935"/>
          </a:xfrm>
          <a:prstGeom prst="rect">
            <a:avLst/>
          </a:prstGeom>
        </p:spPr>
      </p:pic>
      <p:pic>
        <p:nvPicPr>
          <p:cNvPr id="7" name="Picture 6" descr="A screenshot of a phone&#10;&#10;AI-generated content may be incorrect.">
            <a:extLst>
              <a:ext uri="{FF2B5EF4-FFF2-40B4-BE49-F238E27FC236}">
                <a16:creationId xmlns:a16="http://schemas.microsoft.com/office/drawing/2014/main" id="{B150CBC4-CF08-F129-310E-4FC4EC40B4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352" y="365759"/>
            <a:ext cx="1719574" cy="3639312"/>
          </a:xfrm>
          <a:prstGeom prst="rect">
            <a:avLst/>
          </a:prstGeom>
        </p:spPr>
      </p:pic>
      <p:pic>
        <p:nvPicPr>
          <p:cNvPr id="8" name="Picture 7" descr="A close-up of a phone&#10;&#10;AI-generated content may be incorrect.">
            <a:extLst>
              <a:ext uri="{FF2B5EF4-FFF2-40B4-BE49-F238E27FC236}">
                <a16:creationId xmlns:a16="http://schemas.microsoft.com/office/drawing/2014/main" id="{274D97E5-F85A-6CEE-0EEC-695FEFC79E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852" y="365759"/>
            <a:ext cx="1719574" cy="36393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5CEE395-048E-ACD7-11B2-F18EEC2D39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681" y="4869520"/>
            <a:ext cx="142895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2093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B5322-4E49-EFEF-9DB7-3BF83D0D4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end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E5D83489-2786-E877-2742-BEE8C475A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7465938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316</TotalTime>
  <Words>132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Tw Cen MT</vt:lpstr>
      <vt:lpstr>Office Theme</vt:lpstr>
      <vt:lpstr>Circuit</vt:lpstr>
      <vt:lpstr>ReportIt</vt:lpstr>
      <vt:lpstr>Main Idea </vt:lpstr>
      <vt:lpstr>Programming Languages and Development Environment</vt:lpstr>
      <vt:lpstr>PowerPoint Presentation</vt:lpstr>
      <vt:lpstr>User roles in web application</vt:lpstr>
      <vt:lpstr>PowerPoint Presentation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Moshe Moiseev</dc:creator>
  <cp:lastModifiedBy>Moshe Moiseev</cp:lastModifiedBy>
  <cp:revision>2</cp:revision>
  <dcterms:created xsi:type="dcterms:W3CDTF">2025-03-04T12:31:50Z</dcterms:created>
  <dcterms:modified xsi:type="dcterms:W3CDTF">2025-03-05T15:51:53Z</dcterms:modified>
</cp:coreProperties>
</file>